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78" r:id="rId2"/>
    <p:sldId id="275" r:id="rId3"/>
    <p:sldId id="277" r:id="rId4"/>
    <p:sldId id="276" r:id="rId5"/>
    <p:sldId id="273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A0A14-C25E-4EF9-AC35-BB7C97B9F2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49F6E-6F68-42D0-9767-A2806B096C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1D295-D375-400D-B9F4-7B22665BAD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1BF90-5E33-43D1-B6F8-C668EC7975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1766D-A5E5-4167-A017-44FA89BCC4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18376-66FC-462B-B52D-18DBE0EBEB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B3127-8FCF-4B2C-95DC-EE38BE0367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5BDD6-8B5F-44B9-9BF3-2248245FA0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86873-D7C6-408A-88A5-8FE2C323D3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FD581-FFD0-4385-BBF8-F47109D832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D55A9-40D6-4355-9140-C9C89A53BD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4BA4D-28AC-4929-A64F-A6ED83E5FA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B4AB9B-CA1D-4F17-87DF-8E8DF63F71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iltoncc@sefaz.rs.gov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Trilhas de Capacitação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0563" y="4437063"/>
            <a:ext cx="3957637" cy="1296987"/>
          </a:xfrm>
        </p:spPr>
        <p:txBody>
          <a:bodyPr/>
          <a:lstStyle/>
          <a:p>
            <a:pPr eaLnBrk="1" hangingPunct="1"/>
            <a:r>
              <a:rPr lang="pt-BR" dirty="0" smtClean="0"/>
              <a:t>COGEF </a:t>
            </a:r>
          </a:p>
          <a:p>
            <a:pPr eaLnBrk="1" hangingPunct="1"/>
            <a:r>
              <a:rPr lang="pt-BR" dirty="0" smtClean="0"/>
              <a:t>Agosto/2012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Agradecimentos Especiais</a:t>
            </a:r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>
          <a:xfrm>
            <a:off x="539750" y="1557338"/>
            <a:ext cx="7993063" cy="4895850"/>
          </a:xfrm>
        </p:spPr>
        <p:txBody>
          <a:bodyPr/>
          <a:lstStyle/>
          <a:p>
            <a:r>
              <a:rPr lang="pt-BR" sz="2200" dirty="0" smtClean="0"/>
              <a:t>BID: Fátima </a:t>
            </a:r>
            <a:r>
              <a:rPr lang="pt-BR" sz="2200" dirty="0" err="1" smtClean="0"/>
              <a:t>Cartaxo</a:t>
            </a:r>
            <a:r>
              <a:rPr lang="pt-BR" sz="2200" dirty="0" smtClean="0"/>
              <a:t>, Maria Cristina </a:t>
            </a:r>
            <a:r>
              <a:rPr lang="pt-BR" sz="2200" dirty="0" err="1" smtClean="0"/>
              <a:t>Mac’Dowell</a:t>
            </a:r>
            <a:r>
              <a:rPr lang="pt-BR" sz="2200" dirty="0" smtClean="0"/>
              <a:t>, Maria Eugênia.</a:t>
            </a:r>
          </a:p>
          <a:p>
            <a:r>
              <a:rPr lang="pt-BR" sz="2200" dirty="0" smtClean="0"/>
              <a:t>SEFAZ/RS: Carlos Alberto </a:t>
            </a:r>
            <a:r>
              <a:rPr lang="pt-BR" sz="2200" dirty="0" err="1" smtClean="0"/>
              <a:t>Agostini</a:t>
            </a:r>
            <a:endParaRPr lang="pt-BR" sz="2200" dirty="0" smtClean="0"/>
          </a:p>
          <a:p>
            <a:r>
              <a:rPr lang="pt-BR" sz="2200" dirty="0" smtClean="0"/>
              <a:t>ESAF: Diretora Lucíola Arruda</a:t>
            </a:r>
          </a:p>
          <a:p>
            <a:r>
              <a:rPr lang="pt-BR" sz="2200" dirty="0" smtClean="0"/>
              <a:t>COGEF: Presidentes Pedro Bezerra, André Cordeiro.</a:t>
            </a:r>
          </a:p>
          <a:p>
            <a:r>
              <a:rPr lang="pt-BR" sz="2200" dirty="0" smtClean="0"/>
              <a:t>GDFAZ: Coordenadora Rosângela, Francisco, Carlos, Ronald, Pedro Hermínio, Sandra, Silvia, Lourdes Alves (</a:t>
            </a:r>
            <a:r>
              <a:rPr lang="pt-BR" sz="2200" dirty="0" err="1" smtClean="0"/>
              <a:t>petit</a:t>
            </a:r>
            <a:r>
              <a:rPr lang="pt-BR" sz="2200" dirty="0" smtClean="0"/>
              <a:t> </a:t>
            </a:r>
            <a:r>
              <a:rPr lang="pt-BR" sz="2200" dirty="0" err="1" smtClean="0"/>
              <a:t>comité</a:t>
            </a:r>
            <a:r>
              <a:rPr lang="pt-BR" sz="2200" dirty="0" smtClean="0"/>
              <a:t>);</a:t>
            </a:r>
          </a:p>
          <a:p>
            <a:r>
              <a:rPr lang="pt-BR" sz="2200" dirty="0" smtClean="0"/>
              <a:t>ENCAT: </a:t>
            </a:r>
            <a:r>
              <a:rPr lang="pt-BR" sz="2200" dirty="0" err="1" smtClean="0"/>
              <a:t>Eudaldo</a:t>
            </a:r>
            <a:r>
              <a:rPr lang="pt-BR" sz="2200" dirty="0" smtClean="0"/>
              <a:t>;</a:t>
            </a:r>
          </a:p>
          <a:p>
            <a:r>
              <a:rPr lang="pt-BR" sz="2200" dirty="0" smtClean="0"/>
              <a:t>GEFIN: Augusto Monteiro, José Luiz Barreto, Célia,</a:t>
            </a:r>
          </a:p>
          <a:p>
            <a:r>
              <a:rPr lang="pt-BR" sz="2200" dirty="0" smtClean="0"/>
              <a:t>Fórum dos Estados: Fátima Guerreiro;</a:t>
            </a:r>
          </a:p>
          <a:p>
            <a:r>
              <a:rPr lang="pt-BR" sz="2200" dirty="0" err="1" smtClean="0"/>
              <a:t>Consefaz</a:t>
            </a:r>
            <a:r>
              <a:rPr lang="pt-BR" sz="2200" dirty="0" smtClean="0"/>
              <a:t>: Secretário Cláudio José </a:t>
            </a:r>
            <a:r>
              <a:rPr lang="pt-BR" sz="2200" dirty="0" err="1" smtClean="0"/>
              <a:t>Trinchão</a:t>
            </a:r>
            <a:r>
              <a:rPr lang="pt-BR" sz="2200" dirty="0" smtClean="0"/>
              <a:t> (MA)</a:t>
            </a:r>
          </a:p>
          <a:p>
            <a:r>
              <a:rPr lang="pt-BR" sz="2200" dirty="0" smtClean="0"/>
              <a:t>Instituto </a:t>
            </a:r>
            <a:r>
              <a:rPr lang="pt-BR" sz="2200" dirty="0" err="1" smtClean="0"/>
              <a:t>Publix</a:t>
            </a:r>
            <a:r>
              <a:rPr lang="pt-BR" sz="2200" dirty="0" smtClean="0"/>
              <a:t>: Renata Miranda, Mário </a:t>
            </a:r>
            <a:r>
              <a:rPr lang="pt-BR" sz="2200" dirty="0" err="1" smtClean="0"/>
              <a:t>Woortman</a:t>
            </a:r>
            <a:r>
              <a:rPr lang="pt-BR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Trilhas de Capacitação - Objetivos</a:t>
            </a:r>
          </a:p>
        </p:txBody>
      </p:sp>
      <p:sp>
        <p:nvSpPr>
          <p:cNvPr id="4099" name="Subtítulo 2"/>
          <p:cNvSpPr>
            <a:spLocks noGrp="1"/>
          </p:cNvSpPr>
          <p:nvPr>
            <p:ph type="subTitle" idx="4294967295"/>
          </p:nvPr>
        </p:nvSpPr>
        <p:spPr>
          <a:xfrm>
            <a:off x="611188" y="1844675"/>
            <a:ext cx="8532812" cy="43926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BR" smtClean="0"/>
              <a:t>Agilizar o processo de contratação de eventos de capacitação com recursos BID;</a:t>
            </a:r>
          </a:p>
          <a:p>
            <a:pPr>
              <a:buFont typeface="Wingdings" pitchFamily="2" charset="2"/>
              <a:buChar char="q"/>
            </a:pPr>
            <a:r>
              <a:rPr lang="pt-BR" smtClean="0"/>
              <a:t>Otimizar a utilização dos recursos pelos Estados, definindo interesses comuns e viabilizando parcerias;</a:t>
            </a:r>
          </a:p>
          <a:p>
            <a:pPr>
              <a:buFont typeface="Wingdings" pitchFamily="2" charset="2"/>
              <a:buChar char="q"/>
            </a:pPr>
            <a:r>
              <a:rPr lang="pt-BR" smtClean="0"/>
              <a:t>Criar um modelo de referência para estimular o desenvolvimento de metodologias similares nos Estados.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Próximos Passos - Desafios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smtClean="0"/>
              <a:t>Colocar em prática a utilização das Trilhas de Capacitação, servindo como facilitador, como referência para as parcerias e contratações com recurso BID (cuidar para que não se torne uma limitação, uma nova burocracia);</a:t>
            </a:r>
          </a:p>
          <a:p>
            <a:r>
              <a:rPr lang="pt-BR" sz="2400" smtClean="0"/>
              <a:t>Promover o aprofundamento, o ajuste, a complementação, sem perder a consistência metodológica e a visão do todo. Que sistemática de atualização usaremos? Quem serão os responsáveis e garantidores da metodologia?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z="5400" smtClean="0"/>
              <a:t>Obrigado  !</a:t>
            </a:r>
          </a:p>
        </p:txBody>
      </p:sp>
      <p:sp>
        <p:nvSpPr>
          <p:cNvPr id="20483" name="Subtítulo 2"/>
          <p:cNvSpPr>
            <a:spLocks noGrp="1"/>
          </p:cNvSpPr>
          <p:nvPr>
            <p:ph type="subTitle" idx="1"/>
          </p:nvPr>
        </p:nvSpPr>
        <p:spPr>
          <a:xfrm>
            <a:off x="4211638" y="4005263"/>
            <a:ext cx="4752975" cy="2232025"/>
          </a:xfrm>
        </p:spPr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z="2400" smtClean="0"/>
              <a:t>Milton Cesar da Costa</a:t>
            </a:r>
          </a:p>
          <a:p>
            <a:pPr eaLnBrk="1" hangingPunct="1"/>
            <a:r>
              <a:rPr lang="pt-BR" sz="2400" smtClean="0">
                <a:hlinkClick r:id="rId2"/>
              </a:rPr>
              <a:t>miltoncc@sefaz.rs.gov.br</a:t>
            </a:r>
            <a:endParaRPr lang="pt-BR" sz="2400" smtClean="0"/>
          </a:p>
          <a:p>
            <a:pPr eaLnBrk="1" hangingPunct="1"/>
            <a:r>
              <a:rPr lang="pt-BR" sz="2400" smtClean="0"/>
              <a:t>SEFAZ/RS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236</Words>
  <Application>Microsoft Office PowerPoint</Application>
  <PresentationFormat>Apresentação na tela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Perfil</vt:lpstr>
      <vt:lpstr>Trilhas de Capacitação</vt:lpstr>
      <vt:lpstr>Agradecimentos Especiais</vt:lpstr>
      <vt:lpstr>Trilhas de Capacitação - Objetivos</vt:lpstr>
      <vt:lpstr>Próximos Passos - Desafios</vt:lpstr>
      <vt:lpstr>Obrigado 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Trilhas de Capacitação</dc:title>
  <dc:creator>User</dc:creator>
  <cp:lastModifiedBy>instalador</cp:lastModifiedBy>
  <cp:revision>23</cp:revision>
  <dcterms:created xsi:type="dcterms:W3CDTF">2012-08-19T00:23:41Z</dcterms:created>
  <dcterms:modified xsi:type="dcterms:W3CDTF">2012-08-30T15:47:37Z</dcterms:modified>
</cp:coreProperties>
</file>