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handoutMasterIdLst>
    <p:handoutMasterId r:id="rId17"/>
  </p:handoutMasterIdLst>
  <p:sldIdLst>
    <p:sldId id="277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292" r:id="rId14"/>
    <p:sldId id="29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CC"/>
    <a:srgbClr val="003399"/>
    <a:srgbClr val="1A0694"/>
    <a:srgbClr val="350496"/>
    <a:srgbClr val="F4F9FA"/>
    <a:srgbClr val="02749C"/>
    <a:srgbClr val="039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99" autoAdjust="0"/>
    <p:restoredTop sz="94794" autoAdjust="0"/>
  </p:normalViewPr>
  <p:slideViewPr>
    <p:cSldViewPr>
      <p:cViewPr>
        <p:scale>
          <a:sx n="50" d="100"/>
          <a:sy n="50" d="100"/>
        </p:scale>
        <p:origin x="-79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1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88580-9445-42C6-88AE-7CB8AE23A29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2964F43-0AD9-41DD-88D7-1A9C28894445}">
      <dgm:prSet phldrT="[Texto]" custT="1"/>
      <dgm:spPr/>
      <dgm:t>
        <a:bodyPr/>
        <a:lstStyle/>
        <a:p>
          <a:r>
            <a:rPr lang="en-US" sz="2100" b="1" dirty="0" smtClean="0">
              <a:solidFill>
                <a:schemeClr val="tx1"/>
              </a:solidFill>
            </a:rPr>
            <a:t>Executor</a:t>
          </a:r>
          <a:endParaRPr lang="pt-BR" sz="2100" b="1" dirty="0">
            <a:solidFill>
              <a:schemeClr val="tx1"/>
            </a:solidFill>
          </a:endParaRPr>
        </a:p>
      </dgm:t>
    </dgm:pt>
    <dgm:pt modelId="{A3A9B4D8-B0B1-41DB-AF82-2F0C295916FA}" type="parTrans" cxnId="{FAFAE121-F0EE-4D84-9D3C-13638B97ED53}">
      <dgm:prSet/>
      <dgm:spPr/>
      <dgm:t>
        <a:bodyPr/>
        <a:lstStyle/>
        <a:p>
          <a:endParaRPr lang="pt-BR"/>
        </a:p>
      </dgm:t>
    </dgm:pt>
    <dgm:pt modelId="{6AC1BB20-4198-4DB5-A41A-86413C9A38B7}" type="sibTrans" cxnId="{FAFAE121-F0EE-4D84-9D3C-13638B97ED53}">
      <dgm:prSet/>
      <dgm:spPr/>
      <dgm:t>
        <a:bodyPr/>
        <a:lstStyle/>
        <a:p>
          <a:endParaRPr lang="pt-BR"/>
        </a:p>
      </dgm:t>
    </dgm:pt>
    <dgm:pt modelId="{AB9FD638-8359-4474-8D5F-9EE2200DC7B3}">
      <dgm:prSet phldrT="[Texto]" custT="1"/>
      <dgm:spPr/>
      <dgm:t>
        <a:bodyPr/>
        <a:lstStyle/>
        <a:p>
          <a:r>
            <a:rPr lang="en-US" sz="1800" b="1" dirty="0" err="1" smtClean="0"/>
            <a:t>Encaminha</a:t>
          </a:r>
          <a:r>
            <a:rPr lang="en-US" sz="1800" b="1" dirty="0" smtClean="0"/>
            <a:t> </a:t>
          </a:r>
          <a:r>
            <a:rPr lang="en-US" sz="1800" b="1" dirty="0" err="1" smtClean="0"/>
            <a:t>documentos</a:t>
          </a:r>
          <a:r>
            <a:rPr lang="en-US" sz="1800" b="1" dirty="0" smtClean="0"/>
            <a:t> </a:t>
          </a:r>
          <a:r>
            <a:rPr lang="en-US" sz="1800" b="1" dirty="0" err="1" smtClean="0"/>
            <a:t>técnicos</a:t>
          </a:r>
          <a:r>
            <a:rPr lang="en-US" sz="1800" b="1" dirty="0" smtClean="0"/>
            <a:t> </a:t>
          </a:r>
          <a:r>
            <a:rPr lang="en-US" sz="1800" b="1" dirty="0" err="1" smtClean="0"/>
            <a:t>para</a:t>
          </a:r>
          <a:r>
            <a:rPr lang="en-US" sz="1800" b="1" dirty="0" smtClean="0"/>
            <a:t> </a:t>
          </a:r>
          <a:r>
            <a:rPr lang="en-US" sz="1800" b="1" dirty="0" err="1" smtClean="0"/>
            <a:t>pré-analise</a:t>
          </a:r>
          <a:r>
            <a:rPr lang="en-US" sz="1800" b="1" dirty="0" smtClean="0"/>
            <a:t> e </a:t>
          </a:r>
          <a:r>
            <a:rPr lang="en-US" sz="1800" b="1" dirty="0" err="1" smtClean="0"/>
            <a:t>solicita</a:t>
          </a:r>
          <a:r>
            <a:rPr lang="en-US" sz="1800" b="1" dirty="0" smtClean="0"/>
            <a:t> </a:t>
          </a:r>
          <a:r>
            <a:rPr lang="en-US" sz="1800" b="1" dirty="0" err="1" smtClean="0"/>
            <a:t>esclarecimentos</a:t>
          </a:r>
          <a:endParaRPr lang="pt-BR" sz="1800" b="1" dirty="0"/>
        </a:p>
      </dgm:t>
    </dgm:pt>
    <dgm:pt modelId="{4C58D3DD-EDEF-45CC-85B2-7F8AA07F34EE}" type="parTrans" cxnId="{D2A2D405-9561-4AB9-9DEC-12D2EE319650}">
      <dgm:prSet/>
      <dgm:spPr/>
      <dgm:t>
        <a:bodyPr/>
        <a:lstStyle/>
        <a:p>
          <a:endParaRPr lang="pt-BR"/>
        </a:p>
      </dgm:t>
    </dgm:pt>
    <dgm:pt modelId="{1BA820D7-4785-4265-9276-B0A75A984FF6}" type="sibTrans" cxnId="{D2A2D405-9561-4AB9-9DEC-12D2EE319650}">
      <dgm:prSet/>
      <dgm:spPr/>
      <dgm:t>
        <a:bodyPr/>
        <a:lstStyle/>
        <a:p>
          <a:endParaRPr lang="pt-BR"/>
        </a:p>
      </dgm:t>
    </dgm:pt>
    <dgm:pt modelId="{B6D27EFD-6715-4210-AB52-ECC26B09113B}">
      <dgm:prSet phldrT="[Texto]"/>
      <dgm:spPr>
        <a:solidFill>
          <a:srgbClr val="92D050"/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Consultor</a:t>
          </a:r>
          <a:r>
            <a:rPr lang="en-US" b="1" dirty="0" smtClean="0">
              <a:solidFill>
                <a:schemeClr val="tx1"/>
              </a:solidFill>
            </a:rPr>
            <a:t> </a:t>
          </a:r>
          <a:r>
            <a:rPr lang="en-US" b="1" dirty="0" err="1" smtClean="0">
              <a:solidFill>
                <a:schemeClr val="tx1"/>
              </a:solidFill>
            </a:rPr>
            <a:t>Setorial</a:t>
          </a:r>
          <a:endParaRPr lang="pt-BR" b="1" dirty="0">
            <a:solidFill>
              <a:schemeClr val="tx1"/>
            </a:solidFill>
          </a:endParaRPr>
        </a:p>
      </dgm:t>
    </dgm:pt>
    <dgm:pt modelId="{A4661E63-45EA-420E-B27F-5BAB72B85851}" type="parTrans" cxnId="{D84839C0-C6EA-4F98-8C4C-CE4155FE9342}">
      <dgm:prSet/>
      <dgm:spPr/>
      <dgm:t>
        <a:bodyPr/>
        <a:lstStyle/>
        <a:p>
          <a:endParaRPr lang="pt-BR"/>
        </a:p>
      </dgm:t>
    </dgm:pt>
    <dgm:pt modelId="{632C76EF-37AD-475D-865B-21BBB0C0C0BC}" type="sibTrans" cxnId="{D84839C0-C6EA-4F98-8C4C-CE4155FE9342}">
      <dgm:prSet/>
      <dgm:spPr/>
      <dgm:t>
        <a:bodyPr/>
        <a:lstStyle/>
        <a:p>
          <a:endParaRPr lang="pt-BR"/>
        </a:p>
      </dgm:t>
    </dgm:pt>
    <dgm:pt modelId="{283320AD-C77A-4F09-BC23-F5AC42D469EF}">
      <dgm:prSet phldrT="[Texto]" custT="1"/>
      <dgm:spPr/>
      <dgm:t>
        <a:bodyPr/>
        <a:lstStyle/>
        <a:p>
          <a:r>
            <a:rPr lang="en-US" sz="1800" b="1" dirty="0" err="1" smtClean="0">
              <a:solidFill>
                <a:srgbClr val="FF0000"/>
              </a:solidFill>
            </a:rPr>
            <a:t>Analisa</a:t>
          </a:r>
          <a:r>
            <a:rPr lang="en-US" sz="1800" b="1" dirty="0" smtClean="0">
              <a:solidFill>
                <a:srgbClr val="FF0000"/>
              </a:solidFill>
            </a:rPr>
            <a:t> </a:t>
          </a:r>
          <a:r>
            <a:rPr lang="en-US" sz="1800" b="1" dirty="0" err="1" smtClean="0">
              <a:solidFill>
                <a:srgbClr val="FF0000"/>
              </a:solidFill>
            </a:rPr>
            <a:t>documentos</a:t>
          </a:r>
          <a:r>
            <a:rPr lang="en-US" sz="1800" b="1" dirty="0" smtClean="0">
              <a:solidFill>
                <a:srgbClr val="FF0000"/>
              </a:solidFill>
            </a:rPr>
            <a:t> e </a:t>
          </a:r>
          <a:r>
            <a:rPr lang="en-US" sz="1800" b="1" dirty="0" err="1" smtClean="0">
              <a:solidFill>
                <a:srgbClr val="FF0000"/>
              </a:solidFill>
            </a:rPr>
            <a:t>responde</a:t>
          </a:r>
          <a:r>
            <a:rPr lang="en-US" sz="1800" b="1" dirty="0" smtClean="0">
              <a:solidFill>
                <a:srgbClr val="FF0000"/>
              </a:solidFill>
            </a:rPr>
            <a:t> </a:t>
          </a:r>
          <a:r>
            <a:rPr lang="en-US" sz="1800" b="1" dirty="0" err="1" smtClean="0">
              <a:solidFill>
                <a:srgbClr val="FF0000"/>
              </a:solidFill>
            </a:rPr>
            <a:t>questionamentos</a:t>
          </a:r>
          <a:r>
            <a:rPr lang="en-US" sz="1800" b="1" dirty="0" smtClean="0">
              <a:solidFill>
                <a:srgbClr val="FF0000"/>
              </a:solidFill>
            </a:rPr>
            <a:t> (*) </a:t>
          </a:r>
          <a:endParaRPr lang="pt-BR" sz="1800" b="1" dirty="0">
            <a:solidFill>
              <a:srgbClr val="FF0000"/>
            </a:solidFill>
          </a:endParaRPr>
        </a:p>
      </dgm:t>
    </dgm:pt>
    <dgm:pt modelId="{CA3D34C3-3679-4977-930B-F0236F160FED}" type="parTrans" cxnId="{68D3DAF6-AD47-4337-A36E-817ADC985604}">
      <dgm:prSet/>
      <dgm:spPr/>
      <dgm:t>
        <a:bodyPr/>
        <a:lstStyle/>
        <a:p>
          <a:endParaRPr lang="pt-BR"/>
        </a:p>
      </dgm:t>
    </dgm:pt>
    <dgm:pt modelId="{1477B370-C693-4F6F-8DAF-BA1C2C798867}" type="sibTrans" cxnId="{68D3DAF6-AD47-4337-A36E-817ADC985604}">
      <dgm:prSet/>
      <dgm:spPr/>
      <dgm:t>
        <a:bodyPr/>
        <a:lstStyle/>
        <a:p>
          <a:endParaRPr lang="pt-BR"/>
        </a:p>
      </dgm:t>
    </dgm:pt>
    <dgm:pt modelId="{E0102CAE-EF40-43D7-9C15-6BC170E07473}">
      <dgm:prSet phldrT="[Texto]" custT="1"/>
      <dgm:spPr/>
      <dgm:t>
        <a:bodyPr/>
        <a:lstStyle/>
        <a:p>
          <a:r>
            <a:rPr lang="en-US" sz="2100" b="1" dirty="0" smtClean="0">
              <a:solidFill>
                <a:schemeClr val="tx2"/>
              </a:solidFill>
            </a:rPr>
            <a:t>Executor</a:t>
          </a:r>
          <a:endParaRPr lang="pt-BR" sz="2100" b="1" dirty="0">
            <a:solidFill>
              <a:schemeClr val="tx2"/>
            </a:solidFill>
          </a:endParaRPr>
        </a:p>
      </dgm:t>
    </dgm:pt>
    <dgm:pt modelId="{B1BDF2D5-607C-4AC2-91D6-785E35718FF8}" type="parTrans" cxnId="{21FF3DF5-6A99-42F1-B441-A3DDD2EBB89E}">
      <dgm:prSet/>
      <dgm:spPr/>
      <dgm:t>
        <a:bodyPr/>
        <a:lstStyle/>
        <a:p>
          <a:endParaRPr lang="pt-BR"/>
        </a:p>
      </dgm:t>
    </dgm:pt>
    <dgm:pt modelId="{21E14EFC-970F-4EB9-8DC7-C697C9F9ED95}" type="sibTrans" cxnId="{21FF3DF5-6A99-42F1-B441-A3DDD2EBB89E}">
      <dgm:prSet/>
      <dgm:spPr/>
      <dgm:t>
        <a:bodyPr/>
        <a:lstStyle/>
        <a:p>
          <a:endParaRPr lang="pt-BR"/>
        </a:p>
      </dgm:t>
    </dgm:pt>
    <dgm:pt modelId="{726E0A73-811B-46C9-9A64-03A50EBB648F}">
      <dgm:prSet phldrT="[Texto]" custT="1"/>
      <dgm:spPr/>
      <dgm:t>
        <a:bodyPr/>
        <a:lstStyle/>
        <a:p>
          <a:r>
            <a:rPr lang="en-US" sz="1800" b="1" dirty="0" err="1" smtClean="0"/>
            <a:t>Encaminha</a:t>
          </a:r>
          <a:r>
            <a:rPr lang="en-US" sz="1800" b="1" dirty="0" smtClean="0"/>
            <a:t> </a:t>
          </a:r>
          <a:r>
            <a:rPr lang="en-US" sz="1800" b="1" dirty="0" err="1" smtClean="0"/>
            <a:t>documentos</a:t>
          </a:r>
          <a:r>
            <a:rPr lang="en-US" sz="1800" b="1" dirty="0" smtClean="0"/>
            <a:t> </a:t>
          </a:r>
          <a:r>
            <a:rPr lang="en-US" sz="1800" b="1" dirty="0" err="1" smtClean="0"/>
            <a:t>para</a:t>
          </a:r>
          <a:r>
            <a:rPr lang="en-US" sz="1800" b="1" dirty="0" smtClean="0"/>
            <a:t> </a:t>
          </a:r>
          <a:r>
            <a:rPr lang="en-US" sz="1800" b="1" dirty="0" err="1" smtClean="0"/>
            <a:t>Chefe</a:t>
          </a:r>
          <a:r>
            <a:rPr lang="en-US" sz="1800" b="1" dirty="0" smtClean="0"/>
            <a:t> do </a:t>
          </a:r>
          <a:r>
            <a:rPr lang="en-US" sz="1800" b="1" dirty="0" err="1" smtClean="0"/>
            <a:t>Projeto</a:t>
          </a:r>
          <a:endParaRPr lang="pt-BR" sz="1800" b="1" dirty="0"/>
        </a:p>
      </dgm:t>
    </dgm:pt>
    <dgm:pt modelId="{9C4F5482-F59B-4596-AE97-00FAE599B9AD}" type="parTrans" cxnId="{E7DA3585-1946-4FDB-BCB5-D55F8E7678D6}">
      <dgm:prSet/>
      <dgm:spPr/>
      <dgm:t>
        <a:bodyPr/>
        <a:lstStyle/>
        <a:p>
          <a:endParaRPr lang="pt-BR"/>
        </a:p>
      </dgm:t>
    </dgm:pt>
    <dgm:pt modelId="{71F08D31-8EBF-4418-89B9-669F5EC7493C}" type="sibTrans" cxnId="{E7DA3585-1946-4FDB-BCB5-D55F8E7678D6}">
      <dgm:prSet/>
      <dgm:spPr/>
      <dgm:t>
        <a:bodyPr/>
        <a:lstStyle/>
        <a:p>
          <a:endParaRPr lang="pt-BR"/>
        </a:p>
      </dgm:t>
    </dgm:pt>
    <dgm:pt modelId="{31E34564-B95C-4777-A3F9-B917733A5AA9}" type="pres">
      <dgm:prSet presAssocID="{8DF88580-9445-42C6-88AE-7CB8AE23A29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46A1FB68-82BA-4F38-A391-BB92FF6C610E}" type="pres">
      <dgm:prSet presAssocID="{E2964F43-0AD9-41DD-88D7-1A9C28894445}" presName="composite" presStyleCnt="0"/>
      <dgm:spPr/>
    </dgm:pt>
    <dgm:pt modelId="{0F4B1058-D609-4E52-9F28-8ABBE7AFD370}" type="pres">
      <dgm:prSet presAssocID="{E2964F43-0AD9-41DD-88D7-1A9C28894445}" presName="bentUpArrow1" presStyleLbl="alignImgPlace1" presStyleIdx="0" presStyleCnt="2"/>
      <dgm:spPr/>
    </dgm:pt>
    <dgm:pt modelId="{20D08693-6202-4A8D-B1E8-604472B3A231}" type="pres">
      <dgm:prSet presAssocID="{E2964F43-0AD9-41DD-88D7-1A9C28894445}" presName="ParentText" presStyleLbl="node1" presStyleIdx="0" presStyleCnt="3" custLinFactNeighborX="-33579" custLinFactNeighborY="-18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51347C-DF64-4290-8BC9-765EF7BC5040}" type="pres">
      <dgm:prSet presAssocID="{E2964F43-0AD9-41DD-88D7-1A9C28894445}" presName="ChildText" presStyleLbl="revTx" presStyleIdx="0" presStyleCnt="3" custScaleX="458894" custLinFactX="67886" custLinFactNeighborX="100000" custLinFactNeighborY="-29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38D8A3-B79D-4EF0-965B-972A57BF90BA}" type="pres">
      <dgm:prSet presAssocID="{6AC1BB20-4198-4DB5-A41A-86413C9A38B7}" presName="sibTrans" presStyleCnt="0"/>
      <dgm:spPr/>
    </dgm:pt>
    <dgm:pt modelId="{42FA5844-6FE6-46C4-8723-38A4927663C0}" type="pres">
      <dgm:prSet presAssocID="{B6D27EFD-6715-4210-AB52-ECC26B09113B}" presName="composite" presStyleCnt="0"/>
      <dgm:spPr/>
    </dgm:pt>
    <dgm:pt modelId="{FEECFD70-AF30-4DFC-8861-519B651415BC}" type="pres">
      <dgm:prSet presAssocID="{B6D27EFD-6715-4210-AB52-ECC26B09113B}" presName="bentUpArrow1" presStyleLbl="alignImgPlace1" presStyleIdx="1" presStyleCnt="2" custLinFactNeighborX="-56943" custLinFactNeighborY="2094"/>
      <dgm:spPr/>
    </dgm:pt>
    <dgm:pt modelId="{83917A0E-BD5C-4582-A194-154F597F1DE0}" type="pres">
      <dgm:prSet presAssocID="{B6D27EFD-6715-4210-AB52-ECC26B09113B}" presName="ParentText" presStyleLbl="node1" presStyleIdx="1" presStyleCnt="3" custLinFactNeighborX="-72144" custLinFactNeighborY="-172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BD8EA2-9BF1-432E-B397-1C74FE3BB297}" type="pres">
      <dgm:prSet presAssocID="{B6D27EFD-6715-4210-AB52-ECC26B09113B}" presName="ChildText" presStyleLbl="revTx" presStyleIdx="1" presStyleCnt="3" custScaleX="406379" custLinFactNeighborX="72075" custLinFactNeighborY="-139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37B20C-DFEE-4E38-8EEB-F01484E5CEC3}" type="pres">
      <dgm:prSet presAssocID="{632C76EF-37AD-475D-865B-21BBB0C0C0BC}" presName="sibTrans" presStyleCnt="0"/>
      <dgm:spPr/>
    </dgm:pt>
    <dgm:pt modelId="{87F3E7E2-3EC6-4C4C-9D7E-A27056CBD93F}" type="pres">
      <dgm:prSet presAssocID="{E0102CAE-EF40-43D7-9C15-6BC170E07473}" presName="composite" presStyleCnt="0"/>
      <dgm:spPr/>
    </dgm:pt>
    <dgm:pt modelId="{FE61E534-1517-42A2-9EEA-F41C4506B153}" type="pres">
      <dgm:prSet presAssocID="{E0102CAE-EF40-43D7-9C15-6BC170E07473}" presName="ParentText" presStyleLbl="node1" presStyleIdx="2" presStyleCnt="3" custLinFactX="-7782" custLinFactNeighborX="-100000" custLinFactNeighborY="87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4EAEF0-3FF7-459C-BD3F-BA3B4E16F18B}" type="pres">
      <dgm:prSet presAssocID="{E0102CAE-EF40-43D7-9C15-6BC170E07473}" presName="FinalChildText" presStyleLbl="revTx" presStyleIdx="2" presStyleCnt="3" custScaleX="298335" custLinFactNeighborX="-44501" custLinFactNeighborY="167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AFAE121-F0EE-4D84-9D3C-13638B97ED53}" srcId="{8DF88580-9445-42C6-88AE-7CB8AE23A291}" destId="{E2964F43-0AD9-41DD-88D7-1A9C28894445}" srcOrd="0" destOrd="0" parTransId="{A3A9B4D8-B0B1-41DB-AF82-2F0C295916FA}" sibTransId="{6AC1BB20-4198-4DB5-A41A-86413C9A38B7}"/>
    <dgm:cxn modelId="{A38B9139-AAAD-4FAF-9087-90FE466FA580}" type="presOf" srcId="{E0102CAE-EF40-43D7-9C15-6BC170E07473}" destId="{FE61E534-1517-42A2-9EEA-F41C4506B153}" srcOrd="0" destOrd="0" presId="urn:microsoft.com/office/officeart/2005/8/layout/StepDownProcess"/>
    <dgm:cxn modelId="{D2A2D405-9561-4AB9-9DEC-12D2EE319650}" srcId="{E2964F43-0AD9-41DD-88D7-1A9C28894445}" destId="{AB9FD638-8359-4474-8D5F-9EE2200DC7B3}" srcOrd="0" destOrd="0" parTransId="{4C58D3DD-EDEF-45CC-85B2-7F8AA07F34EE}" sibTransId="{1BA820D7-4785-4265-9276-B0A75A984FF6}"/>
    <dgm:cxn modelId="{0E0D4D8C-8075-420A-94B3-B6CA3F3A2540}" type="presOf" srcId="{AB9FD638-8359-4474-8D5F-9EE2200DC7B3}" destId="{4D51347C-DF64-4290-8BC9-765EF7BC5040}" srcOrd="0" destOrd="0" presId="urn:microsoft.com/office/officeart/2005/8/layout/StepDownProcess"/>
    <dgm:cxn modelId="{D84839C0-C6EA-4F98-8C4C-CE4155FE9342}" srcId="{8DF88580-9445-42C6-88AE-7CB8AE23A291}" destId="{B6D27EFD-6715-4210-AB52-ECC26B09113B}" srcOrd="1" destOrd="0" parTransId="{A4661E63-45EA-420E-B27F-5BAB72B85851}" sibTransId="{632C76EF-37AD-475D-865B-21BBB0C0C0BC}"/>
    <dgm:cxn modelId="{C4F421F4-FCFC-43F2-AE03-5ADC7AFADB2F}" type="presOf" srcId="{E2964F43-0AD9-41DD-88D7-1A9C28894445}" destId="{20D08693-6202-4A8D-B1E8-604472B3A231}" srcOrd="0" destOrd="0" presId="urn:microsoft.com/office/officeart/2005/8/layout/StepDownProcess"/>
    <dgm:cxn modelId="{21FF3DF5-6A99-42F1-B441-A3DDD2EBB89E}" srcId="{8DF88580-9445-42C6-88AE-7CB8AE23A291}" destId="{E0102CAE-EF40-43D7-9C15-6BC170E07473}" srcOrd="2" destOrd="0" parTransId="{B1BDF2D5-607C-4AC2-91D6-785E35718FF8}" sibTransId="{21E14EFC-970F-4EB9-8DC7-C697C9F9ED95}"/>
    <dgm:cxn modelId="{C01AB8E7-67CC-4359-925B-84516A95273A}" type="presOf" srcId="{8DF88580-9445-42C6-88AE-7CB8AE23A291}" destId="{31E34564-B95C-4777-A3F9-B917733A5AA9}" srcOrd="0" destOrd="0" presId="urn:microsoft.com/office/officeart/2005/8/layout/StepDownProcess"/>
    <dgm:cxn modelId="{F0985F40-5812-4354-BDD2-7F29EA261E44}" type="presOf" srcId="{283320AD-C77A-4F09-BC23-F5AC42D469EF}" destId="{9ABD8EA2-9BF1-432E-B397-1C74FE3BB297}" srcOrd="0" destOrd="0" presId="urn:microsoft.com/office/officeart/2005/8/layout/StepDownProcess"/>
    <dgm:cxn modelId="{3FACFDB3-D39C-419E-999B-2BD464D78201}" type="presOf" srcId="{726E0A73-811B-46C9-9A64-03A50EBB648F}" destId="{6A4EAEF0-3FF7-459C-BD3F-BA3B4E16F18B}" srcOrd="0" destOrd="0" presId="urn:microsoft.com/office/officeart/2005/8/layout/StepDownProcess"/>
    <dgm:cxn modelId="{68D3DAF6-AD47-4337-A36E-817ADC985604}" srcId="{B6D27EFD-6715-4210-AB52-ECC26B09113B}" destId="{283320AD-C77A-4F09-BC23-F5AC42D469EF}" srcOrd="0" destOrd="0" parTransId="{CA3D34C3-3679-4977-930B-F0236F160FED}" sibTransId="{1477B370-C693-4F6F-8DAF-BA1C2C798867}"/>
    <dgm:cxn modelId="{97297D56-29F4-4712-B0EA-95DEFE21FEB4}" type="presOf" srcId="{B6D27EFD-6715-4210-AB52-ECC26B09113B}" destId="{83917A0E-BD5C-4582-A194-154F597F1DE0}" srcOrd="0" destOrd="0" presId="urn:microsoft.com/office/officeart/2005/8/layout/StepDownProcess"/>
    <dgm:cxn modelId="{E7DA3585-1946-4FDB-BCB5-D55F8E7678D6}" srcId="{E0102CAE-EF40-43D7-9C15-6BC170E07473}" destId="{726E0A73-811B-46C9-9A64-03A50EBB648F}" srcOrd="0" destOrd="0" parTransId="{9C4F5482-F59B-4596-AE97-00FAE599B9AD}" sibTransId="{71F08D31-8EBF-4418-89B9-669F5EC7493C}"/>
    <dgm:cxn modelId="{C9128E0E-1D2A-4563-891E-76D3DE58B335}" type="presParOf" srcId="{31E34564-B95C-4777-A3F9-B917733A5AA9}" destId="{46A1FB68-82BA-4F38-A391-BB92FF6C610E}" srcOrd="0" destOrd="0" presId="urn:microsoft.com/office/officeart/2005/8/layout/StepDownProcess"/>
    <dgm:cxn modelId="{23CAC74F-95B4-4DFD-8983-81E55F05C49D}" type="presParOf" srcId="{46A1FB68-82BA-4F38-A391-BB92FF6C610E}" destId="{0F4B1058-D609-4E52-9F28-8ABBE7AFD370}" srcOrd="0" destOrd="0" presId="urn:microsoft.com/office/officeart/2005/8/layout/StepDownProcess"/>
    <dgm:cxn modelId="{49D0EB62-C0BB-40D1-9514-70E2A9DC876A}" type="presParOf" srcId="{46A1FB68-82BA-4F38-A391-BB92FF6C610E}" destId="{20D08693-6202-4A8D-B1E8-604472B3A231}" srcOrd="1" destOrd="0" presId="urn:microsoft.com/office/officeart/2005/8/layout/StepDownProcess"/>
    <dgm:cxn modelId="{8EF32FE1-AA1F-479C-9B92-127F65171E37}" type="presParOf" srcId="{46A1FB68-82BA-4F38-A391-BB92FF6C610E}" destId="{4D51347C-DF64-4290-8BC9-765EF7BC5040}" srcOrd="2" destOrd="0" presId="urn:microsoft.com/office/officeart/2005/8/layout/StepDownProcess"/>
    <dgm:cxn modelId="{649BB4FC-30A2-47F2-A6E2-7E72677C688F}" type="presParOf" srcId="{31E34564-B95C-4777-A3F9-B917733A5AA9}" destId="{4538D8A3-B79D-4EF0-965B-972A57BF90BA}" srcOrd="1" destOrd="0" presId="urn:microsoft.com/office/officeart/2005/8/layout/StepDownProcess"/>
    <dgm:cxn modelId="{F5799DF7-1E80-4E1B-B9D0-FCA58CD49F82}" type="presParOf" srcId="{31E34564-B95C-4777-A3F9-B917733A5AA9}" destId="{42FA5844-6FE6-46C4-8723-38A4927663C0}" srcOrd="2" destOrd="0" presId="urn:microsoft.com/office/officeart/2005/8/layout/StepDownProcess"/>
    <dgm:cxn modelId="{D13C4E5A-756F-45E4-8955-B64B80B80F36}" type="presParOf" srcId="{42FA5844-6FE6-46C4-8723-38A4927663C0}" destId="{FEECFD70-AF30-4DFC-8861-519B651415BC}" srcOrd="0" destOrd="0" presId="urn:microsoft.com/office/officeart/2005/8/layout/StepDownProcess"/>
    <dgm:cxn modelId="{831FDBA1-57EB-4089-9A1D-34D7EF2C62F0}" type="presParOf" srcId="{42FA5844-6FE6-46C4-8723-38A4927663C0}" destId="{83917A0E-BD5C-4582-A194-154F597F1DE0}" srcOrd="1" destOrd="0" presId="urn:microsoft.com/office/officeart/2005/8/layout/StepDownProcess"/>
    <dgm:cxn modelId="{9B54323E-2BEB-49C3-9376-95E436E2E9EF}" type="presParOf" srcId="{42FA5844-6FE6-46C4-8723-38A4927663C0}" destId="{9ABD8EA2-9BF1-432E-B397-1C74FE3BB297}" srcOrd="2" destOrd="0" presId="urn:microsoft.com/office/officeart/2005/8/layout/StepDownProcess"/>
    <dgm:cxn modelId="{172931DE-D173-48E1-AB0F-FFE94B143F23}" type="presParOf" srcId="{31E34564-B95C-4777-A3F9-B917733A5AA9}" destId="{E037B20C-DFEE-4E38-8EEB-F01484E5CEC3}" srcOrd="3" destOrd="0" presId="urn:microsoft.com/office/officeart/2005/8/layout/StepDownProcess"/>
    <dgm:cxn modelId="{4C858861-6691-4A7D-A2D2-ECCA904F0563}" type="presParOf" srcId="{31E34564-B95C-4777-A3F9-B917733A5AA9}" destId="{87F3E7E2-3EC6-4C4C-9D7E-A27056CBD93F}" srcOrd="4" destOrd="0" presId="urn:microsoft.com/office/officeart/2005/8/layout/StepDownProcess"/>
    <dgm:cxn modelId="{45C022F9-732E-457C-A4BC-F37236C7E392}" type="presParOf" srcId="{87F3E7E2-3EC6-4C4C-9D7E-A27056CBD93F}" destId="{FE61E534-1517-42A2-9EEA-F41C4506B153}" srcOrd="0" destOrd="0" presId="urn:microsoft.com/office/officeart/2005/8/layout/StepDownProcess"/>
    <dgm:cxn modelId="{9BB0F3CA-9B9B-4E9E-8245-1BB87A3EAB31}" type="presParOf" srcId="{87F3E7E2-3EC6-4C4C-9D7E-A27056CBD93F}" destId="{6A4EAEF0-3FF7-459C-BD3F-BA3B4E16F18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F88580-9445-42C6-88AE-7CB8AE23A29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2964F43-0AD9-41DD-88D7-1A9C28894445}">
      <dgm:prSet phldrT="[Texto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Executor</a:t>
          </a:r>
          <a:endParaRPr lang="pt-BR" b="1" dirty="0">
            <a:solidFill>
              <a:schemeClr val="tx1"/>
            </a:solidFill>
          </a:endParaRPr>
        </a:p>
      </dgm:t>
    </dgm:pt>
    <dgm:pt modelId="{A3A9B4D8-B0B1-41DB-AF82-2F0C295916FA}" type="parTrans" cxnId="{FAFAE121-F0EE-4D84-9D3C-13638B97ED53}">
      <dgm:prSet/>
      <dgm:spPr/>
      <dgm:t>
        <a:bodyPr/>
        <a:lstStyle/>
        <a:p>
          <a:endParaRPr lang="pt-BR"/>
        </a:p>
      </dgm:t>
    </dgm:pt>
    <dgm:pt modelId="{6AC1BB20-4198-4DB5-A41A-86413C9A38B7}" type="sibTrans" cxnId="{FAFAE121-F0EE-4D84-9D3C-13638B97ED53}">
      <dgm:prSet/>
      <dgm:spPr/>
      <dgm:t>
        <a:bodyPr/>
        <a:lstStyle/>
        <a:p>
          <a:endParaRPr lang="pt-BR"/>
        </a:p>
      </dgm:t>
    </dgm:pt>
    <dgm:pt modelId="{AB9FD638-8359-4474-8D5F-9EE2200DC7B3}">
      <dgm:prSet phldrT="[Texto]" custT="1"/>
      <dgm:spPr/>
      <dgm:t>
        <a:bodyPr/>
        <a:lstStyle/>
        <a:p>
          <a:r>
            <a:rPr lang="en-US" sz="1800" b="1" dirty="0" err="1" smtClean="0"/>
            <a:t>Solicita</a:t>
          </a:r>
          <a:r>
            <a:rPr lang="en-US" sz="1800" b="1" dirty="0" smtClean="0"/>
            <a:t> </a:t>
          </a:r>
          <a:r>
            <a:rPr lang="en-US" sz="1800" b="1" dirty="0" err="1" smtClean="0"/>
            <a:t>informações</a:t>
          </a:r>
          <a:r>
            <a:rPr lang="en-US" sz="1800" b="1" dirty="0" smtClean="0"/>
            <a:t> e </a:t>
          </a:r>
          <a:r>
            <a:rPr lang="en-US" sz="1800" b="1" dirty="0" err="1" smtClean="0"/>
            <a:t>esclarecimentos</a:t>
          </a:r>
          <a:endParaRPr lang="pt-BR" sz="1800" b="1" dirty="0"/>
        </a:p>
      </dgm:t>
    </dgm:pt>
    <dgm:pt modelId="{4C58D3DD-EDEF-45CC-85B2-7F8AA07F34EE}" type="parTrans" cxnId="{D2A2D405-9561-4AB9-9DEC-12D2EE319650}">
      <dgm:prSet/>
      <dgm:spPr/>
      <dgm:t>
        <a:bodyPr/>
        <a:lstStyle/>
        <a:p>
          <a:endParaRPr lang="pt-BR"/>
        </a:p>
      </dgm:t>
    </dgm:pt>
    <dgm:pt modelId="{1BA820D7-4785-4265-9276-B0A75A984FF6}" type="sibTrans" cxnId="{D2A2D405-9561-4AB9-9DEC-12D2EE319650}">
      <dgm:prSet/>
      <dgm:spPr/>
      <dgm:t>
        <a:bodyPr/>
        <a:lstStyle/>
        <a:p>
          <a:endParaRPr lang="pt-BR"/>
        </a:p>
      </dgm:t>
    </dgm:pt>
    <dgm:pt modelId="{B6D27EFD-6715-4210-AB52-ECC26B09113B}">
      <dgm:prSet phldrT="[Texto]"/>
      <dgm:spPr>
        <a:solidFill>
          <a:srgbClr val="FFFF00"/>
        </a:solidFill>
      </dgm:spPr>
      <dgm:t>
        <a:bodyPr/>
        <a:lstStyle/>
        <a:p>
          <a:r>
            <a:rPr lang="en-US" b="1" dirty="0" err="1" smtClean="0">
              <a:solidFill>
                <a:schemeClr val="tx1"/>
              </a:solidFill>
            </a:rPr>
            <a:t>Consultor</a:t>
          </a:r>
          <a:r>
            <a:rPr lang="en-US" b="1" dirty="0" smtClean="0">
              <a:solidFill>
                <a:schemeClr val="tx1"/>
              </a:solidFill>
            </a:rPr>
            <a:t> Junior</a:t>
          </a:r>
          <a:endParaRPr lang="pt-BR" b="1" dirty="0">
            <a:solidFill>
              <a:schemeClr val="tx1"/>
            </a:solidFill>
          </a:endParaRPr>
        </a:p>
      </dgm:t>
    </dgm:pt>
    <dgm:pt modelId="{A4661E63-45EA-420E-B27F-5BAB72B85851}" type="parTrans" cxnId="{D84839C0-C6EA-4F98-8C4C-CE4155FE9342}">
      <dgm:prSet/>
      <dgm:spPr/>
      <dgm:t>
        <a:bodyPr/>
        <a:lstStyle/>
        <a:p>
          <a:endParaRPr lang="pt-BR"/>
        </a:p>
      </dgm:t>
    </dgm:pt>
    <dgm:pt modelId="{632C76EF-37AD-475D-865B-21BBB0C0C0BC}" type="sibTrans" cxnId="{D84839C0-C6EA-4F98-8C4C-CE4155FE9342}">
      <dgm:prSet/>
      <dgm:spPr/>
      <dgm:t>
        <a:bodyPr/>
        <a:lstStyle/>
        <a:p>
          <a:endParaRPr lang="pt-BR"/>
        </a:p>
      </dgm:t>
    </dgm:pt>
    <dgm:pt modelId="{283320AD-C77A-4F09-BC23-F5AC42D469EF}">
      <dgm:prSet phldrT="[Texto]" custT="1"/>
      <dgm:spPr/>
      <dgm:t>
        <a:bodyPr/>
        <a:lstStyle/>
        <a:p>
          <a:r>
            <a:rPr lang="en-US" sz="1800" b="1" dirty="0" err="1" smtClean="0">
              <a:solidFill>
                <a:srgbClr val="FF0000"/>
              </a:solidFill>
            </a:rPr>
            <a:t>Orienta</a:t>
          </a:r>
          <a:r>
            <a:rPr lang="en-US" sz="1800" b="1" dirty="0" smtClean="0">
              <a:solidFill>
                <a:srgbClr val="FF0000"/>
              </a:solidFill>
            </a:rPr>
            <a:t> e </a:t>
          </a:r>
          <a:r>
            <a:rPr lang="en-US" sz="1800" b="1" dirty="0" err="1" smtClean="0">
              <a:solidFill>
                <a:srgbClr val="FF0000"/>
              </a:solidFill>
            </a:rPr>
            <a:t>esclarece</a:t>
          </a:r>
          <a:r>
            <a:rPr lang="en-US" sz="1800" b="1" dirty="0" smtClean="0">
              <a:solidFill>
                <a:srgbClr val="FF0000"/>
              </a:solidFill>
            </a:rPr>
            <a:t> </a:t>
          </a:r>
          <a:r>
            <a:rPr lang="en-US" sz="1800" b="1" dirty="0" err="1" smtClean="0">
              <a:solidFill>
                <a:srgbClr val="FF0000"/>
              </a:solidFill>
            </a:rPr>
            <a:t>sobre</a:t>
          </a:r>
          <a:r>
            <a:rPr lang="en-US" sz="1800" b="1" dirty="0" smtClean="0">
              <a:solidFill>
                <a:srgbClr val="FF0000"/>
              </a:solidFill>
            </a:rPr>
            <a:t> </a:t>
          </a:r>
          <a:r>
            <a:rPr lang="en-US" sz="1800" b="1" dirty="0" err="1" smtClean="0">
              <a:solidFill>
                <a:srgbClr val="FF0000"/>
              </a:solidFill>
            </a:rPr>
            <a:t>procedimentos</a:t>
          </a:r>
          <a:r>
            <a:rPr lang="en-US" sz="1800" b="1" smtClean="0">
              <a:solidFill>
                <a:srgbClr val="FF0000"/>
              </a:solidFill>
            </a:rPr>
            <a:t>  (*)</a:t>
          </a:r>
          <a:endParaRPr lang="pt-BR" sz="1800" b="1" dirty="0">
            <a:solidFill>
              <a:srgbClr val="FF0000"/>
            </a:solidFill>
          </a:endParaRPr>
        </a:p>
      </dgm:t>
    </dgm:pt>
    <dgm:pt modelId="{CA3D34C3-3679-4977-930B-F0236F160FED}" type="parTrans" cxnId="{68D3DAF6-AD47-4337-A36E-817ADC985604}">
      <dgm:prSet/>
      <dgm:spPr/>
      <dgm:t>
        <a:bodyPr/>
        <a:lstStyle/>
        <a:p>
          <a:endParaRPr lang="pt-BR"/>
        </a:p>
      </dgm:t>
    </dgm:pt>
    <dgm:pt modelId="{1477B370-C693-4F6F-8DAF-BA1C2C798867}" type="sibTrans" cxnId="{68D3DAF6-AD47-4337-A36E-817ADC985604}">
      <dgm:prSet/>
      <dgm:spPr/>
      <dgm:t>
        <a:bodyPr/>
        <a:lstStyle/>
        <a:p>
          <a:endParaRPr lang="pt-BR"/>
        </a:p>
      </dgm:t>
    </dgm:pt>
    <dgm:pt modelId="{E0102CAE-EF40-43D7-9C15-6BC170E07473}">
      <dgm:prSet phldrT="[Texto]"/>
      <dgm:spPr/>
      <dgm:t>
        <a:bodyPr/>
        <a:lstStyle/>
        <a:p>
          <a:r>
            <a:rPr lang="en-US" b="1" dirty="0" smtClean="0">
              <a:solidFill>
                <a:schemeClr val="tx2"/>
              </a:solidFill>
            </a:rPr>
            <a:t>Executor</a:t>
          </a:r>
          <a:endParaRPr lang="pt-BR" b="1" dirty="0">
            <a:solidFill>
              <a:schemeClr val="tx2"/>
            </a:solidFill>
          </a:endParaRPr>
        </a:p>
      </dgm:t>
    </dgm:pt>
    <dgm:pt modelId="{B1BDF2D5-607C-4AC2-91D6-785E35718FF8}" type="parTrans" cxnId="{21FF3DF5-6A99-42F1-B441-A3DDD2EBB89E}">
      <dgm:prSet/>
      <dgm:spPr/>
      <dgm:t>
        <a:bodyPr/>
        <a:lstStyle/>
        <a:p>
          <a:endParaRPr lang="pt-BR"/>
        </a:p>
      </dgm:t>
    </dgm:pt>
    <dgm:pt modelId="{21E14EFC-970F-4EB9-8DC7-C697C9F9ED95}" type="sibTrans" cxnId="{21FF3DF5-6A99-42F1-B441-A3DDD2EBB89E}">
      <dgm:prSet/>
      <dgm:spPr/>
      <dgm:t>
        <a:bodyPr/>
        <a:lstStyle/>
        <a:p>
          <a:endParaRPr lang="pt-BR"/>
        </a:p>
      </dgm:t>
    </dgm:pt>
    <dgm:pt modelId="{726E0A73-811B-46C9-9A64-03A50EBB648F}">
      <dgm:prSet phldrT="[Texto]" custT="1"/>
      <dgm:spPr/>
      <dgm:t>
        <a:bodyPr/>
        <a:lstStyle/>
        <a:p>
          <a:endParaRPr lang="pt-BR" sz="1800" b="1" dirty="0"/>
        </a:p>
      </dgm:t>
    </dgm:pt>
    <dgm:pt modelId="{9C4F5482-F59B-4596-AE97-00FAE599B9AD}" type="parTrans" cxnId="{E7DA3585-1946-4FDB-BCB5-D55F8E7678D6}">
      <dgm:prSet/>
      <dgm:spPr/>
      <dgm:t>
        <a:bodyPr/>
        <a:lstStyle/>
        <a:p>
          <a:endParaRPr lang="pt-BR"/>
        </a:p>
      </dgm:t>
    </dgm:pt>
    <dgm:pt modelId="{71F08D31-8EBF-4418-89B9-669F5EC7493C}" type="sibTrans" cxnId="{E7DA3585-1946-4FDB-BCB5-D55F8E7678D6}">
      <dgm:prSet/>
      <dgm:spPr/>
      <dgm:t>
        <a:bodyPr/>
        <a:lstStyle/>
        <a:p>
          <a:endParaRPr lang="pt-BR"/>
        </a:p>
      </dgm:t>
    </dgm:pt>
    <dgm:pt modelId="{31E34564-B95C-4777-A3F9-B917733A5AA9}" type="pres">
      <dgm:prSet presAssocID="{8DF88580-9445-42C6-88AE-7CB8AE23A29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46A1FB68-82BA-4F38-A391-BB92FF6C610E}" type="pres">
      <dgm:prSet presAssocID="{E2964F43-0AD9-41DD-88D7-1A9C28894445}" presName="composite" presStyleCnt="0"/>
      <dgm:spPr/>
    </dgm:pt>
    <dgm:pt modelId="{0F4B1058-D609-4E52-9F28-8ABBE7AFD370}" type="pres">
      <dgm:prSet presAssocID="{E2964F43-0AD9-41DD-88D7-1A9C28894445}" presName="bentUpArrow1" presStyleLbl="alignImgPlace1" presStyleIdx="0" presStyleCnt="2"/>
      <dgm:spPr/>
    </dgm:pt>
    <dgm:pt modelId="{20D08693-6202-4A8D-B1E8-604472B3A231}" type="pres">
      <dgm:prSet presAssocID="{E2964F43-0AD9-41DD-88D7-1A9C28894445}" presName="ParentText" presStyleLbl="node1" presStyleIdx="0" presStyleCnt="3" custLinFactNeighborX="-33579" custLinFactNeighborY="-18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51347C-DF64-4290-8BC9-765EF7BC5040}" type="pres">
      <dgm:prSet presAssocID="{E2964F43-0AD9-41DD-88D7-1A9C28894445}" presName="ChildText" presStyleLbl="revTx" presStyleIdx="0" presStyleCnt="3" custScaleX="458894" custLinFactX="67886" custLinFactNeighborX="100000" custLinFactNeighborY="-29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38D8A3-B79D-4EF0-965B-972A57BF90BA}" type="pres">
      <dgm:prSet presAssocID="{6AC1BB20-4198-4DB5-A41A-86413C9A38B7}" presName="sibTrans" presStyleCnt="0"/>
      <dgm:spPr/>
    </dgm:pt>
    <dgm:pt modelId="{42FA5844-6FE6-46C4-8723-38A4927663C0}" type="pres">
      <dgm:prSet presAssocID="{B6D27EFD-6715-4210-AB52-ECC26B09113B}" presName="composite" presStyleCnt="0"/>
      <dgm:spPr/>
    </dgm:pt>
    <dgm:pt modelId="{FEECFD70-AF30-4DFC-8861-519B651415BC}" type="pres">
      <dgm:prSet presAssocID="{B6D27EFD-6715-4210-AB52-ECC26B09113B}" presName="bentUpArrow1" presStyleLbl="alignImgPlace1" presStyleIdx="1" presStyleCnt="2" custLinFactNeighborX="-56943" custLinFactNeighborY="2094"/>
      <dgm:spPr/>
    </dgm:pt>
    <dgm:pt modelId="{83917A0E-BD5C-4582-A194-154F597F1DE0}" type="pres">
      <dgm:prSet presAssocID="{B6D27EFD-6715-4210-AB52-ECC26B09113B}" presName="ParentText" presStyleLbl="node1" presStyleIdx="1" presStyleCnt="3" custLinFactNeighborX="-72144" custLinFactNeighborY="-172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ABD8EA2-9BF1-432E-B397-1C74FE3BB297}" type="pres">
      <dgm:prSet presAssocID="{B6D27EFD-6715-4210-AB52-ECC26B09113B}" presName="ChildText" presStyleLbl="revTx" presStyleIdx="1" presStyleCnt="3" custScaleX="406379" custLinFactNeighborX="72075" custLinFactNeighborY="-139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37B20C-DFEE-4E38-8EEB-F01484E5CEC3}" type="pres">
      <dgm:prSet presAssocID="{632C76EF-37AD-475D-865B-21BBB0C0C0BC}" presName="sibTrans" presStyleCnt="0"/>
      <dgm:spPr/>
    </dgm:pt>
    <dgm:pt modelId="{87F3E7E2-3EC6-4C4C-9D7E-A27056CBD93F}" type="pres">
      <dgm:prSet presAssocID="{E0102CAE-EF40-43D7-9C15-6BC170E07473}" presName="composite" presStyleCnt="0"/>
      <dgm:spPr/>
    </dgm:pt>
    <dgm:pt modelId="{FE61E534-1517-42A2-9EEA-F41C4506B153}" type="pres">
      <dgm:prSet presAssocID="{E0102CAE-EF40-43D7-9C15-6BC170E07473}" presName="ParentText" presStyleLbl="node1" presStyleIdx="2" presStyleCnt="3" custLinFactX="-7782" custLinFactNeighborX="-100000" custLinFactNeighborY="879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A4EAEF0-3FF7-459C-BD3F-BA3B4E16F18B}" type="pres">
      <dgm:prSet presAssocID="{E0102CAE-EF40-43D7-9C15-6BC170E07473}" presName="FinalChildText" presStyleLbl="revTx" presStyleIdx="2" presStyleCnt="3" custScaleX="236037" custLinFactNeighborX="-44501" custLinFactNeighborY="167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AFAE121-F0EE-4D84-9D3C-13638B97ED53}" srcId="{8DF88580-9445-42C6-88AE-7CB8AE23A291}" destId="{E2964F43-0AD9-41DD-88D7-1A9C28894445}" srcOrd="0" destOrd="0" parTransId="{A3A9B4D8-B0B1-41DB-AF82-2F0C295916FA}" sibTransId="{6AC1BB20-4198-4DB5-A41A-86413C9A38B7}"/>
    <dgm:cxn modelId="{D2A2D405-9561-4AB9-9DEC-12D2EE319650}" srcId="{E2964F43-0AD9-41DD-88D7-1A9C28894445}" destId="{AB9FD638-8359-4474-8D5F-9EE2200DC7B3}" srcOrd="0" destOrd="0" parTransId="{4C58D3DD-EDEF-45CC-85B2-7F8AA07F34EE}" sibTransId="{1BA820D7-4785-4265-9276-B0A75A984FF6}"/>
    <dgm:cxn modelId="{ED9B5904-9BD1-4BA8-B9D4-DADF5C2C39D7}" type="presOf" srcId="{283320AD-C77A-4F09-BC23-F5AC42D469EF}" destId="{9ABD8EA2-9BF1-432E-B397-1C74FE3BB297}" srcOrd="0" destOrd="0" presId="urn:microsoft.com/office/officeart/2005/8/layout/StepDownProcess"/>
    <dgm:cxn modelId="{D84839C0-C6EA-4F98-8C4C-CE4155FE9342}" srcId="{8DF88580-9445-42C6-88AE-7CB8AE23A291}" destId="{B6D27EFD-6715-4210-AB52-ECC26B09113B}" srcOrd="1" destOrd="0" parTransId="{A4661E63-45EA-420E-B27F-5BAB72B85851}" sibTransId="{632C76EF-37AD-475D-865B-21BBB0C0C0BC}"/>
    <dgm:cxn modelId="{21FF3DF5-6A99-42F1-B441-A3DDD2EBB89E}" srcId="{8DF88580-9445-42C6-88AE-7CB8AE23A291}" destId="{E0102CAE-EF40-43D7-9C15-6BC170E07473}" srcOrd="2" destOrd="0" parTransId="{B1BDF2D5-607C-4AC2-91D6-785E35718FF8}" sibTransId="{21E14EFC-970F-4EB9-8DC7-C697C9F9ED95}"/>
    <dgm:cxn modelId="{96DBC633-7EB3-4D3B-B12F-21F29215AFD1}" type="presOf" srcId="{AB9FD638-8359-4474-8D5F-9EE2200DC7B3}" destId="{4D51347C-DF64-4290-8BC9-765EF7BC5040}" srcOrd="0" destOrd="0" presId="urn:microsoft.com/office/officeart/2005/8/layout/StepDownProcess"/>
    <dgm:cxn modelId="{F0F5B928-DF13-4F3B-B614-DF8427D6BFF3}" type="presOf" srcId="{E2964F43-0AD9-41DD-88D7-1A9C28894445}" destId="{20D08693-6202-4A8D-B1E8-604472B3A231}" srcOrd="0" destOrd="0" presId="urn:microsoft.com/office/officeart/2005/8/layout/StepDownProcess"/>
    <dgm:cxn modelId="{A0A9B187-90AA-4363-B623-C0E518567EF7}" type="presOf" srcId="{E0102CAE-EF40-43D7-9C15-6BC170E07473}" destId="{FE61E534-1517-42A2-9EEA-F41C4506B153}" srcOrd="0" destOrd="0" presId="urn:microsoft.com/office/officeart/2005/8/layout/StepDownProcess"/>
    <dgm:cxn modelId="{68D3DAF6-AD47-4337-A36E-817ADC985604}" srcId="{B6D27EFD-6715-4210-AB52-ECC26B09113B}" destId="{283320AD-C77A-4F09-BC23-F5AC42D469EF}" srcOrd="0" destOrd="0" parTransId="{CA3D34C3-3679-4977-930B-F0236F160FED}" sibTransId="{1477B370-C693-4F6F-8DAF-BA1C2C798867}"/>
    <dgm:cxn modelId="{7C896073-7DF2-4E7F-8424-79200E0E9E40}" type="presOf" srcId="{726E0A73-811B-46C9-9A64-03A50EBB648F}" destId="{6A4EAEF0-3FF7-459C-BD3F-BA3B4E16F18B}" srcOrd="0" destOrd="0" presId="urn:microsoft.com/office/officeart/2005/8/layout/StepDownProcess"/>
    <dgm:cxn modelId="{A9C329DD-83BE-4D5C-AFDC-CA70261754CA}" type="presOf" srcId="{8DF88580-9445-42C6-88AE-7CB8AE23A291}" destId="{31E34564-B95C-4777-A3F9-B917733A5AA9}" srcOrd="0" destOrd="0" presId="urn:microsoft.com/office/officeart/2005/8/layout/StepDownProcess"/>
    <dgm:cxn modelId="{E7DA3585-1946-4FDB-BCB5-D55F8E7678D6}" srcId="{E0102CAE-EF40-43D7-9C15-6BC170E07473}" destId="{726E0A73-811B-46C9-9A64-03A50EBB648F}" srcOrd="0" destOrd="0" parTransId="{9C4F5482-F59B-4596-AE97-00FAE599B9AD}" sibTransId="{71F08D31-8EBF-4418-89B9-669F5EC7493C}"/>
    <dgm:cxn modelId="{C7ED4D42-C8D6-41F3-B172-8ED2B9D9ED70}" type="presOf" srcId="{B6D27EFD-6715-4210-AB52-ECC26B09113B}" destId="{83917A0E-BD5C-4582-A194-154F597F1DE0}" srcOrd="0" destOrd="0" presId="urn:microsoft.com/office/officeart/2005/8/layout/StepDownProcess"/>
    <dgm:cxn modelId="{BEDFBE6F-80E3-4825-BC5D-D56DF0AB8A46}" type="presParOf" srcId="{31E34564-B95C-4777-A3F9-B917733A5AA9}" destId="{46A1FB68-82BA-4F38-A391-BB92FF6C610E}" srcOrd="0" destOrd="0" presId="urn:microsoft.com/office/officeart/2005/8/layout/StepDownProcess"/>
    <dgm:cxn modelId="{5368BF48-2569-4C12-B65E-EDDF3470BA9C}" type="presParOf" srcId="{46A1FB68-82BA-4F38-A391-BB92FF6C610E}" destId="{0F4B1058-D609-4E52-9F28-8ABBE7AFD370}" srcOrd="0" destOrd="0" presId="urn:microsoft.com/office/officeart/2005/8/layout/StepDownProcess"/>
    <dgm:cxn modelId="{7EA1F12D-7721-4C1D-A72F-04DB410CCE18}" type="presParOf" srcId="{46A1FB68-82BA-4F38-A391-BB92FF6C610E}" destId="{20D08693-6202-4A8D-B1E8-604472B3A231}" srcOrd="1" destOrd="0" presId="urn:microsoft.com/office/officeart/2005/8/layout/StepDownProcess"/>
    <dgm:cxn modelId="{7D6F6484-35C6-42ED-9D7C-A6939B4818B1}" type="presParOf" srcId="{46A1FB68-82BA-4F38-A391-BB92FF6C610E}" destId="{4D51347C-DF64-4290-8BC9-765EF7BC5040}" srcOrd="2" destOrd="0" presId="urn:microsoft.com/office/officeart/2005/8/layout/StepDownProcess"/>
    <dgm:cxn modelId="{E8BAB5C4-7335-4181-89F8-EC23590B75C9}" type="presParOf" srcId="{31E34564-B95C-4777-A3F9-B917733A5AA9}" destId="{4538D8A3-B79D-4EF0-965B-972A57BF90BA}" srcOrd="1" destOrd="0" presId="urn:microsoft.com/office/officeart/2005/8/layout/StepDownProcess"/>
    <dgm:cxn modelId="{8137FA9E-2E00-46D1-B09C-8DC5C283AC91}" type="presParOf" srcId="{31E34564-B95C-4777-A3F9-B917733A5AA9}" destId="{42FA5844-6FE6-46C4-8723-38A4927663C0}" srcOrd="2" destOrd="0" presId="urn:microsoft.com/office/officeart/2005/8/layout/StepDownProcess"/>
    <dgm:cxn modelId="{DF3B5A2A-6C60-4249-BBF3-D62F8C85DFE1}" type="presParOf" srcId="{42FA5844-6FE6-46C4-8723-38A4927663C0}" destId="{FEECFD70-AF30-4DFC-8861-519B651415BC}" srcOrd="0" destOrd="0" presId="urn:microsoft.com/office/officeart/2005/8/layout/StepDownProcess"/>
    <dgm:cxn modelId="{7A351FDB-99FE-427E-9AF4-4D6D09EF95D1}" type="presParOf" srcId="{42FA5844-6FE6-46C4-8723-38A4927663C0}" destId="{83917A0E-BD5C-4582-A194-154F597F1DE0}" srcOrd="1" destOrd="0" presId="urn:microsoft.com/office/officeart/2005/8/layout/StepDownProcess"/>
    <dgm:cxn modelId="{AECF4E6F-D3BD-413C-BF32-5090CDAFCC6D}" type="presParOf" srcId="{42FA5844-6FE6-46C4-8723-38A4927663C0}" destId="{9ABD8EA2-9BF1-432E-B397-1C74FE3BB297}" srcOrd="2" destOrd="0" presId="urn:microsoft.com/office/officeart/2005/8/layout/StepDownProcess"/>
    <dgm:cxn modelId="{9489485E-3D68-4F37-AA6C-2FDA8D41B07A}" type="presParOf" srcId="{31E34564-B95C-4777-A3F9-B917733A5AA9}" destId="{E037B20C-DFEE-4E38-8EEB-F01484E5CEC3}" srcOrd="3" destOrd="0" presId="urn:microsoft.com/office/officeart/2005/8/layout/StepDownProcess"/>
    <dgm:cxn modelId="{B35F8042-CAA9-45B7-9D36-D7622914E051}" type="presParOf" srcId="{31E34564-B95C-4777-A3F9-B917733A5AA9}" destId="{87F3E7E2-3EC6-4C4C-9D7E-A27056CBD93F}" srcOrd="4" destOrd="0" presId="urn:microsoft.com/office/officeart/2005/8/layout/StepDownProcess"/>
    <dgm:cxn modelId="{F06A90BC-2ED0-4A45-9FB3-36B4E1225820}" type="presParOf" srcId="{87F3E7E2-3EC6-4C4C-9D7E-A27056CBD93F}" destId="{FE61E534-1517-42A2-9EEA-F41C4506B153}" srcOrd="0" destOrd="0" presId="urn:microsoft.com/office/officeart/2005/8/layout/StepDownProcess"/>
    <dgm:cxn modelId="{45DCC146-E932-430F-8086-24AA3BBA930C}" type="presParOf" srcId="{87F3E7E2-3EC6-4C4C-9D7E-A27056CBD93F}" destId="{6A4EAEF0-3FF7-459C-BD3F-BA3B4E16F18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B1058-D609-4E52-9F28-8ABBE7AFD370}">
      <dsp:nvSpPr>
        <dsp:cNvPr id="0" name=""/>
        <dsp:cNvSpPr/>
      </dsp:nvSpPr>
      <dsp:spPr>
        <a:xfrm rot="5400000">
          <a:off x="683894" y="1330827"/>
          <a:ext cx="871775" cy="992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08693-6202-4A8D-B1E8-604472B3A231}">
      <dsp:nvSpPr>
        <dsp:cNvPr id="0" name=""/>
        <dsp:cNvSpPr/>
      </dsp:nvSpPr>
      <dsp:spPr>
        <a:xfrm>
          <a:off x="0" y="345925"/>
          <a:ext cx="1467556" cy="102724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Executor</a:t>
          </a:r>
          <a:endParaRPr lang="pt-BR" sz="2100" b="1" kern="1200" dirty="0">
            <a:solidFill>
              <a:schemeClr val="tx1"/>
            </a:solidFill>
          </a:endParaRPr>
        </a:p>
      </dsp:txBody>
      <dsp:txXfrm>
        <a:off x="50155" y="396080"/>
        <a:ext cx="1367246" cy="926932"/>
      </dsp:txXfrm>
    </dsp:sp>
    <dsp:sp modelId="{4D51347C-DF64-4290-8BC9-765EF7BC5040}">
      <dsp:nvSpPr>
        <dsp:cNvPr id="0" name=""/>
        <dsp:cNvSpPr/>
      </dsp:nvSpPr>
      <dsp:spPr>
        <a:xfrm>
          <a:off x="1797086" y="437900"/>
          <a:ext cx="4898056" cy="830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/>
            <a:t>Encaminha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documentos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técnicos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para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pré-analise</a:t>
          </a:r>
          <a:r>
            <a:rPr lang="en-US" sz="1800" b="1" kern="1200" dirty="0" smtClean="0"/>
            <a:t> e </a:t>
          </a:r>
          <a:r>
            <a:rPr lang="en-US" sz="1800" b="1" kern="1200" dirty="0" err="1" smtClean="0"/>
            <a:t>solicita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esclarecimentos</a:t>
          </a:r>
          <a:endParaRPr lang="pt-BR" sz="1800" b="1" kern="1200" dirty="0"/>
        </a:p>
      </dsp:txBody>
      <dsp:txXfrm>
        <a:off x="1797086" y="437900"/>
        <a:ext cx="4898056" cy="830262"/>
      </dsp:txXfrm>
    </dsp:sp>
    <dsp:sp modelId="{FEECFD70-AF30-4DFC-8861-519B651415BC}">
      <dsp:nvSpPr>
        <dsp:cNvPr id="0" name=""/>
        <dsp:cNvSpPr/>
      </dsp:nvSpPr>
      <dsp:spPr>
        <a:xfrm rot="5400000">
          <a:off x="2189547" y="2503014"/>
          <a:ext cx="871775" cy="992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17A0E-BD5C-4582-A194-154F597F1DE0}">
      <dsp:nvSpPr>
        <dsp:cNvPr id="0" name=""/>
        <dsp:cNvSpPr/>
      </dsp:nvSpPr>
      <dsp:spPr>
        <a:xfrm>
          <a:off x="1464977" y="1500628"/>
          <a:ext cx="1467556" cy="1027242"/>
        </a:xfrm>
        <a:prstGeom prst="roundRect">
          <a:avLst>
            <a:gd name="adj" fmla="val 1667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 smtClean="0">
              <a:solidFill>
                <a:schemeClr val="tx1"/>
              </a:solidFill>
            </a:rPr>
            <a:t>Consultor</a:t>
          </a:r>
          <a:r>
            <a:rPr lang="en-US" sz="2000" b="1" kern="1200" dirty="0" smtClean="0">
              <a:solidFill>
                <a:schemeClr val="tx1"/>
              </a:solidFill>
            </a:rPr>
            <a:t> </a:t>
          </a:r>
          <a:r>
            <a:rPr lang="en-US" sz="2000" b="1" kern="1200" dirty="0" err="1" smtClean="0">
              <a:solidFill>
                <a:schemeClr val="tx1"/>
              </a:solidFill>
            </a:rPr>
            <a:t>Setorial</a:t>
          </a:r>
          <a:endParaRPr lang="pt-BR" sz="2000" b="1" kern="1200" dirty="0">
            <a:solidFill>
              <a:schemeClr val="tx1"/>
            </a:solidFill>
          </a:endParaRPr>
        </a:p>
      </dsp:txBody>
      <dsp:txXfrm>
        <a:off x="1515132" y="1550783"/>
        <a:ext cx="1367246" cy="926932"/>
      </dsp:txXfrm>
    </dsp:sp>
    <dsp:sp modelId="{9ABD8EA2-9BF1-432E-B397-1C74FE3BB297}">
      <dsp:nvSpPr>
        <dsp:cNvPr id="0" name=""/>
        <dsp:cNvSpPr/>
      </dsp:nvSpPr>
      <dsp:spPr>
        <a:xfrm>
          <a:off x="3125503" y="1500636"/>
          <a:ext cx="4337531" cy="830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>
              <a:solidFill>
                <a:srgbClr val="FF0000"/>
              </a:solidFill>
            </a:rPr>
            <a:t>Analisa</a:t>
          </a:r>
          <a:r>
            <a:rPr lang="en-US" sz="1800" b="1" kern="1200" dirty="0" smtClean="0">
              <a:solidFill>
                <a:srgbClr val="FF0000"/>
              </a:solidFill>
            </a:rPr>
            <a:t> </a:t>
          </a:r>
          <a:r>
            <a:rPr lang="en-US" sz="1800" b="1" kern="1200" dirty="0" err="1" smtClean="0">
              <a:solidFill>
                <a:srgbClr val="FF0000"/>
              </a:solidFill>
            </a:rPr>
            <a:t>documentos</a:t>
          </a:r>
          <a:r>
            <a:rPr lang="en-US" sz="1800" b="1" kern="1200" dirty="0" smtClean="0">
              <a:solidFill>
                <a:srgbClr val="FF0000"/>
              </a:solidFill>
            </a:rPr>
            <a:t> e </a:t>
          </a:r>
          <a:r>
            <a:rPr lang="en-US" sz="1800" b="1" kern="1200" dirty="0" err="1" smtClean="0">
              <a:solidFill>
                <a:srgbClr val="FF0000"/>
              </a:solidFill>
            </a:rPr>
            <a:t>responde</a:t>
          </a:r>
          <a:r>
            <a:rPr lang="en-US" sz="1800" b="1" kern="1200" dirty="0" smtClean="0">
              <a:solidFill>
                <a:srgbClr val="FF0000"/>
              </a:solidFill>
            </a:rPr>
            <a:t> </a:t>
          </a:r>
          <a:r>
            <a:rPr lang="en-US" sz="1800" b="1" kern="1200" dirty="0" err="1" smtClean="0">
              <a:solidFill>
                <a:srgbClr val="FF0000"/>
              </a:solidFill>
            </a:rPr>
            <a:t>questionamentos</a:t>
          </a:r>
          <a:r>
            <a:rPr lang="en-US" sz="1800" b="1" kern="1200" dirty="0" smtClean="0">
              <a:solidFill>
                <a:srgbClr val="FF0000"/>
              </a:solidFill>
            </a:rPr>
            <a:t> (*) </a:t>
          </a:r>
          <a:endParaRPr lang="pt-BR" sz="1800" b="1" kern="1200" dirty="0">
            <a:solidFill>
              <a:srgbClr val="FF0000"/>
            </a:solidFill>
          </a:endParaRPr>
        </a:p>
      </dsp:txBody>
      <dsp:txXfrm>
        <a:off x="3125503" y="1500636"/>
        <a:ext cx="4337531" cy="830262"/>
      </dsp:txXfrm>
    </dsp:sp>
    <dsp:sp modelId="{FE61E534-1517-42A2-9EEA-F41C4506B153}">
      <dsp:nvSpPr>
        <dsp:cNvPr id="0" name=""/>
        <dsp:cNvSpPr/>
      </dsp:nvSpPr>
      <dsp:spPr>
        <a:xfrm>
          <a:off x="3125507" y="2762636"/>
          <a:ext cx="1467556" cy="102724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Executor</a:t>
          </a:r>
          <a:endParaRPr lang="pt-BR" sz="2100" b="1" kern="1200" dirty="0">
            <a:solidFill>
              <a:schemeClr val="tx2"/>
            </a:solidFill>
          </a:endParaRPr>
        </a:p>
      </dsp:txBody>
      <dsp:txXfrm>
        <a:off x="3175662" y="2812791"/>
        <a:ext cx="1367246" cy="926932"/>
      </dsp:txXfrm>
    </dsp:sp>
    <dsp:sp modelId="{6A4EAEF0-3FF7-459C-BD3F-BA3B4E16F18B}">
      <dsp:nvSpPr>
        <dsp:cNvPr id="0" name=""/>
        <dsp:cNvSpPr/>
      </dsp:nvSpPr>
      <dsp:spPr>
        <a:xfrm>
          <a:off x="4641365" y="2909491"/>
          <a:ext cx="3184311" cy="8302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/>
            <a:t>Encaminha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documentos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para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Chefe</a:t>
          </a:r>
          <a:r>
            <a:rPr lang="en-US" sz="1800" b="1" kern="1200" dirty="0" smtClean="0"/>
            <a:t> do </a:t>
          </a:r>
          <a:r>
            <a:rPr lang="en-US" sz="1800" b="1" kern="1200" dirty="0" err="1" smtClean="0"/>
            <a:t>Projeto</a:t>
          </a:r>
          <a:endParaRPr lang="pt-BR" sz="1800" b="1" kern="1200" dirty="0"/>
        </a:p>
      </dsp:txBody>
      <dsp:txXfrm>
        <a:off x="4641365" y="2909491"/>
        <a:ext cx="3184311" cy="830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B1058-D609-4E52-9F28-8ABBE7AFD370}">
      <dsp:nvSpPr>
        <dsp:cNvPr id="0" name=""/>
        <dsp:cNvSpPr/>
      </dsp:nvSpPr>
      <dsp:spPr>
        <a:xfrm rot="5400000">
          <a:off x="711199" y="1301332"/>
          <a:ext cx="908446" cy="10342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08693-6202-4A8D-B1E8-604472B3A231}">
      <dsp:nvSpPr>
        <dsp:cNvPr id="0" name=""/>
        <dsp:cNvSpPr/>
      </dsp:nvSpPr>
      <dsp:spPr>
        <a:xfrm>
          <a:off x="0" y="275000"/>
          <a:ext cx="1529289" cy="10704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Executor</a:t>
          </a:r>
          <a:endParaRPr lang="pt-BR" sz="2100" b="1" kern="1200" dirty="0">
            <a:solidFill>
              <a:schemeClr val="tx1"/>
            </a:solidFill>
          </a:endParaRPr>
        </a:p>
      </dsp:txBody>
      <dsp:txXfrm>
        <a:off x="52265" y="327265"/>
        <a:ext cx="1424759" cy="965923"/>
      </dsp:txXfrm>
    </dsp:sp>
    <dsp:sp modelId="{4D51347C-DF64-4290-8BC9-765EF7BC5040}">
      <dsp:nvSpPr>
        <dsp:cNvPr id="0" name=""/>
        <dsp:cNvSpPr/>
      </dsp:nvSpPr>
      <dsp:spPr>
        <a:xfrm>
          <a:off x="1871217" y="370844"/>
          <a:ext cx="5104092" cy="86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/>
            <a:t>Solicita</a:t>
          </a:r>
          <a:r>
            <a:rPr lang="en-US" sz="1800" b="1" kern="1200" dirty="0" smtClean="0"/>
            <a:t> </a:t>
          </a:r>
          <a:r>
            <a:rPr lang="en-US" sz="1800" b="1" kern="1200" dirty="0" err="1" smtClean="0"/>
            <a:t>informações</a:t>
          </a:r>
          <a:r>
            <a:rPr lang="en-US" sz="1800" b="1" kern="1200" dirty="0" smtClean="0"/>
            <a:t> e </a:t>
          </a:r>
          <a:r>
            <a:rPr lang="en-US" sz="1800" b="1" kern="1200" dirty="0" err="1" smtClean="0"/>
            <a:t>esclarecimentos</a:t>
          </a:r>
          <a:endParaRPr lang="pt-BR" sz="1800" b="1" kern="1200" dirty="0"/>
        </a:p>
      </dsp:txBody>
      <dsp:txXfrm>
        <a:off x="1871217" y="370844"/>
        <a:ext cx="5104092" cy="865187"/>
      </dsp:txXfrm>
    </dsp:sp>
    <dsp:sp modelId="{FEECFD70-AF30-4DFC-8861-519B651415BC}">
      <dsp:nvSpPr>
        <dsp:cNvPr id="0" name=""/>
        <dsp:cNvSpPr/>
      </dsp:nvSpPr>
      <dsp:spPr>
        <a:xfrm rot="5400000">
          <a:off x="2280188" y="2522827"/>
          <a:ext cx="908446" cy="103423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917A0E-BD5C-4582-A194-154F597F1DE0}">
      <dsp:nvSpPr>
        <dsp:cNvPr id="0" name=""/>
        <dsp:cNvSpPr/>
      </dsp:nvSpPr>
      <dsp:spPr>
        <a:xfrm>
          <a:off x="1525138" y="1478275"/>
          <a:ext cx="1529289" cy="1070453"/>
        </a:xfrm>
        <a:prstGeom prst="roundRect">
          <a:avLst>
            <a:gd name="adj" fmla="val 16670"/>
          </a:avLst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err="1" smtClean="0">
              <a:solidFill>
                <a:schemeClr val="tx1"/>
              </a:solidFill>
            </a:rPr>
            <a:t>Consultor</a:t>
          </a:r>
          <a:r>
            <a:rPr lang="en-US" sz="2100" b="1" kern="1200" dirty="0" smtClean="0">
              <a:solidFill>
                <a:schemeClr val="tx1"/>
              </a:solidFill>
            </a:rPr>
            <a:t> Junior</a:t>
          </a:r>
          <a:endParaRPr lang="pt-BR" sz="2100" b="1" kern="1200" dirty="0">
            <a:solidFill>
              <a:schemeClr val="tx1"/>
            </a:solidFill>
          </a:endParaRPr>
        </a:p>
      </dsp:txBody>
      <dsp:txXfrm>
        <a:off x="1577403" y="1530540"/>
        <a:ext cx="1424759" cy="965923"/>
      </dsp:txXfrm>
    </dsp:sp>
    <dsp:sp modelId="{9ABD8EA2-9BF1-432E-B397-1C74FE3BB297}">
      <dsp:nvSpPr>
        <dsp:cNvPr id="0" name=""/>
        <dsp:cNvSpPr/>
      </dsp:nvSpPr>
      <dsp:spPr>
        <a:xfrm>
          <a:off x="3255515" y="1478284"/>
          <a:ext cx="4519989" cy="86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dirty="0" err="1" smtClean="0">
              <a:solidFill>
                <a:srgbClr val="FF0000"/>
              </a:solidFill>
            </a:rPr>
            <a:t>Orienta</a:t>
          </a:r>
          <a:r>
            <a:rPr lang="en-US" sz="1800" b="1" kern="1200" dirty="0" smtClean="0">
              <a:solidFill>
                <a:srgbClr val="FF0000"/>
              </a:solidFill>
            </a:rPr>
            <a:t> e </a:t>
          </a:r>
          <a:r>
            <a:rPr lang="en-US" sz="1800" b="1" kern="1200" dirty="0" err="1" smtClean="0">
              <a:solidFill>
                <a:srgbClr val="FF0000"/>
              </a:solidFill>
            </a:rPr>
            <a:t>esclarece</a:t>
          </a:r>
          <a:r>
            <a:rPr lang="en-US" sz="1800" b="1" kern="1200" dirty="0" smtClean="0">
              <a:solidFill>
                <a:srgbClr val="FF0000"/>
              </a:solidFill>
            </a:rPr>
            <a:t> </a:t>
          </a:r>
          <a:r>
            <a:rPr lang="en-US" sz="1800" b="1" kern="1200" dirty="0" err="1" smtClean="0">
              <a:solidFill>
                <a:srgbClr val="FF0000"/>
              </a:solidFill>
            </a:rPr>
            <a:t>sobre</a:t>
          </a:r>
          <a:r>
            <a:rPr lang="en-US" sz="1800" b="1" kern="1200" dirty="0" smtClean="0">
              <a:solidFill>
                <a:srgbClr val="FF0000"/>
              </a:solidFill>
            </a:rPr>
            <a:t> </a:t>
          </a:r>
          <a:r>
            <a:rPr lang="en-US" sz="1800" b="1" kern="1200" dirty="0" err="1" smtClean="0">
              <a:solidFill>
                <a:srgbClr val="FF0000"/>
              </a:solidFill>
            </a:rPr>
            <a:t>procedimentos</a:t>
          </a:r>
          <a:r>
            <a:rPr lang="en-US" sz="1800" b="1" kern="1200" smtClean="0">
              <a:solidFill>
                <a:srgbClr val="FF0000"/>
              </a:solidFill>
            </a:rPr>
            <a:t>  (*)</a:t>
          </a:r>
          <a:endParaRPr lang="pt-BR" sz="1800" b="1" kern="1200" dirty="0">
            <a:solidFill>
              <a:srgbClr val="FF0000"/>
            </a:solidFill>
          </a:endParaRPr>
        </a:p>
      </dsp:txBody>
      <dsp:txXfrm>
        <a:off x="3255515" y="1478284"/>
        <a:ext cx="4519989" cy="865187"/>
      </dsp:txXfrm>
    </dsp:sp>
    <dsp:sp modelId="{FE61E534-1517-42A2-9EEA-F41C4506B153}">
      <dsp:nvSpPr>
        <dsp:cNvPr id="0" name=""/>
        <dsp:cNvSpPr/>
      </dsp:nvSpPr>
      <dsp:spPr>
        <a:xfrm>
          <a:off x="3255519" y="2793370"/>
          <a:ext cx="1529289" cy="107045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2"/>
              </a:solidFill>
            </a:rPr>
            <a:t>Executor</a:t>
          </a:r>
          <a:endParaRPr lang="pt-BR" sz="2100" b="1" kern="1200" dirty="0">
            <a:solidFill>
              <a:schemeClr val="tx2"/>
            </a:solidFill>
          </a:endParaRPr>
        </a:p>
      </dsp:txBody>
      <dsp:txXfrm>
        <a:off x="3307784" y="2845635"/>
        <a:ext cx="1424759" cy="965923"/>
      </dsp:txXfrm>
    </dsp:sp>
    <dsp:sp modelId="{6A4EAEF0-3FF7-459C-BD3F-BA3B4E16F18B}">
      <dsp:nvSpPr>
        <dsp:cNvPr id="0" name=""/>
        <dsp:cNvSpPr/>
      </dsp:nvSpPr>
      <dsp:spPr>
        <a:xfrm>
          <a:off x="5181599" y="2946403"/>
          <a:ext cx="2625344" cy="865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t-BR" sz="1800" b="1" kern="1200" dirty="0"/>
        </a:p>
      </dsp:txBody>
      <dsp:txXfrm>
        <a:off x="5181599" y="2946403"/>
        <a:ext cx="2625344" cy="865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8E65080-65BD-454E-8841-5FDFF339337A}" type="datetimeFigureOut">
              <a:rPr lang="pt-BR"/>
              <a:pPr>
                <a:defRPr/>
              </a:pPr>
              <a:t>16/03/2012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D8DF825-FCD0-4EFA-98B1-9D9C540BB4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2714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12E210E-A6E2-4D32-AA42-94537B667EB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25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152400" y="152400"/>
          <a:ext cx="1885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6" r:id="rId3" imgW="5619048" imgH="1809524" progId="">
                  <p:embed/>
                </p:oleObj>
              </mc:Choice>
              <mc:Fallback>
                <p:oleObj r:id="rId3" imgW="5619048" imgH="1809524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18859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EE9B1-720D-46A4-961C-5F89FB802781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78D41-6FA8-49E1-86A9-23AABB9C5582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46AE8-98C5-4D06-BC88-A9EAE048B684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8C61F-62E4-4DF6-98FB-C3C403A38826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EED61-0FBF-4CAD-BC61-C37E8C32CD65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6AD67-B2E5-4023-85A2-6DD472F0B5AE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2AD04-A548-43F1-8059-9915C7AFF561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52ECF-BDA2-4988-90F9-AC776200689E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CB068-50C8-4450-8CBD-8230ADA225EF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D65C0-3538-447B-A509-92E73C5596AB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7A782-3B11-43E5-9F23-52316CF349D8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D2EBA-E168-48F6-9AC3-EAF5B34D25B2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37832-4EAF-41C8-93D3-CDC446C45DA5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403F9-2FEB-4AC3-A203-F94A77D40281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0A559-40A6-4FAC-BAA7-FA9BB546EBFA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B8121-C9DC-43FB-BC9C-B1FA40353614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78216-0A35-4558-A041-34DA718061C6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55296-B301-4831-8C1E-07DD78131AE7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222F6-00CB-4E4E-AA42-18D435C0878C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11E5D-EF19-47C0-8BB5-FC50CACA539F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ECCC5-6C14-43EF-8F94-4A17CC6A17DE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80BD2-CAA4-4B88-96FC-58AE04AD822E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43800" y="58674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13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7309488-6A1D-4FC4-A1C2-0161DC8E8DA8}" type="datetime1">
              <a:rPr lang="en-US"/>
              <a:pPr>
                <a:defRPr/>
              </a:pPr>
              <a:t>3/16/2012</a:t>
            </a:fld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8800" y="65913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This is a test</a:t>
            </a:r>
          </a:p>
        </p:txBody>
      </p:sp>
      <p:pic>
        <p:nvPicPr>
          <p:cNvPr id="3079" name="Picture 8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00800"/>
            <a:ext cx="91440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10350"/>
            <a:ext cx="2362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BB5FD31-518D-4E97-8B73-068321A2DE88}" type="slidenum">
              <a:rPr lang="en-US"/>
              <a:pPr>
                <a:defRPr/>
              </a:pPr>
              <a:t>‹nº›</a:t>
            </a:fld>
            <a:endParaRPr lang="en-US"/>
          </a:p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399CD"/>
          </a:solidFill>
          <a:latin typeface="Unit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db.org/" TargetMode="External"/><Relationship Id="rId2" Type="http://schemas.openxmlformats.org/officeDocument/2006/relationships/hyperlink" Target="mailto:fatimac@iadb.org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838200"/>
            <a:ext cx="8991600" cy="5334000"/>
          </a:xfrm>
        </p:spPr>
        <p:txBody>
          <a:bodyPr/>
          <a:lstStyle/>
          <a:p>
            <a:pPr algn="ctr" eaLnBrk="1">
              <a:lnSpc>
                <a:spcPct val="93000"/>
              </a:lnSpc>
              <a:defRPr/>
            </a:pP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15ª REUNIÃO DA COGEF</a:t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BID-SUPERVISÃO</a:t>
            </a:r>
            <a:r>
              <a:rPr lang="en-US" sz="40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PROFISCO</a:t>
            </a:r>
            <a:br>
              <a:rPr lang="en-US" sz="40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Matriz</a:t>
            </a:r>
            <a:r>
              <a:rPr lang="en-US" sz="40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de </a:t>
            </a:r>
            <a:r>
              <a:rPr lang="en-US" sz="4000" b="1" cap="sm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Responsabilidades</a:t>
            </a:r>
            <a:r>
              <a:rPr lang="en-US" sz="40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en-US" sz="4000" b="1" cap="sm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Fluxos</a:t>
            </a:r>
            <a:r>
              <a:rPr lang="en-US" sz="40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 e </a:t>
            </a:r>
            <a:r>
              <a:rPr lang="en-US" sz="4000" b="1" cap="small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Equipes</a:t>
            </a:r>
            <a:r>
              <a:rPr lang="en-US" sz="32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3200" b="1" cap="smal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4000" b="1" cap="small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cap="small" dirty="0" err="1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Cuiabá</a:t>
            </a:r>
            <a:r>
              <a:rPr lang="en-US" sz="2400" b="1" cap="small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, 16 de </a:t>
            </a:r>
            <a:r>
              <a:rPr lang="en-US" sz="2400" b="1" cap="small" dirty="0" err="1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março</a:t>
            </a:r>
            <a:r>
              <a:rPr lang="en-US" sz="2400" b="1" cap="small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de 2012</a:t>
            </a:r>
            <a:r>
              <a:rPr lang="pt-BR" sz="4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4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endParaRPr lang="en-US" sz="39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EQUIPES DE PREPARAÇÃO</a:t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PROFISCO</a:t>
            </a: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883973"/>
              </p:ext>
            </p:extLst>
          </p:nvPr>
        </p:nvGraphicFramePr>
        <p:xfrm>
          <a:off x="381000" y="1066800"/>
          <a:ext cx="8534399" cy="456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6378"/>
                <a:gridCol w="1017864"/>
                <a:gridCol w="1860958"/>
                <a:gridCol w="1819012"/>
                <a:gridCol w="2067188"/>
                <a:gridCol w="11429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UF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Código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Chefe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Equipe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Setorial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 Junior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Status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Projeto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BR-L1233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Aderbal Curvelo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Lilia Dobbin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Ana Camargo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Negociação</a:t>
                      </a: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RR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BR-L1253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Fátima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Cartaxo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/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Virgínia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Vasconcelos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Galvão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Nascimento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Negociação</a:t>
                      </a: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DF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BR-L1250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Cristina MacDowell</a:t>
                      </a:r>
                      <a:r>
                        <a:rPr lang="pt-BR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Galvão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Nascimento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Negociação</a:t>
                      </a: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BA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BR-L1319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Luiz Villela / Patrícia </a:t>
                      </a:r>
                      <a:r>
                        <a:rPr lang="pt-BR" sz="1400" dirty="0" err="1" smtClean="0">
                          <a:solidFill>
                            <a:srgbClr val="0000CC"/>
                          </a:solidFill>
                        </a:rPr>
                        <a:t>Bakaj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Lilia Dobbin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Adriana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Sobral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Aprovação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PR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BR-L1237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Gerardo Reyes /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Aderbal</a:t>
                      </a: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Curvelo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Lilia Dobbin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Ana Camargo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Aprovação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AL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BR-L1230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Fátima</a:t>
                      </a:r>
                      <a:r>
                        <a:rPr lang="en-US" sz="1400" baseline="0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0000CC"/>
                          </a:solidFill>
                        </a:rPr>
                        <a:t>Cartaxo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Eugenio Lira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Nascimento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Aprovação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TO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BR-L1255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Cristina MacDowell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Galvão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Nascimento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Aprovação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AP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BR-L1242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Patrícia </a:t>
                      </a:r>
                      <a:r>
                        <a:rPr lang="pt-BR" sz="1400" dirty="0" err="1" smtClean="0">
                          <a:solidFill>
                            <a:srgbClr val="0000CC"/>
                          </a:solidFill>
                        </a:rPr>
                        <a:t>Bakaj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Lilia Dobbin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Adriana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Sobral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Aprovação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AC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BR-L1290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Cristina MacDowell</a:t>
                      </a:r>
                      <a:r>
                        <a:rPr lang="pt-BR" sz="1400" baseline="0" dirty="0" smtClean="0">
                          <a:solidFill>
                            <a:srgbClr val="FF0000"/>
                          </a:solidFill>
                        </a:rPr>
                        <a:t> / 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Gerardo Reyes </a:t>
                      </a:r>
                      <a:r>
                        <a:rPr lang="pt-BR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Galvão</a:t>
                      </a:r>
                      <a:endParaRPr lang="pt-BR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Daniela do </a:t>
                      </a:r>
                      <a:r>
                        <a:rPr lang="en-US" sz="1400" dirty="0" err="1" smtClean="0"/>
                        <a:t>Nascimento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Início</a:t>
                      </a:r>
                      <a:r>
                        <a:rPr lang="en-US" sz="1400" dirty="0" smtClean="0"/>
                        <a:t> Prep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5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3820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2400" b="1" dirty="0" smtClean="0">
                <a:solidFill>
                  <a:srgbClr val="0000CC"/>
                </a:solidFill>
              </a:rPr>
              <a:t>RECOMENDAÇÕES PARA O ENVIO DE INFORMAÇÕES E DOCUMENTOS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5240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s-GT" sz="1000" b="1" dirty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s-GT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4825" lvl="1" indent="-1317625" eaLnBrk="0" hangingPunct="0">
              <a:defRPr/>
            </a:pP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4825" lvl="1" indent="-1317625" eaLnBrk="0" hangingPunct="0"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723900" lvl="1" indent="-552450" defTabSz="628650" eaLnBrk="0" hangingPunct="0">
              <a:buAutoNum type="arabicPeriod"/>
              <a:defRPr/>
            </a:pPr>
            <a:r>
              <a:rPr lang="pt-BR" sz="2000" b="1" dirty="0" smtClean="0">
                <a:latin typeface="Calibri" pitchFamily="34" charset="0"/>
                <a:cs typeface="Calibri" pitchFamily="34" charset="0"/>
              </a:rPr>
              <a:t>No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campo “Assunto” do </a:t>
            </a:r>
            <a:r>
              <a:rPr lang="pt-BR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e-mail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pt-BR" sz="2000" b="1" dirty="0" smtClean="0">
                <a:latin typeface="Calibri" pitchFamily="34" charset="0"/>
                <a:cs typeface="Calibri" pitchFamily="34" charset="0"/>
              </a:rPr>
              <a:t>deve constar: (a) número do projeto, (b)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título do </a:t>
            </a:r>
            <a:r>
              <a:rPr lang="pt-BR" sz="2000" b="1" dirty="0" smtClean="0">
                <a:latin typeface="Calibri" pitchFamily="34" charset="0"/>
                <a:cs typeface="Calibri" pitchFamily="34" charset="0"/>
              </a:rPr>
              <a:t>projeto (c) </a:t>
            </a:r>
            <a:r>
              <a:rPr lang="pt-BR" sz="2000" b="1" dirty="0">
                <a:latin typeface="Calibri" pitchFamily="34" charset="0"/>
                <a:cs typeface="Calibri" pitchFamily="34" charset="0"/>
              </a:rPr>
              <a:t>objeto do </a:t>
            </a:r>
            <a:r>
              <a:rPr lang="pt-BR" sz="2000" b="1" dirty="0" smtClean="0">
                <a:latin typeface="Calibri" pitchFamily="34" charset="0"/>
                <a:cs typeface="Calibri" pitchFamily="34" charset="0"/>
              </a:rPr>
              <a:t>envio</a:t>
            </a:r>
          </a:p>
          <a:p>
            <a:pPr marL="723900" lvl="1" indent="-552450" defTabSz="628650" eaLnBrk="0" hangingPunct="0">
              <a:buAutoNum type="arabicPeriod"/>
              <a:defRPr/>
            </a:pPr>
            <a:r>
              <a:rPr lang="pt-BR" sz="20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Caso os arquivos </a:t>
            </a:r>
            <a:r>
              <a:rPr lang="pt-BR" sz="20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sejam </a:t>
            </a:r>
            <a:r>
              <a:rPr lang="pt-BR" sz="20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“extensos” para remessa em uma </a:t>
            </a:r>
            <a:r>
              <a:rPr lang="pt-BR" sz="20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única mensagem eletrônica, a primeira deverá mencionar que os arquivos serão divididos em distintas mensagens sobre o mesmo </a:t>
            </a:r>
            <a:r>
              <a:rPr lang="pt-BR" sz="20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tema e </a:t>
            </a:r>
            <a:r>
              <a:rPr lang="pt-BR" sz="20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as mensagens seguintes deverão indicar a numeração </a:t>
            </a:r>
            <a:r>
              <a:rPr lang="pt-BR" sz="20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correspondente</a:t>
            </a:r>
          </a:p>
          <a:p>
            <a:pPr marL="723900" lvl="1" indent="-552450" defTabSz="628650" eaLnBrk="0" hangingPunct="0">
              <a:buAutoNum type="arabicPeriod"/>
              <a:defRPr/>
            </a:pPr>
            <a:r>
              <a:rPr lang="pt-BR" sz="2000" b="1" dirty="0">
                <a:latin typeface="Calibri" pitchFamily="34" charset="0"/>
                <a:cs typeface="Calibri" pitchFamily="34" charset="0"/>
              </a:rPr>
              <a:t>Os formatos de arquivos recomendados são: PDF (preferível, quando não se tratar de documento para revisão); Aplicações MS Office (Word, Excel, PowerPoint, etc.); JPG; e </a:t>
            </a:r>
            <a:r>
              <a:rPr lang="pt-BR" sz="2000" b="1" dirty="0" smtClean="0">
                <a:latin typeface="Calibri" pitchFamily="34" charset="0"/>
                <a:cs typeface="Calibri" pitchFamily="34" charset="0"/>
              </a:rPr>
              <a:t>TIFF</a:t>
            </a:r>
          </a:p>
          <a:p>
            <a:pPr marL="723900" lvl="1" indent="-552450" defTabSz="628650" eaLnBrk="0" hangingPunct="0">
              <a:buAutoNum type="arabicPeriod"/>
              <a:defRPr/>
            </a:pPr>
            <a:r>
              <a:rPr lang="pt-BR" sz="200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Para o BID não devem ser enviados documentos “zipados”, tendo em vista que os sistemas do Banco não conseguem registrar arquivos em formato .</a:t>
            </a:r>
            <a:r>
              <a:rPr lang="pt-BR" sz="200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zip</a:t>
            </a:r>
          </a:p>
          <a:p>
            <a:pPr marL="533400" lvl="1" eaLnBrk="0" hangingPunct="0">
              <a:defRPr/>
            </a:pPr>
            <a:endParaRPr lang="en-US" sz="200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marL="533400" lvl="1" eaLnBrk="0" hangingPunct="0">
              <a:defRPr/>
            </a:pPr>
            <a:endParaRPr lang="en-US" b="1" dirty="0" smtClean="0">
              <a:solidFill>
                <a:srgbClr val="003399"/>
              </a:solidFill>
              <a:latin typeface="Calibri" pitchFamily="34" charset="0"/>
              <a:cs typeface="Calibri" pitchFamily="34" charset="0"/>
            </a:endParaRPr>
          </a:p>
          <a:p>
            <a:pPr marL="533400" lvl="1" eaLnBrk="0" hangingPunct="0">
              <a:defRPr/>
            </a:pPr>
            <a:endParaRPr lang="en-US" b="1" dirty="0" smtClean="0">
              <a:solidFill>
                <a:srgbClr val="003399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1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19050" y="266700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32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VIGÊNCIA DO NOVO MODELO: </a:t>
            </a:r>
            <a: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26/ABRIL/2012</a:t>
            </a:r>
            <a:br>
              <a:rPr lang="pt-BR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pt-BR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Caminho crítico de visitas de </a:t>
            </a:r>
            <a:r>
              <a:rPr lang="pt-BR" sz="3200" b="1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supervisão planejadas para 2012 será </a:t>
            </a:r>
            <a:r>
              <a:rPr lang="pt-BR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enviado para os coordenadores até esta data</a:t>
            </a:r>
            <a:br>
              <a:rPr lang="pt-BR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</a:br>
            <a:r>
              <a:rPr lang="pt-B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22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990600"/>
            <a:ext cx="8610600" cy="47244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FF0000"/>
                </a:solidFill>
              </a:rPr>
              <a:t/>
            </a:r>
            <a:br>
              <a:rPr lang="pt-BR" sz="24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</a:rPr>
              <a:t> </a:t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2531" name="Retângulo 9"/>
          <p:cNvSpPr>
            <a:spLocks noChangeArrowheads="1"/>
          </p:cNvSpPr>
          <p:nvPr/>
        </p:nvSpPr>
        <p:spPr bwMode="auto">
          <a:xfrm>
            <a:off x="304800" y="1447800"/>
            <a:ext cx="856932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2550" lvl="3" algn="ctr" defTabSz="971550">
              <a:lnSpc>
                <a:spcPct val="80000"/>
              </a:lnSpc>
              <a:buClr>
                <a:schemeClr val="tx1"/>
              </a:buClr>
            </a:pPr>
            <a:r>
              <a:rPr lang="en-US" sz="2400" b="1"/>
              <a:t>Fátima Cartaxo</a:t>
            </a:r>
          </a:p>
          <a:p>
            <a:pPr marL="82550" lvl="3" algn="ctr" defTabSz="971550">
              <a:lnSpc>
                <a:spcPct val="80000"/>
              </a:lnSpc>
              <a:buClr>
                <a:schemeClr val="tx1"/>
              </a:buClr>
            </a:pPr>
            <a:r>
              <a:rPr lang="en-US" sz="2400"/>
              <a:t>Especialista Sênior em Gestão Fiscal e Municipal</a:t>
            </a:r>
            <a:endParaRPr lang="pt-BR" sz="2400"/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</a:pPr>
            <a:endParaRPr lang="pt-BR" sz="2400">
              <a:solidFill>
                <a:srgbClr val="003399"/>
              </a:solidFill>
            </a:endParaRPr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</a:pPr>
            <a:endParaRPr lang="pt-BR" sz="2400">
              <a:solidFill>
                <a:srgbClr val="003399"/>
              </a:solidFill>
            </a:endParaRPr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BID – Banco Interamericano de Desenvolvimento</a:t>
            </a:r>
          </a:p>
          <a:p>
            <a:pPr marL="82550" lvl="4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S.E.N. Quadra 802 Conjunto F lote 39</a:t>
            </a:r>
          </a:p>
          <a:p>
            <a:pPr marL="82550" lvl="4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CEP: 70.800-400</a:t>
            </a:r>
          </a:p>
          <a:p>
            <a:pPr marL="82550" lvl="4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Brasil  - Brasília – DF</a:t>
            </a:r>
            <a:endParaRPr lang="en-US" sz="2400">
              <a:solidFill>
                <a:srgbClr val="003399"/>
              </a:solidFill>
            </a:endParaRPr>
          </a:p>
          <a:p>
            <a:pPr marL="82550" lvl="4" defTabSz="971550">
              <a:lnSpc>
                <a:spcPct val="80000"/>
              </a:lnSpc>
              <a:buClr>
                <a:schemeClr val="tx1"/>
              </a:buClr>
            </a:pPr>
            <a:endParaRPr lang="pt-BR" sz="2400">
              <a:solidFill>
                <a:srgbClr val="003399"/>
              </a:solidFill>
            </a:endParaRPr>
          </a:p>
          <a:p>
            <a:pPr marL="82550" lvl="4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Telefone:</a:t>
            </a:r>
            <a:r>
              <a:rPr lang="en-US" sz="2400">
                <a:solidFill>
                  <a:srgbClr val="003399"/>
                </a:solidFill>
              </a:rPr>
              <a:t>(</a:t>
            </a:r>
            <a:r>
              <a:rPr lang="pt-BR" sz="2400">
                <a:solidFill>
                  <a:srgbClr val="003399"/>
                </a:solidFill>
              </a:rPr>
              <a:t>61) 3317- 4278 - 4256</a:t>
            </a:r>
          </a:p>
          <a:p>
            <a:pPr marL="82550" lvl="4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Fax: (61) 3321-3112</a:t>
            </a:r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</a:pPr>
            <a:endParaRPr lang="pt-BR" sz="2400">
              <a:solidFill>
                <a:srgbClr val="003399"/>
              </a:solidFill>
            </a:endParaRPr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E-Mail </a:t>
            </a:r>
            <a:r>
              <a:rPr lang="en-US" sz="2400">
                <a:solidFill>
                  <a:srgbClr val="003399"/>
                </a:solidFill>
              </a:rPr>
              <a:t>-</a:t>
            </a:r>
            <a:r>
              <a:rPr lang="pt-BR" sz="2400">
                <a:solidFill>
                  <a:srgbClr val="003399"/>
                </a:solidFill>
              </a:rPr>
              <a:t> </a:t>
            </a:r>
            <a:r>
              <a:rPr lang="pt-BR" sz="2400">
                <a:solidFill>
                  <a:srgbClr val="003399"/>
                </a:solidFill>
                <a:hlinkClick r:id="rId2"/>
              </a:rPr>
              <a:t>fatimac@iadb.org</a:t>
            </a:r>
            <a:endParaRPr lang="pt-BR" sz="2400">
              <a:solidFill>
                <a:srgbClr val="003399"/>
              </a:solidFill>
            </a:endParaRPr>
          </a:p>
          <a:p>
            <a:pPr marL="82550" lvl="3" defTabSz="971550">
              <a:lnSpc>
                <a:spcPct val="80000"/>
              </a:lnSpc>
              <a:buClr>
                <a:schemeClr val="tx1"/>
              </a:buClr>
            </a:pPr>
            <a:r>
              <a:rPr lang="pt-BR" sz="2400">
                <a:solidFill>
                  <a:srgbClr val="003399"/>
                </a:solidFill>
              </a:rPr>
              <a:t>Home Page - </a:t>
            </a:r>
            <a:r>
              <a:rPr lang="pt-BR" sz="2400">
                <a:solidFill>
                  <a:srgbClr val="00B0F0"/>
                </a:solidFill>
                <a:hlinkClick r:id="rId3"/>
              </a:rPr>
              <a:t>http://www.iadb.org</a:t>
            </a:r>
            <a:endParaRPr lang="pt-BR" sz="240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990600"/>
            <a:ext cx="8610600" cy="47244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BANCO INTERAMERICANO DE DESENVOLVIMENTO</a:t>
            </a:r>
            <a:br>
              <a:rPr lang="pt-BR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REPRESENTAÇÃO NO BRASIL</a:t>
            </a: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rgbClr val="FF0000"/>
                </a:solidFill>
              </a:rPr>
              <a:t/>
            </a:r>
            <a:br>
              <a:rPr lang="pt-BR" sz="1800" b="1" dirty="0" smtClean="0">
                <a:solidFill>
                  <a:srgbClr val="FF0000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</a:rPr>
              <a:t> </a:t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555" name="Retângulo 9"/>
          <p:cNvSpPr>
            <a:spLocks noChangeArrowheads="1"/>
          </p:cNvSpPr>
          <p:nvPr/>
        </p:nvSpPr>
        <p:spPr bwMode="auto">
          <a:xfrm>
            <a:off x="304800" y="1447800"/>
            <a:ext cx="85693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543050" lvl="3" defTabSz="971550">
              <a:lnSpc>
                <a:spcPct val="80000"/>
              </a:lnSpc>
              <a:buClr>
                <a:schemeClr val="tx1"/>
              </a:buClr>
              <a:tabLst>
                <a:tab pos="1485900" algn="l"/>
              </a:tabLst>
            </a:pPr>
            <a:endParaRPr lang="pt-BR" sz="2400">
              <a:solidFill>
                <a:srgbClr val="003399"/>
              </a:solidFill>
              <a:latin typeface="Calibri" pitchFamily="34" charset="0"/>
            </a:endParaRPr>
          </a:p>
        </p:txBody>
      </p:sp>
      <p:pic>
        <p:nvPicPr>
          <p:cNvPr id="23556" name="Picture 4" descr="fot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057400"/>
            <a:ext cx="73914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9060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FASES DA SUPERVISÃO</a:t>
            </a: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0668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s-GT" sz="1000" b="1" dirty="0">
              <a:solidFill>
                <a:srgbClr val="FF0000"/>
              </a:solidFill>
            </a:endParaRPr>
          </a:p>
          <a:p>
            <a:pPr algn="ctr" eaLnBrk="0" hangingPunct="0">
              <a:defRPr/>
            </a:pPr>
            <a:endParaRPr lang="es-GT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4825" lvl="1" indent="-1317625" eaLnBrk="0" hangingPunct="0"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I. INÍCIO DA EXECUÇÃO</a:t>
            </a:r>
          </a:p>
          <a:p>
            <a:pPr marL="1774825" lvl="1" indent="-1317625" eaLnBrk="0" hangingPunct="0">
              <a:defRPr/>
            </a:pP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32025" lvl="2" indent="-1317625" eaLnBrk="0" hangingPunct="0">
              <a:defRPr/>
            </a:pPr>
            <a:r>
              <a:rPr lang="en-US" sz="2400" b="1" dirty="0" smtClean="0">
                <a:solidFill>
                  <a:srgbClr val="003399"/>
                </a:solidFill>
              </a:rPr>
              <a:t>Da </a:t>
            </a:r>
            <a:r>
              <a:rPr lang="en-US" sz="2400" b="1" dirty="0" err="1" smtClean="0">
                <a:solidFill>
                  <a:srgbClr val="003399"/>
                </a:solidFill>
              </a:rPr>
              <a:t>assinatura</a:t>
            </a:r>
            <a:r>
              <a:rPr lang="en-US" sz="2400" b="1" dirty="0" smtClean="0">
                <a:solidFill>
                  <a:srgbClr val="003399"/>
                </a:solidFill>
              </a:rPr>
              <a:t> do </a:t>
            </a:r>
            <a:r>
              <a:rPr lang="en-US" sz="2400" b="1" dirty="0" err="1" smtClean="0">
                <a:solidFill>
                  <a:srgbClr val="003399"/>
                </a:solidFill>
              </a:rPr>
              <a:t>Contrato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 smtClean="0">
                <a:solidFill>
                  <a:srgbClr val="003399"/>
                </a:solidFill>
              </a:rPr>
              <a:t>até</a:t>
            </a:r>
            <a:r>
              <a:rPr lang="en-US" sz="2400" b="1" dirty="0" smtClean="0">
                <a:solidFill>
                  <a:srgbClr val="003399"/>
                </a:solidFill>
              </a:rPr>
              <a:t> a </a:t>
            </a:r>
            <a:r>
              <a:rPr lang="en-US" sz="2400" b="1" dirty="0" err="1" smtClean="0">
                <a:solidFill>
                  <a:srgbClr val="003399"/>
                </a:solidFill>
              </a:rPr>
              <a:t>Missão</a:t>
            </a:r>
            <a:r>
              <a:rPr lang="en-US" sz="2400" b="1" dirty="0" smtClean="0">
                <a:solidFill>
                  <a:srgbClr val="003399"/>
                </a:solidFill>
              </a:rPr>
              <a:t> de </a:t>
            </a:r>
            <a:r>
              <a:rPr lang="en-US" sz="2400" b="1" dirty="0" err="1" smtClean="0">
                <a:solidFill>
                  <a:srgbClr val="003399"/>
                </a:solidFill>
              </a:rPr>
              <a:t>Arranque</a:t>
            </a:r>
            <a:endParaRPr lang="en-US" sz="2400" b="1" dirty="0" smtClean="0">
              <a:solidFill>
                <a:srgbClr val="003399"/>
              </a:solidFill>
            </a:endParaRPr>
          </a:p>
          <a:p>
            <a:pPr marL="2232025" lvl="2" indent="-1317625" eaLnBrk="0" hangingPunct="0"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4825" lvl="1" indent="-1317625" eaLnBrk="0" hangingPunct="0"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II. EXECUÇÃO PLENA</a:t>
            </a:r>
          </a:p>
          <a:p>
            <a:pPr marL="1774825" lvl="1" indent="-1317625" eaLnBrk="0" hangingPunct="0"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32025" lvl="2" indent="-1317625" eaLnBrk="0" hangingPunct="0">
              <a:defRPr/>
            </a:pPr>
            <a:r>
              <a:rPr lang="en-US" sz="2400" b="1" dirty="0" smtClean="0">
                <a:solidFill>
                  <a:srgbClr val="003399"/>
                </a:solidFill>
              </a:rPr>
              <a:t>Da </a:t>
            </a:r>
            <a:r>
              <a:rPr lang="en-US" sz="2400" b="1" dirty="0" err="1" smtClean="0">
                <a:solidFill>
                  <a:srgbClr val="003399"/>
                </a:solidFill>
              </a:rPr>
              <a:t>Missão</a:t>
            </a:r>
            <a:r>
              <a:rPr lang="en-US" sz="2400" b="1" dirty="0" smtClean="0">
                <a:solidFill>
                  <a:srgbClr val="003399"/>
                </a:solidFill>
              </a:rPr>
              <a:t> de </a:t>
            </a:r>
            <a:r>
              <a:rPr lang="en-US" sz="2400" b="1" dirty="0" err="1" smtClean="0">
                <a:solidFill>
                  <a:srgbClr val="003399"/>
                </a:solidFill>
              </a:rPr>
              <a:t>Arranque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 smtClean="0">
                <a:solidFill>
                  <a:srgbClr val="003399"/>
                </a:solidFill>
              </a:rPr>
              <a:t>até</a:t>
            </a:r>
            <a:r>
              <a:rPr lang="en-US" sz="2400" b="1" dirty="0" smtClean="0">
                <a:solidFill>
                  <a:srgbClr val="003399"/>
                </a:solidFill>
              </a:rPr>
              <a:t> o </a:t>
            </a:r>
            <a:r>
              <a:rPr lang="en-US" sz="2400" b="1" dirty="0" err="1" smtClean="0">
                <a:solidFill>
                  <a:srgbClr val="003399"/>
                </a:solidFill>
              </a:rPr>
              <a:t>último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 smtClean="0">
                <a:solidFill>
                  <a:srgbClr val="003399"/>
                </a:solidFill>
              </a:rPr>
              <a:t>desembolso</a:t>
            </a:r>
            <a:endParaRPr lang="en-US" sz="2400" b="1" dirty="0" smtClean="0">
              <a:solidFill>
                <a:srgbClr val="003399"/>
              </a:solidFill>
            </a:endParaRPr>
          </a:p>
          <a:p>
            <a:pPr marL="2232025" lvl="2" indent="-1317625" eaLnBrk="0" hangingPunct="0"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1774825" lvl="1" indent="-1317625" eaLnBrk="0" hangingPunct="0">
              <a:defRPr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III. ENCERRAMENTO DA EXECUÇÃO</a:t>
            </a:r>
          </a:p>
          <a:p>
            <a:pPr marL="1774825" lvl="1" indent="-1317625" eaLnBrk="0" hangingPunct="0">
              <a:defRPr/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232025" lvl="2" indent="-1317625" eaLnBrk="0" hangingPunct="0">
              <a:defRPr/>
            </a:pPr>
            <a:r>
              <a:rPr lang="en-US" sz="2400" b="1" dirty="0" err="1" smtClean="0">
                <a:solidFill>
                  <a:srgbClr val="003399"/>
                </a:solidFill>
              </a:rPr>
              <a:t>Até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 smtClean="0">
                <a:solidFill>
                  <a:srgbClr val="003399"/>
                </a:solidFill>
              </a:rPr>
              <a:t>sessenta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 smtClean="0">
                <a:solidFill>
                  <a:srgbClr val="003399"/>
                </a:solidFill>
              </a:rPr>
              <a:t>dias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 smtClean="0">
                <a:solidFill>
                  <a:srgbClr val="003399"/>
                </a:solidFill>
              </a:rPr>
              <a:t>após</a:t>
            </a:r>
            <a:r>
              <a:rPr lang="en-US" sz="2400" b="1" dirty="0" smtClean="0">
                <a:solidFill>
                  <a:srgbClr val="003399"/>
                </a:solidFill>
              </a:rPr>
              <a:t> o </a:t>
            </a:r>
            <a:r>
              <a:rPr lang="en-US" sz="2400" b="1" dirty="0" err="1" smtClean="0">
                <a:solidFill>
                  <a:srgbClr val="003399"/>
                </a:solidFill>
              </a:rPr>
              <a:t>último</a:t>
            </a:r>
            <a:r>
              <a:rPr lang="en-US" sz="2400" b="1" dirty="0" smtClean="0">
                <a:solidFill>
                  <a:srgbClr val="003399"/>
                </a:solidFill>
              </a:rPr>
              <a:t> </a:t>
            </a:r>
            <a:r>
              <a:rPr lang="en-US" sz="2400" b="1" dirty="0" err="1" smtClean="0">
                <a:solidFill>
                  <a:srgbClr val="003399"/>
                </a:solidFill>
              </a:rPr>
              <a:t>desembolso</a:t>
            </a:r>
            <a:endParaRPr lang="en-US" sz="1400" dirty="0">
              <a:solidFill>
                <a:srgbClr val="003399"/>
              </a:solidFill>
            </a:endParaRPr>
          </a:p>
          <a:p>
            <a:pPr marL="1317625" indent="-1317625" eaLnBrk="0" hangingPunct="0">
              <a:defRPr/>
            </a:pPr>
            <a:endParaRPr lang="es-GT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82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MATRIZ DE RESPONSABILIDADES</a:t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FASE I: Início da Execução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581777"/>
              </p:ext>
            </p:extLst>
          </p:nvPr>
        </p:nvGraphicFramePr>
        <p:xfrm>
          <a:off x="457200" y="1143000"/>
          <a:ext cx="8305800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4333"/>
                <a:gridCol w="999772"/>
                <a:gridCol w="1076678"/>
                <a:gridCol w="769056"/>
                <a:gridCol w="84596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Atividades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Equipe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Setor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Jr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Op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1.1 C</a:t>
                      </a:r>
                      <a:r>
                        <a:rPr lang="pt-BR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umprimento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de condições prévias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a.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Orientação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sobre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procedimentos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e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documentos</a:t>
                      </a:r>
                      <a:endParaRPr lang="pt-B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b.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Cumprimento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parcial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/ total</a:t>
                      </a:r>
                      <a:endParaRPr lang="pt-B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1.2 Visita de </a:t>
                      </a:r>
                      <a:r>
                        <a:rPr lang="pt-BR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Pré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-arranque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a.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R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evisão do PAI e do Marco Resultados/Quadro de indicadores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b.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Análise do Arranjo Institucional, funcionamento da unidade e patrocínio institucional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c. Elaboração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de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Plano de Aceleração da Execução com revisão de Plano  de Aquisições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(minuta) 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d. </a:t>
                      </a:r>
                      <a:r>
                        <a:rPr lang="en-US" sz="1400" dirty="0" err="1" smtClean="0">
                          <a:latin typeface="Calibri" pitchFamily="34" charset="0"/>
                          <a:cs typeface="Calibri" pitchFamily="34" charset="0"/>
                        </a:rPr>
                        <a:t>Programação</a:t>
                      </a:r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US" sz="1400" dirty="0" err="1" smtClean="0">
                          <a:latin typeface="Calibri" pitchFamily="34" charset="0"/>
                          <a:cs typeface="Calibri" pitchFamily="34" charset="0"/>
                        </a:rPr>
                        <a:t>Desembolso</a:t>
                      </a:r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 (</a:t>
                      </a:r>
                      <a:r>
                        <a:rPr lang="en-US" sz="1400" dirty="0" err="1" smtClean="0">
                          <a:latin typeface="Calibri" pitchFamily="34" charset="0"/>
                          <a:cs typeface="Calibri" pitchFamily="34" charset="0"/>
                        </a:rPr>
                        <a:t>proposta</a:t>
                      </a:r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e.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Relatório Semestral de Progresso (inicial)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1.3 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Missão de Arranque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43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MATRIZ DE RESPONSABILIDADES</a:t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FASE II: Execução Plena (1)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236402"/>
              </p:ext>
            </p:extLst>
          </p:nvPr>
        </p:nvGraphicFramePr>
        <p:xfrm>
          <a:off x="381000" y="914400"/>
          <a:ext cx="8382000" cy="554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6667"/>
                <a:gridCol w="1008944"/>
                <a:gridCol w="1086556"/>
                <a:gridCol w="776111"/>
                <a:gridCol w="8537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Atividades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Equipe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Setor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Jr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Op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2.1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Análise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prévia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e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monitoramento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técnico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(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presencial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e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ou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a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distância</a:t>
                      </a:r>
                      <a:r>
                        <a:rPr lang="en-US" sz="1400" b="1" baseline="0" dirty="0" smtClean="0"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a.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Relatório Semestral de Progresso  e PAI (Marco Resultados/Quadro de indicadores)</a:t>
                      </a:r>
                      <a:endParaRPr lang="pt-B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b.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Plano de Aceleração da Execução , Plano  de Aquisições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e  </a:t>
                      </a:r>
                      <a:r>
                        <a:rPr lang="en-US" sz="1400" dirty="0" err="1" smtClean="0">
                          <a:latin typeface="Calibri" pitchFamily="34" charset="0"/>
                          <a:cs typeface="Calibri" pitchFamily="34" charset="0"/>
                        </a:rPr>
                        <a:t>Programação</a:t>
                      </a:r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US" sz="1400" dirty="0" err="1" smtClean="0">
                          <a:latin typeface="Calibri" pitchFamily="34" charset="0"/>
                          <a:cs typeface="Calibri" pitchFamily="34" charset="0"/>
                        </a:rPr>
                        <a:t>Desembolso</a:t>
                      </a:r>
                      <a:endParaRPr lang="pt-B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Calibri" pitchFamily="34" charset="0"/>
                          <a:cs typeface="Calibri" pitchFamily="34" charset="0"/>
                        </a:rPr>
                        <a:t>c.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Termos de Referência (TDR)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pt-BR" sz="1400" kern="1200" baseline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</a:t>
                      </a:r>
                      <a:r>
                        <a:rPr lang="pt-BR" sz="1400" kern="120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Orçamento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(em encarte à parte)</a:t>
                      </a:r>
                      <a:endParaRPr lang="pt-BR" sz="14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d. Cumprimento de acordos de ajuda memória e agenda de visitas e missões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2.2 Orientação</a:t>
                      </a:r>
                      <a:r>
                        <a:rPr lang="pt-BR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e monitoramento </a:t>
                      </a: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operacional 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400" dirty="0" smtClean="0">
                          <a:latin typeface="Calibri" pitchFamily="34" charset="0"/>
                          <a:cs typeface="Calibri" pitchFamily="34" charset="0"/>
                        </a:rPr>
                        <a:t>a.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Cumprimento de cláusulas contratuais (avisos)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b. Procedimentos de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aquisições</a:t>
                      </a:r>
                      <a:endParaRPr lang="pt-BR" sz="14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c. Temas financeiros: solicitação de desembolso, prestação de contas, auditoria</a:t>
                      </a:r>
                      <a:endParaRPr lang="pt-BR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d.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Recepção de correspondências,</a:t>
                      </a:r>
                      <a:r>
                        <a:rPr lang="pt-BR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publicação de documentos e registros nos sistemas  do BID</a:t>
                      </a:r>
                      <a:endParaRPr lang="pt-BR" sz="140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2.3 </a:t>
                      </a: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Missão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de </a:t>
                      </a: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Inspeção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(</a:t>
                      </a:r>
                      <a:r>
                        <a:rPr lang="en-US" sz="1600" b="1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presencial</a:t>
                      </a: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)</a:t>
                      </a:r>
                      <a:endParaRPr lang="pt-BR" sz="16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b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4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MATRIZ DE RESPONSABILIDADES</a:t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FASE III: Encerramento da Execução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76573"/>
              </p:ext>
            </p:extLst>
          </p:nvPr>
        </p:nvGraphicFramePr>
        <p:xfrm>
          <a:off x="457200" y="1143000"/>
          <a:ext cx="8229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990600"/>
                <a:gridCol w="1066800"/>
                <a:gridCol w="762000"/>
                <a:gridCol w="838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Atividades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pt-BR" sz="16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Equipe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Setor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Jr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Cons Op</a:t>
                      </a:r>
                      <a:endParaRPr lang="pt-BR" sz="14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Calibri" pitchFamily="34" charset="0"/>
                          <a:cs typeface="Calibri" pitchFamily="34" charset="0"/>
                        </a:rPr>
                        <a:t>3.1 </a:t>
                      </a:r>
                      <a:r>
                        <a:rPr lang="en-US" sz="1600" b="1" dirty="0" err="1" smtClean="0">
                          <a:latin typeface="Calibri" pitchFamily="34" charset="0"/>
                          <a:cs typeface="Calibri" pitchFamily="34" charset="0"/>
                        </a:rPr>
                        <a:t>Visita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avaliação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latin typeface="Calibri" pitchFamily="34" charset="0"/>
                          <a:cs typeface="Calibri" pitchFamily="34" charset="0"/>
                        </a:rPr>
                        <a:t>para</a:t>
                      </a:r>
                      <a:r>
                        <a:rPr lang="en-US" sz="1600" b="1" baseline="0" dirty="0" smtClean="0">
                          <a:latin typeface="Calibri" pitchFamily="34" charset="0"/>
                          <a:cs typeface="Calibri" pitchFamily="34" charset="0"/>
                        </a:rPr>
                        <a:t> o PCR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a.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Entrevistas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e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reuniòes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levantamento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de dados</a:t>
                      </a:r>
                      <a:endParaRPr lang="pt-B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b. </a:t>
                      </a:r>
                      <a:r>
                        <a:rPr lang="en-US" sz="1400" b="0" dirty="0" err="1" smtClean="0">
                          <a:latin typeface="Calibri" pitchFamily="34" charset="0"/>
                          <a:cs typeface="Calibri" pitchFamily="34" charset="0"/>
                        </a:rPr>
                        <a:t>Consolidação</a:t>
                      </a:r>
                      <a:r>
                        <a:rPr lang="en-US" sz="1400" b="0" dirty="0" smtClean="0">
                          <a:latin typeface="Calibri" pitchFamily="34" charset="0"/>
                          <a:cs typeface="Calibri" pitchFamily="34" charset="0"/>
                        </a:rPr>
                        <a:t> do PCR</a:t>
                      </a:r>
                      <a:endParaRPr lang="pt-B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1.2 Seminário de Encerramento</a:t>
                      </a:r>
                      <a:endParaRPr lang="pt-B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x</a:t>
                      </a:r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5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EXECUÇÃO PLENA</a:t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Fluxo: </a:t>
            </a:r>
            <a:r>
              <a:rPr lang="en-US" sz="2400" b="1" dirty="0" err="1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Análise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prévia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e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monitoramento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técnico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58364434"/>
              </p:ext>
            </p:extLst>
          </p:nvPr>
        </p:nvGraphicFramePr>
        <p:xfrm>
          <a:off x="533400" y="13970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" y="586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9pPr>
          </a:lstStyle>
          <a:p>
            <a:pPr marL="228600" indent="-228600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(*)Suporte da Consultora Operacional (Andréia)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09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pt-BR" sz="24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EXECUÇÃO PLENA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Fluxo: </a:t>
            </a:r>
            <a:r>
              <a:rPr lang="pt-BR" sz="2400" b="1" kern="12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Orientação e monitoramento operacional 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991105432"/>
              </p:ext>
            </p:extLst>
          </p:nvPr>
        </p:nvGraphicFramePr>
        <p:xfrm>
          <a:off x="533400" y="1397000"/>
          <a:ext cx="8305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o 4"/>
          <p:cNvGrpSpPr/>
          <p:nvPr/>
        </p:nvGrpSpPr>
        <p:grpSpPr>
          <a:xfrm>
            <a:off x="5791200" y="4343400"/>
            <a:ext cx="3262689" cy="865187"/>
            <a:chOff x="3255515" y="1478284"/>
            <a:chExt cx="4519989" cy="865187"/>
          </a:xfrm>
        </p:grpSpPr>
        <p:sp>
          <p:nvSpPr>
            <p:cNvPr id="6" name="Retângulo 5"/>
            <p:cNvSpPr/>
            <p:nvPr/>
          </p:nvSpPr>
          <p:spPr>
            <a:xfrm>
              <a:off x="3255515" y="1478284"/>
              <a:ext cx="4519989" cy="86518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Retângulo 6"/>
            <p:cNvSpPr/>
            <p:nvPr/>
          </p:nvSpPr>
          <p:spPr>
            <a:xfrm>
              <a:off x="3255515" y="1478284"/>
              <a:ext cx="4519989" cy="8651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171450" lvl="1" indent="-171450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b="1" dirty="0" err="1" smtClean="0"/>
                <a:t>Executa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procedimentos</a:t>
              </a:r>
              <a:endParaRPr lang="pt-BR" sz="1800" b="1" kern="1200" dirty="0"/>
            </a:p>
          </p:txBody>
        </p:sp>
      </p:grp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52400" y="5867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>
                <a:solidFill>
                  <a:srgbClr val="0399CD"/>
                </a:solidFill>
                <a:latin typeface="Unit-Bold" pitchFamily="2" charset="0"/>
              </a:defRPr>
            </a:lvl9pPr>
          </a:lstStyle>
          <a:p>
            <a:pPr marL="228600" indent="-228600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1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(*)Suporte da Consultora Operacional (Andréia)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45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EQUIPES DE SUPERVISÃO (1)</a:t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PROFISCO</a:t>
            </a: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707056"/>
              </p:ext>
            </p:extLst>
          </p:nvPr>
        </p:nvGraphicFramePr>
        <p:xfrm>
          <a:off x="381000" y="1066800"/>
          <a:ext cx="83058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1143000"/>
                <a:gridCol w="1828800"/>
                <a:gridCol w="1600200"/>
                <a:gridCol w="20574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UF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Código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Chefe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Equipe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Setorial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 Junior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Status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Projeto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BR-L1174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Lúcia</a:t>
                      </a:r>
                      <a:r>
                        <a:rPr lang="en-US" sz="1400" baseline="0" dirty="0" smtClean="0"/>
                        <a:t> Dezolt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Flávio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Galvão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Adriana </a:t>
                      </a:r>
                      <a:r>
                        <a:rPr lang="en-US" sz="1400" dirty="0" err="1" smtClean="0"/>
                        <a:t>Sobral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 Plena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BR-L1205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Aderbal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Curvelo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Lilia Dobbin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Ana Camargo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 Plena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BR-L1202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Lúcia</a:t>
                      </a:r>
                      <a:r>
                        <a:rPr lang="en-US" sz="1400" baseline="0" dirty="0" smtClean="0"/>
                        <a:t> Dezolt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Lilia Dobbin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Adriana </a:t>
                      </a:r>
                      <a:r>
                        <a:rPr lang="en-US" sz="1400" dirty="0" err="1" smtClean="0"/>
                        <a:t>Sobral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 Plena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MG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BR-L1236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Lúcia</a:t>
                      </a:r>
                      <a:r>
                        <a:rPr lang="en-US" sz="1400" baseline="0" dirty="0" smtClean="0"/>
                        <a:t> Dezolt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Luciana Pimentel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Adriana </a:t>
                      </a:r>
                      <a:r>
                        <a:rPr lang="en-US" sz="1400" dirty="0" err="1" smtClean="0"/>
                        <a:t>Sobral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 Plena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BR-L1235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Cristina MacDowell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Lilia Dobbin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Daniela do </a:t>
                      </a:r>
                      <a:r>
                        <a:rPr lang="en-US" sz="1400" dirty="0" err="1" smtClean="0"/>
                        <a:t>Nascimento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 Plena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BR-L1093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Fátima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Cartaxo</a:t>
                      </a:r>
                      <a:r>
                        <a:rPr lang="en-US" sz="1400" baseline="0" dirty="0" smtClean="0"/>
                        <a:t> / </a:t>
                      </a:r>
                      <a:r>
                        <a:rPr lang="en-US" sz="1400" baseline="0" dirty="0" err="1" smtClean="0"/>
                        <a:t>Virgínia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Vasconcelos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Flávio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Galvão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Daniela do </a:t>
                      </a:r>
                      <a:r>
                        <a:rPr lang="en-US" sz="1400" dirty="0" err="1" smtClean="0"/>
                        <a:t>Nascimento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Ex Plena</a:t>
                      </a:r>
                      <a:endParaRPr lang="pt-B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BR-L1165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Cristina MacDowell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Flávio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Galvão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Daniela do </a:t>
                      </a:r>
                      <a:r>
                        <a:rPr lang="en-US" sz="1400" dirty="0" err="1" smtClean="0"/>
                        <a:t>Nascimento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 Plena</a:t>
                      </a:r>
                      <a:endParaRPr lang="pt-BR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PI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BR-L1238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Cristina MacDowell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Flávio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Galvão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Daniela do </a:t>
                      </a:r>
                      <a:r>
                        <a:rPr lang="en-US" sz="1400" dirty="0" err="1" smtClean="0"/>
                        <a:t>Nascimento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 Plena</a:t>
                      </a:r>
                      <a:endParaRPr lang="pt-BR" sz="14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RJ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BR-L1239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Patrícia </a:t>
                      </a:r>
                      <a:r>
                        <a:rPr lang="pt-BR" sz="1400" dirty="0" err="1" smtClean="0"/>
                        <a:t>Bakaj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Eugenio Lira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Adriana </a:t>
                      </a:r>
                      <a:r>
                        <a:rPr lang="en-US" sz="1400" dirty="0" err="1" smtClean="0"/>
                        <a:t>Sobral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 Plena</a:t>
                      </a:r>
                      <a:endParaRPr lang="pt-BR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5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9144000" cy="457200"/>
          </a:xfrm>
        </p:spPr>
        <p:txBody>
          <a:bodyPr anchor="t"/>
          <a:lstStyle/>
          <a:p>
            <a:pPr marL="228600" indent="-228600" algn="ctr" eaLnBrk="1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	EQUIPES DE SUPERVISÃO (2)</a:t>
            </a:r>
            <a:br>
              <a:rPr lang="pt-BR" sz="24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PROFISCO</a:t>
            </a: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pt-BR" sz="1800" b="1" dirty="0" smtClean="0">
                <a:solidFill>
                  <a:schemeClr val="tx1"/>
                </a:solidFill>
              </a:rPr>
              <a:t/>
            </a:r>
            <a:br>
              <a:rPr lang="pt-BR" sz="1800" b="1" dirty="0" smtClean="0">
                <a:solidFill>
                  <a:schemeClr val="tx1"/>
                </a:solidFill>
              </a:rPr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/>
              <a:t/>
            </a:r>
            <a:br>
              <a:rPr lang="pt-BR" sz="1800" dirty="0" smtClean="0"/>
            </a:br>
            <a:r>
              <a:rPr lang="pt-BR" sz="1800" dirty="0" smtClean="0">
                <a:solidFill>
                  <a:srgbClr val="003399"/>
                </a:solidFill>
              </a:rPr>
              <a:t/>
            </a:r>
            <a:br>
              <a:rPr lang="pt-BR" sz="1800" dirty="0" smtClean="0">
                <a:solidFill>
                  <a:srgbClr val="003399"/>
                </a:solidFill>
              </a:rPr>
            </a:br>
            <a: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/>
            </a:r>
            <a:br>
              <a:rPr lang="pt-BR" sz="1800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</a:br>
            <a:endParaRPr lang="en-US" sz="18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432799"/>
              </p:ext>
            </p:extLst>
          </p:nvPr>
        </p:nvGraphicFramePr>
        <p:xfrm>
          <a:off x="381000" y="1066800"/>
          <a:ext cx="8305800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990600"/>
                <a:gridCol w="1905000"/>
                <a:gridCol w="1676400"/>
                <a:gridCol w="20574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UF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Código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Chefe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Equipe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</a:rPr>
                        <a:t>Setorial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Cons Junior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Status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Projeto</a:t>
                      </a:r>
                      <a:endParaRPr lang="pt-B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RS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BR-L1251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Ana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Lúcia</a:t>
                      </a:r>
                      <a:r>
                        <a:rPr lang="en-US" sz="1400" baseline="0" dirty="0" smtClean="0"/>
                        <a:t> Dezolt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Eugenio Lira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Adriana </a:t>
                      </a:r>
                      <a:r>
                        <a:rPr lang="en-US" sz="1400" dirty="0" err="1" smtClean="0"/>
                        <a:t>Sobral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 Plena</a:t>
                      </a: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BR-L1206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Patrícia </a:t>
                      </a:r>
                      <a:r>
                        <a:rPr lang="pt-BR" sz="1400" dirty="0" err="1" smtClean="0"/>
                        <a:t>Bakaj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Eugenio Lira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Adriana </a:t>
                      </a:r>
                      <a:r>
                        <a:rPr lang="en-US" sz="1400" dirty="0" err="1" smtClean="0"/>
                        <a:t>Sobral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 Plena</a:t>
                      </a: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/>
                        <a:t>BR-L1268</a:t>
                      </a:r>
                      <a:endParaRPr lang="pt-B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Fátima Cartaxo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Luciana Pimentel</a:t>
                      </a:r>
                      <a:r>
                        <a:rPr lang="pt-BR" sz="1400" baseline="0" dirty="0" smtClean="0"/>
                        <a:t> / </a:t>
                      </a:r>
                      <a:r>
                        <a:rPr lang="en-US" sz="1400" dirty="0" smtClean="0"/>
                        <a:t>Eugenio Lira</a:t>
                      </a:r>
                      <a:r>
                        <a:rPr lang="pt-BR" sz="1400" baseline="0" dirty="0" smtClean="0"/>
                        <a:t> 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Daniela do </a:t>
                      </a:r>
                      <a:r>
                        <a:rPr lang="en-US" sz="1400" dirty="0" err="1" smtClean="0"/>
                        <a:t>Nascimento</a:t>
                      </a:r>
                      <a:endParaRPr lang="pt-B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Ex Plena</a:t>
                      </a:r>
                      <a:endParaRPr lang="pt-B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MT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FF0000"/>
                          </a:solidFill>
                        </a:rPr>
                        <a:t>BR-L1234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FF0000"/>
                          </a:solidFill>
                        </a:rPr>
                        <a:t>Aderbal Curvelo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Galvão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Ana Camargo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Início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Ex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PB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FF0000"/>
                          </a:solidFill>
                        </a:rPr>
                        <a:t>BR-L1208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Fátima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Cartaxo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/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Virgínia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Vasconcelos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Galvão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Nascimento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Início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Ex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RN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FF0000"/>
                          </a:solidFill>
                        </a:rPr>
                        <a:t>BR-L1207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Fátima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Cartaxo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/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Virgínia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Vasconcelos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Galvão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Nascimento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Início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Ex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RO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FF0000"/>
                          </a:solidFill>
                        </a:rPr>
                        <a:t>BR-L1240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Fátima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Cartaxo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/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Virgínia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Vasconcelos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Lilia Dobbin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Nascimento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Início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Ex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SE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FF0000"/>
                          </a:solidFill>
                        </a:rPr>
                        <a:t>BR-L1254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Fátima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Cartaxo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/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Virgínia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Vasconcelos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Flávio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Galvão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Daniela do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Nascimento</a:t>
                      </a:r>
                      <a:endParaRPr lang="pt-BR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Início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 Ex</a:t>
                      </a: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BA</a:t>
                      </a:r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BR-L1026</a:t>
                      </a:r>
                    </a:p>
                    <a:p>
                      <a:endParaRPr lang="pt-BR" sz="1400" dirty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>
                          <a:solidFill>
                            <a:srgbClr val="0000CC"/>
                          </a:solidFill>
                        </a:rPr>
                        <a:t>Patrícia </a:t>
                      </a:r>
                      <a:r>
                        <a:rPr lang="pt-BR" sz="1400" dirty="0" err="1" smtClean="0">
                          <a:solidFill>
                            <a:srgbClr val="0000CC"/>
                          </a:solidFill>
                        </a:rPr>
                        <a:t>Bakaj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(PROMOSEFAZ)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Lilia Dobbin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</a:rPr>
                        <a:t>Adriana </a:t>
                      </a: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Sobral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olidFill>
                            <a:srgbClr val="0000CC"/>
                          </a:solidFill>
                        </a:rPr>
                        <a:t>Encerram</a:t>
                      </a: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solidFill>
                          <a:srgbClr val="0000C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95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ORTUGUESE">
  <a:themeElements>
    <a:clrScheme name="TEMPLATE_PORTUGUES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RTUGUESE">
      <a:majorFont>
        <a:latin typeface="Unit-Bold"/>
        <a:ea typeface=""/>
        <a:cs typeface=""/>
      </a:majorFont>
      <a:minorFont>
        <a:latin typeface="Unit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PORTUGUES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RTUGUES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RTUGUES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TEMPLATE_PORTUGUESE</Template>
  <TotalTime>4218</TotalTime>
  <Words>918</Words>
  <Application>Microsoft Office PowerPoint</Application>
  <PresentationFormat>Apresentação na tela (4:3)</PresentationFormat>
  <Paragraphs>311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TEMPLATE_PORTUGUESE</vt:lpstr>
      <vt:lpstr> 15ª REUNIÃO DA COGEF  BID-SUPERVISÃO PROFISCO  Matriz de Responsabilidades, Fluxos e Equipes  Cuiabá, 16 de março de 2012 </vt:lpstr>
      <vt:lpstr> FASES DA SUPERVISÃO           </vt:lpstr>
      <vt:lpstr> MATRIZ DE RESPONSABILIDADES FASE I: Início da Execução            </vt:lpstr>
      <vt:lpstr> MATRIZ DE RESPONSABILIDADES FASE II: Execução Plena (1)            </vt:lpstr>
      <vt:lpstr> MATRIZ DE RESPONSABILIDADES FASE III: Encerramento da Execução            </vt:lpstr>
      <vt:lpstr> EXECUÇÃO PLENA Fluxo: Análise prévia e monitoramento técnico              </vt:lpstr>
      <vt:lpstr>  EXECUÇÃO PLENA Fluxo: Orientação e monitoramento operacional             </vt:lpstr>
      <vt:lpstr> EQUIPES DE SUPERVISÃO (1) PROFISCO         </vt:lpstr>
      <vt:lpstr> EQUIPES DE SUPERVISÃO (2) PROFISCO         </vt:lpstr>
      <vt:lpstr> EQUIPES DE PREPARAÇÃO PROFISCO         </vt:lpstr>
      <vt:lpstr> RECOMENDAÇÕES PARA O ENVIO DE INFORMAÇÕES E DOCUMENTOS           </vt:lpstr>
      <vt:lpstr> VIGÊNCIA DO NOVO MODELO: 26/ABRIL/2012  Caminho crítico de visitas de supervisão planejadas para 2012 será enviado para os coordenadores até esta data          </vt:lpstr>
      <vt:lpstr>                   </vt:lpstr>
      <vt:lpstr>BANCO INTERAMERICANO DE DESENVOLVIMENTO REPRESENTAÇÃO NO BRASIL                   </vt:lpstr>
    </vt:vector>
  </TitlesOfParts>
  <Company>Inter-American Development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ESTRATÉGIA BID BRASIL 2011-2014 Proposta de Diálogo junto à Sociedade Civil</dc:title>
  <dc:creator>IADB</dc:creator>
  <cp:lastModifiedBy>LPimentel</cp:lastModifiedBy>
  <cp:revision>358</cp:revision>
  <dcterms:created xsi:type="dcterms:W3CDTF">2011-06-10T13:57:19Z</dcterms:created>
  <dcterms:modified xsi:type="dcterms:W3CDTF">2012-03-16T14:53:20Z</dcterms:modified>
</cp:coreProperties>
</file>