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28A26-1180-481B-A150-7E598A1D2B25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83BB-608E-4C13-BD9D-E2CB42909647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28A26-1180-481B-A150-7E598A1D2B25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83BB-608E-4C13-BD9D-E2CB4290964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28A26-1180-481B-A150-7E598A1D2B25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83BB-608E-4C13-BD9D-E2CB4290964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28A26-1180-481B-A150-7E598A1D2B25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83BB-608E-4C13-BD9D-E2CB4290964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28A26-1180-481B-A150-7E598A1D2B25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83BB-608E-4C13-BD9D-E2CB42909647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28A26-1180-481B-A150-7E598A1D2B25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83BB-608E-4C13-BD9D-E2CB4290964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28A26-1180-481B-A150-7E598A1D2B25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83BB-608E-4C13-BD9D-E2CB4290964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28A26-1180-481B-A150-7E598A1D2B25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83BB-608E-4C13-BD9D-E2CB4290964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28A26-1180-481B-A150-7E598A1D2B25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83BB-608E-4C13-BD9D-E2CB4290964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28A26-1180-481B-A150-7E598A1D2B25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83BB-608E-4C13-BD9D-E2CB4290964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28A26-1180-481B-A150-7E598A1D2B25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DAE83BB-608E-4C13-BD9D-E2CB42909647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C528A26-1180-481B-A150-7E598A1D2B25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DAE83BB-608E-4C13-BD9D-E2CB42909647}" type="slidenum">
              <a:rPr lang="pt-BR" smtClean="0"/>
              <a:t>‹nº›</a:t>
            </a:fld>
            <a:endParaRPr lang="pt-B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/>
          <a:lstStyle/>
          <a:p>
            <a:r>
              <a:rPr lang="pt-BR" dirty="0" smtClean="0"/>
              <a:t>SITE DA COGEF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39552" y="2204864"/>
            <a:ext cx="8280920" cy="3433936"/>
          </a:xfrm>
        </p:spPr>
        <p:txBody>
          <a:bodyPr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pt-BR" sz="2800" b="1" dirty="0" smtClean="0">
                <a:solidFill>
                  <a:schemeClr val="tx1"/>
                </a:solidFill>
              </a:rPr>
              <a:t>Arquitetura do site pronta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pt-BR" sz="2800" b="1" dirty="0" smtClean="0">
                <a:solidFill>
                  <a:schemeClr val="tx1"/>
                </a:solidFill>
              </a:rPr>
              <a:t>Em processo de inserção: arquivos da Rede </a:t>
            </a:r>
            <a:r>
              <a:rPr lang="pt-BR" sz="2800" b="1" dirty="0" err="1" smtClean="0">
                <a:solidFill>
                  <a:schemeClr val="tx1"/>
                </a:solidFill>
              </a:rPr>
              <a:t>Catir</a:t>
            </a:r>
            <a:r>
              <a:rPr lang="pt-BR" sz="2800" b="1" dirty="0" smtClean="0">
                <a:solidFill>
                  <a:schemeClr val="tx1"/>
                </a:solidFill>
              </a:rPr>
              <a:t> e arquivos revisados  pelo BID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pt-BR" sz="2800" b="1" dirty="0" smtClean="0">
                <a:solidFill>
                  <a:schemeClr val="tx1"/>
                </a:solidFill>
              </a:rPr>
              <a:t>Definir: como será a gestão da pauta do site (devemos indicar um responsável pelo site)</a:t>
            </a:r>
            <a:endParaRPr lang="pt-BR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5548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/>
          <a:lstStyle/>
          <a:p>
            <a:r>
              <a:rPr lang="pt-BR" dirty="0" smtClean="0"/>
              <a:t>SITE DA COGEF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39552" y="2204864"/>
            <a:ext cx="8136904" cy="648072"/>
          </a:xfrm>
        </p:spPr>
        <p:txBody>
          <a:bodyPr>
            <a:noAutofit/>
          </a:bodyPr>
          <a:lstStyle/>
          <a:p>
            <a:pPr algn="l"/>
            <a:r>
              <a:rPr lang="pt-BR" sz="2800" b="1" dirty="0" smtClean="0"/>
              <a:t>PROPOSTAS:</a:t>
            </a:r>
            <a:endParaRPr lang="pt-BR" sz="2800" b="1" dirty="0" smtClean="0">
              <a:solidFill>
                <a:schemeClr val="tx1"/>
              </a:solidFill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539552" y="2924944"/>
            <a:ext cx="8280920" cy="2592288"/>
          </a:xfrm>
          <a:prstGeom prst="rect">
            <a:avLst/>
          </a:prstGeom>
        </p:spPr>
        <p:txBody>
          <a:bodyPr vert="horz" lIns="0" rIns="18288">
            <a:no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pt-BR" sz="2800" b="1" dirty="0" smtClean="0"/>
              <a:t>Avaliar a estrutura e propor alterações;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pt-BR" sz="2800" b="1" dirty="0" smtClean="0"/>
              <a:t>Definir responsável pela atualização do site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pt-BR" sz="2800" b="1" dirty="0" smtClean="0"/>
              <a:t>Fazer um refinamento das pessoas cadastradas nas listas de e-mail, </a:t>
            </a:r>
            <a:r>
              <a:rPr lang="pt-BR" sz="2800" b="1" dirty="0" err="1" smtClean="0"/>
              <a:t>whats</a:t>
            </a:r>
            <a:r>
              <a:rPr lang="pt-BR" sz="2800" b="1" dirty="0" smtClean="0"/>
              <a:t> </a:t>
            </a:r>
            <a:r>
              <a:rPr lang="pt-BR" sz="2800" b="1" dirty="0" err="1" smtClean="0"/>
              <a:t>app</a:t>
            </a:r>
            <a:r>
              <a:rPr lang="pt-BR" sz="2800" b="1" dirty="0" smtClean="0"/>
              <a:t>, Grupo Yahoo</a:t>
            </a:r>
          </a:p>
          <a:p>
            <a:pPr algn="l"/>
            <a:r>
              <a:rPr lang="pt-BR" sz="2800" b="1" dirty="0" smtClean="0"/>
              <a:t> </a:t>
            </a: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10128596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</TotalTime>
  <Words>74</Words>
  <Application>Microsoft Office PowerPoint</Application>
  <PresentationFormat>Apresentação na tela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Fluxo</vt:lpstr>
      <vt:lpstr>SITE DA COGEF</vt:lpstr>
      <vt:lpstr>SITE DA COGEF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SITE DA COGEF</dc:title>
  <dc:creator>Thaner Nogueira</dc:creator>
  <cp:lastModifiedBy>Thaner Nogueira</cp:lastModifiedBy>
  <cp:revision>2</cp:revision>
  <dcterms:created xsi:type="dcterms:W3CDTF">2014-08-11T12:55:23Z</dcterms:created>
  <dcterms:modified xsi:type="dcterms:W3CDTF">2014-08-11T13:13:14Z</dcterms:modified>
</cp:coreProperties>
</file>