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08" y="6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4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8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97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72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75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16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4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13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15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63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82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BC5B-16BC-454C-B01A-2729A80000D1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4801-21DE-4AD4-83F6-67B2478041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7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/>
          <p:cNvSpPr/>
          <p:nvPr/>
        </p:nvSpPr>
        <p:spPr>
          <a:xfrm>
            <a:off x="15552" y="2649227"/>
            <a:ext cx="9900745" cy="22199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15552" y="485290"/>
            <a:ext cx="9900745" cy="215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833320" y="199272"/>
            <a:ext cx="2072681" cy="2698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Impactos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552" y="4883163"/>
            <a:ext cx="9906000" cy="2002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049344" y="2841044"/>
            <a:ext cx="115212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Controle da dívida</a:t>
            </a:r>
            <a:endParaRPr lang="pt-BR" sz="1000" dirty="0"/>
          </a:p>
        </p:txBody>
      </p:sp>
      <p:sp>
        <p:nvSpPr>
          <p:cNvPr id="10" name="Retângulo 9"/>
          <p:cNvSpPr/>
          <p:nvPr/>
        </p:nvSpPr>
        <p:spPr>
          <a:xfrm>
            <a:off x="8661412" y="1916832"/>
            <a:ext cx="1244588" cy="4236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u="none" strike="noStrike" dirty="0" smtClean="0">
                <a:effectLst/>
              </a:rPr>
              <a:t>Receita própria</a:t>
            </a:r>
            <a:endParaRPr lang="pt-BR" sz="1000" dirty="0"/>
          </a:p>
        </p:txBody>
      </p:sp>
      <p:sp>
        <p:nvSpPr>
          <p:cNvPr id="5" name="Retângulo 4"/>
          <p:cNvSpPr/>
          <p:nvPr/>
        </p:nvSpPr>
        <p:spPr>
          <a:xfrm>
            <a:off x="1856656" y="620688"/>
            <a:ext cx="1524444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Análises forenses realizadas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4088904" y="620688"/>
            <a:ext cx="1552668" cy="423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Contribuintes de grande porte acompanhados na carteira de cobrança</a:t>
            </a:r>
          </a:p>
        </p:txBody>
      </p:sp>
      <p:sp>
        <p:nvSpPr>
          <p:cNvPr id="8" name="Retângulo 7"/>
          <p:cNvSpPr/>
          <p:nvPr/>
        </p:nvSpPr>
        <p:spPr>
          <a:xfrm>
            <a:off x="6249144" y="1239087"/>
            <a:ext cx="1538556" cy="423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u="none" strike="noStrike" dirty="0" smtClean="0">
                <a:effectLst/>
              </a:rPr>
              <a:t>Arrecadação ICMS e IPVA</a:t>
            </a:r>
            <a:endParaRPr lang="pt-BR" sz="1000" dirty="0"/>
          </a:p>
        </p:txBody>
      </p:sp>
      <p:sp>
        <p:nvSpPr>
          <p:cNvPr id="9" name="Retângulo 8"/>
          <p:cNvSpPr/>
          <p:nvPr/>
        </p:nvSpPr>
        <p:spPr>
          <a:xfrm>
            <a:off x="56456" y="1268760"/>
            <a:ext cx="1538556" cy="423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err="1" smtClean="0">
                <a:solidFill>
                  <a:schemeClr val="tx1"/>
                </a:solidFill>
              </a:rPr>
              <a:t>NF-e</a:t>
            </a:r>
            <a:r>
              <a:rPr lang="pt-BR" sz="1000" b="1" dirty="0" smtClean="0">
                <a:solidFill>
                  <a:schemeClr val="tx1"/>
                </a:solidFill>
              </a:rPr>
              <a:t> , </a:t>
            </a:r>
            <a:r>
              <a:rPr lang="pt-BR" sz="1000" b="1" dirty="0" err="1" smtClean="0">
                <a:solidFill>
                  <a:schemeClr val="tx1"/>
                </a:solidFill>
              </a:rPr>
              <a:t>CT-e</a:t>
            </a:r>
            <a:r>
              <a:rPr lang="pt-BR" sz="1000" b="1" dirty="0" smtClean="0">
                <a:solidFill>
                  <a:schemeClr val="tx1"/>
                </a:solidFill>
              </a:rPr>
              <a:t> e EFD recebidos e validados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304928" y="1196752"/>
            <a:ext cx="1538556" cy="4956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rgbClr val="FF0000"/>
                </a:solidFill>
              </a:rPr>
              <a:t>Sistemas de cruzamento de dados do SPED implantados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34524" y="1925216"/>
            <a:ext cx="1538556" cy="423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Contribuintes do simples nacional monitorados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150748" y="4077072"/>
            <a:ext cx="1538556" cy="4236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dirty="0" smtClean="0"/>
              <a:t>Economia com uso de EAD</a:t>
            </a:r>
            <a:endParaRPr lang="pt-BR" sz="1000" dirty="0"/>
          </a:p>
        </p:txBody>
      </p:sp>
      <p:sp>
        <p:nvSpPr>
          <p:cNvPr id="15" name="Retângulo 14"/>
          <p:cNvSpPr/>
          <p:nvPr/>
        </p:nvSpPr>
        <p:spPr>
          <a:xfrm>
            <a:off x="3872880" y="4293096"/>
            <a:ext cx="152444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Cursos com utilização de tecnologia de EAD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936776" y="3573016"/>
            <a:ext cx="1524444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Unidades fazendárias com nova tecnologia de comunicação implantada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072680" y="2852936"/>
            <a:ext cx="152444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rgbClr val="FF0000"/>
                </a:solidFill>
              </a:rPr>
              <a:t>Contratos ativos da dívida fundada controlados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088904" y="2798632"/>
            <a:ext cx="152444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Acesso aos saldos da dívida fundada em tempo real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177136" y="5805264"/>
            <a:ext cx="1538556" cy="423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bg1"/>
                </a:solidFill>
              </a:rPr>
              <a:t>Agilidade</a:t>
            </a:r>
            <a:r>
              <a:rPr lang="pt-BR" sz="1000" dirty="0" smtClean="0">
                <a:solidFill>
                  <a:srgbClr val="FFFF00"/>
                </a:solidFill>
              </a:rPr>
              <a:t> </a:t>
            </a:r>
            <a:r>
              <a:rPr lang="pt-BR" sz="1000" dirty="0" smtClean="0"/>
              <a:t>na emissão do DAE</a:t>
            </a:r>
            <a:endParaRPr lang="pt-BR" sz="1000" dirty="0"/>
          </a:p>
        </p:txBody>
      </p:sp>
      <p:sp>
        <p:nvSpPr>
          <p:cNvPr id="24" name="Retângulo 23"/>
          <p:cNvSpPr/>
          <p:nvPr/>
        </p:nvSpPr>
        <p:spPr>
          <a:xfrm>
            <a:off x="6177136" y="5157192"/>
            <a:ext cx="1538556" cy="423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dirty="0" smtClean="0"/>
              <a:t>Eventos de educação fiscal</a:t>
            </a:r>
            <a:endParaRPr lang="pt-BR" sz="1000" dirty="0"/>
          </a:p>
        </p:txBody>
      </p:sp>
      <p:sp>
        <p:nvSpPr>
          <p:cNvPr id="27" name="Retângulo 26"/>
          <p:cNvSpPr/>
          <p:nvPr/>
        </p:nvSpPr>
        <p:spPr>
          <a:xfrm>
            <a:off x="128464" y="5589240"/>
            <a:ext cx="1524444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Unidades da SEF com acesso à rede sem fio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4004620" y="6309320"/>
            <a:ext cx="1524444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Sistema de pagamento de tributos implantado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2000672" y="6093296"/>
            <a:ext cx="152444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Serviço com automatização dos processos de retaguarda implantado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4071295" y="5157192"/>
            <a:ext cx="1524444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Disponibilidade mensal dos serviços eletrônicos do SPED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1988396" y="5085184"/>
            <a:ext cx="152444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Disponibilidade mensal dos serviços eletrônicos do sítio da SEF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54" name="Conector em curva 53"/>
          <p:cNvCxnSpPr>
            <a:stCxn id="11" idx="3"/>
            <a:endCxn id="8" idx="1"/>
          </p:cNvCxnSpPr>
          <p:nvPr/>
        </p:nvCxnSpPr>
        <p:spPr>
          <a:xfrm>
            <a:off x="5843484" y="1444585"/>
            <a:ext cx="405660" cy="633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ixaDeTexto 122"/>
          <p:cNvSpPr txBox="1"/>
          <p:nvPr/>
        </p:nvSpPr>
        <p:spPr>
          <a:xfrm>
            <a:off x="-15552" y="528935"/>
            <a:ext cx="1312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Receita pública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124" name="CaixaDeTexto 123"/>
          <p:cNvSpPr txBox="1"/>
          <p:nvPr/>
        </p:nvSpPr>
        <p:spPr>
          <a:xfrm>
            <a:off x="0" y="2636912"/>
            <a:ext cx="1202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Gasto público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147" name="Retângulo 146"/>
          <p:cNvSpPr/>
          <p:nvPr/>
        </p:nvSpPr>
        <p:spPr>
          <a:xfrm>
            <a:off x="5902723" y="199272"/>
            <a:ext cx="1930597" cy="2698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Resultados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48" name="Retângulo 147"/>
          <p:cNvSpPr/>
          <p:nvPr/>
        </p:nvSpPr>
        <p:spPr>
          <a:xfrm>
            <a:off x="1" y="199272"/>
            <a:ext cx="5902722" cy="2698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Produtos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49" name="CaixaDeTexto 148"/>
          <p:cNvSpPr txBox="1"/>
          <p:nvPr/>
        </p:nvSpPr>
        <p:spPr>
          <a:xfrm>
            <a:off x="0" y="4869160"/>
            <a:ext cx="164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Serviços ao cidadão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0" y="0"/>
            <a:ext cx="9906000" cy="188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CADEIA DE CAUSALIDADE DOS RESULTADOS – PROFISCO MG (PCR</a:t>
            </a:r>
            <a:r>
              <a:rPr lang="pt-BR" sz="1400" b="1" dirty="0">
                <a:solidFill>
                  <a:schemeClr val="tx1"/>
                </a:solidFill>
              </a:rPr>
              <a:t>) </a:t>
            </a:r>
            <a:r>
              <a:rPr lang="pt-BR" sz="1400" b="1" dirty="0" smtClean="0">
                <a:solidFill>
                  <a:schemeClr val="tx1"/>
                </a:solidFill>
              </a:rPr>
              <a:t>BR-L1236 (26/Nov/2013)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" y="0"/>
            <a:ext cx="5619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" name="Retângulo 70"/>
          <p:cNvSpPr/>
          <p:nvPr/>
        </p:nvSpPr>
        <p:spPr>
          <a:xfrm>
            <a:off x="8661412" y="3674389"/>
            <a:ext cx="124458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Resultado primário</a:t>
            </a:r>
            <a:endParaRPr lang="pt-BR" sz="1000" dirty="0"/>
          </a:p>
        </p:txBody>
      </p:sp>
      <p:sp>
        <p:nvSpPr>
          <p:cNvPr id="73" name="Retângulo 72"/>
          <p:cNvSpPr/>
          <p:nvPr/>
        </p:nvSpPr>
        <p:spPr>
          <a:xfrm>
            <a:off x="6184616" y="3356992"/>
            <a:ext cx="1538556" cy="4236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u="none" strike="noStrike" dirty="0" smtClean="0">
                <a:effectLst/>
              </a:rPr>
              <a:t>Economia gastos com telefonia</a:t>
            </a:r>
            <a:endParaRPr lang="pt-BR" sz="1000" dirty="0"/>
          </a:p>
        </p:txBody>
      </p:sp>
      <p:sp>
        <p:nvSpPr>
          <p:cNvPr id="40" name="Retângulo 39"/>
          <p:cNvSpPr/>
          <p:nvPr/>
        </p:nvSpPr>
        <p:spPr>
          <a:xfrm>
            <a:off x="1928664" y="1988840"/>
            <a:ext cx="1524444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err="1" smtClean="0">
                <a:solidFill>
                  <a:schemeClr val="tx1"/>
                </a:solidFill>
              </a:rPr>
              <a:t>DFTs</a:t>
            </a:r>
            <a:r>
              <a:rPr lang="pt-BR" sz="1000" b="1" dirty="0" smtClean="0">
                <a:solidFill>
                  <a:schemeClr val="tx1"/>
                </a:solidFill>
              </a:rPr>
              <a:t> instaladas</a:t>
            </a:r>
          </a:p>
        </p:txBody>
      </p:sp>
      <p:cxnSp>
        <p:nvCxnSpPr>
          <p:cNvPr id="42" name="Conector em curva 41"/>
          <p:cNvCxnSpPr>
            <a:stCxn id="12" idx="3"/>
            <a:endCxn id="8" idx="1"/>
          </p:cNvCxnSpPr>
          <p:nvPr/>
        </p:nvCxnSpPr>
        <p:spPr>
          <a:xfrm flipV="1">
            <a:off x="5673080" y="1450919"/>
            <a:ext cx="576064" cy="68612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1856656" y="1268760"/>
            <a:ext cx="1524444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Sistema para acesso à ECD implantado</a:t>
            </a:r>
          </a:p>
        </p:txBody>
      </p:sp>
      <p:cxnSp>
        <p:nvCxnSpPr>
          <p:cNvPr id="46" name="Conector em curva 45"/>
          <p:cNvCxnSpPr>
            <a:stCxn id="7" idx="3"/>
            <a:endCxn id="8" idx="1"/>
          </p:cNvCxnSpPr>
          <p:nvPr/>
        </p:nvCxnSpPr>
        <p:spPr>
          <a:xfrm>
            <a:off x="5641572" y="832520"/>
            <a:ext cx="607572" cy="61839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em curva 51"/>
          <p:cNvCxnSpPr>
            <a:stCxn id="9" idx="3"/>
            <a:endCxn id="44" idx="1"/>
          </p:cNvCxnSpPr>
          <p:nvPr/>
        </p:nvCxnSpPr>
        <p:spPr>
          <a:xfrm>
            <a:off x="1595012" y="1480592"/>
            <a:ext cx="261644" cy="419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em curva 54"/>
          <p:cNvCxnSpPr>
            <a:stCxn id="44" idx="3"/>
            <a:endCxn id="11" idx="1"/>
          </p:cNvCxnSpPr>
          <p:nvPr/>
        </p:nvCxnSpPr>
        <p:spPr>
          <a:xfrm flipV="1">
            <a:off x="3381100" y="1444585"/>
            <a:ext cx="923828" cy="4019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em curva 55"/>
          <p:cNvCxnSpPr>
            <a:stCxn id="44" idx="3"/>
            <a:endCxn id="7" idx="1"/>
          </p:cNvCxnSpPr>
          <p:nvPr/>
        </p:nvCxnSpPr>
        <p:spPr>
          <a:xfrm flipV="1">
            <a:off x="3381100" y="832520"/>
            <a:ext cx="707804" cy="6522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em curva 57"/>
          <p:cNvCxnSpPr>
            <a:stCxn id="44" idx="3"/>
            <a:endCxn id="12" idx="1"/>
          </p:cNvCxnSpPr>
          <p:nvPr/>
        </p:nvCxnSpPr>
        <p:spPr>
          <a:xfrm>
            <a:off x="3381100" y="1484784"/>
            <a:ext cx="753424" cy="6522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em curva 59"/>
          <p:cNvCxnSpPr>
            <a:stCxn id="5" idx="3"/>
            <a:endCxn id="7" idx="1"/>
          </p:cNvCxnSpPr>
          <p:nvPr/>
        </p:nvCxnSpPr>
        <p:spPr>
          <a:xfrm flipV="1">
            <a:off x="3381100" y="832520"/>
            <a:ext cx="707804" cy="419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em curva 60"/>
          <p:cNvCxnSpPr>
            <a:stCxn id="40" idx="3"/>
            <a:endCxn id="11" idx="1"/>
          </p:cNvCxnSpPr>
          <p:nvPr/>
        </p:nvCxnSpPr>
        <p:spPr>
          <a:xfrm flipV="1">
            <a:off x="3453108" y="1444585"/>
            <a:ext cx="851820" cy="7602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em curva 75"/>
          <p:cNvCxnSpPr>
            <a:stCxn id="17" idx="3"/>
            <a:endCxn id="73" idx="1"/>
          </p:cNvCxnSpPr>
          <p:nvPr/>
        </p:nvCxnSpPr>
        <p:spPr>
          <a:xfrm flipV="1">
            <a:off x="4461220" y="3568824"/>
            <a:ext cx="1723396" cy="25622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em curva 77"/>
          <p:cNvCxnSpPr>
            <a:stCxn id="15" idx="3"/>
            <a:endCxn id="13" idx="1"/>
          </p:cNvCxnSpPr>
          <p:nvPr/>
        </p:nvCxnSpPr>
        <p:spPr>
          <a:xfrm flipV="1">
            <a:off x="5397324" y="4288904"/>
            <a:ext cx="753424" cy="2202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em curva 78"/>
          <p:cNvCxnSpPr>
            <a:stCxn id="8" idx="3"/>
            <a:endCxn id="10" idx="0"/>
          </p:cNvCxnSpPr>
          <p:nvPr/>
        </p:nvCxnSpPr>
        <p:spPr>
          <a:xfrm>
            <a:off x="7787700" y="1450919"/>
            <a:ext cx="1496006" cy="46591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em curva 81"/>
          <p:cNvCxnSpPr>
            <a:stCxn id="21" idx="3"/>
            <a:endCxn id="22" idx="1"/>
          </p:cNvCxnSpPr>
          <p:nvPr/>
        </p:nvCxnSpPr>
        <p:spPr>
          <a:xfrm flipV="1">
            <a:off x="3597124" y="3014656"/>
            <a:ext cx="491780" cy="543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em curva 88"/>
          <p:cNvCxnSpPr>
            <a:stCxn id="10" idx="2"/>
            <a:endCxn id="71" idx="0"/>
          </p:cNvCxnSpPr>
          <p:nvPr/>
        </p:nvCxnSpPr>
        <p:spPr>
          <a:xfrm rot="5400000">
            <a:off x="8616760" y="3007442"/>
            <a:ext cx="1333893" cy="12700"/>
          </a:xfrm>
          <a:prstGeom prst="curvedConnector3">
            <a:avLst>
              <a:gd name="adj1" fmla="val 4643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em curva 91"/>
          <p:cNvCxnSpPr>
            <a:stCxn id="13" idx="3"/>
            <a:endCxn id="71" idx="1"/>
          </p:cNvCxnSpPr>
          <p:nvPr/>
        </p:nvCxnSpPr>
        <p:spPr>
          <a:xfrm flipV="1">
            <a:off x="7689304" y="3890413"/>
            <a:ext cx="972108" cy="39849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em curva 92"/>
          <p:cNvCxnSpPr>
            <a:stCxn id="73" idx="3"/>
            <a:endCxn id="71" idx="1"/>
          </p:cNvCxnSpPr>
          <p:nvPr/>
        </p:nvCxnSpPr>
        <p:spPr>
          <a:xfrm>
            <a:off x="7723172" y="3568824"/>
            <a:ext cx="938240" cy="3215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em curva 101"/>
          <p:cNvCxnSpPr>
            <a:stCxn id="22" idx="3"/>
            <a:endCxn id="6" idx="1"/>
          </p:cNvCxnSpPr>
          <p:nvPr/>
        </p:nvCxnSpPr>
        <p:spPr>
          <a:xfrm>
            <a:off x="5613348" y="3014656"/>
            <a:ext cx="2435996" cy="424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em curva 109"/>
          <p:cNvCxnSpPr>
            <a:stCxn id="6" idx="2"/>
            <a:endCxn id="71" idx="0"/>
          </p:cNvCxnSpPr>
          <p:nvPr/>
        </p:nvCxnSpPr>
        <p:spPr>
          <a:xfrm rot="16200000" flipH="1">
            <a:off x="8753909" y="3144591"/>
            <a:ext cx="401297" cy="658298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em curva 110"/>
          <p:cNvCxnSpPr>
            <a:stCxn id="24" idx="3"/>
            <a:endCxn id="71" idx="2"/>
          </p:cNvCxnSpPr>
          <p:nvPr/>
        </p:nvCxnSpPr>
        <p:spPr>
          <a:xfrm flipV="1">
            <a:off x="7715692" y="4106437"/>
            <a:ext cx="1568014" cy="1262587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em curva 112"/>
          <p:cNvCxnSpPr>
            <a:stCxn id="23" idx="3"/>
            <a:endCxn id="71" idx="2"/>
          </p:cNvCxnSpPr>
          <p:nvPr/>
        </p:nvCxnSpPr>
        <p:spPr>
          <a:xfrm flipV="1">
            <a:off x="7715692" y="4106437"/>
            <a:ext cx="1568014" cy="1910659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em curva 114"/>
          <p:cNvCxnSpPr>
            <a:stCxn id="28" idx="3"/>
            <a:endCxn id="23" idx="1"/>
          </p:cNvCxnSpPr>
          <p:nvPr/>
        </p:nvCxnSpPr>
        <p:spPr>
          <a:xfrm flipV="1">
            <a:off x="5529064" y="6017096"/>
            <a:ext cx="648072" cy="508248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em curva 93"/>
          <p:cNvCxnSpPr>
            <a:stCxn id="17" idx="3"/>
            <a:endCxn id="13" idx="1"/>
          </p:cNvCxnSpPr>
          <p:nvPr/>
        </p:nvCxnSpPr>
        <p:spPr>
          <a:xfrm>
            <a:off x="4461220" y="3825044"/>
            <a:ext cx="1689528" cy="4638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em curva 106"/>
          <p:cNvCxnSpPr/>
          <p:nvPr/>
        </p:nvCxnSpPr>
        <p:spPr>
          <a:xfrm flipV="1">
            <a:off x="3512840" y="6093296"/>
            <a:ext cx="2652020" cy="364232"/>
          </a:xfrm>
          <a:prstGeom prst="curvedConnector3">
            <a:avLst>
              <a:gd name="adj1" fmla="val 11211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em curva 111"/>
          <p:cNvCxnSpPr>
            <a:stCxn id="15" idx="3"/>
            <a:endCxn id="24" idx="1"/>
          </p:cNvCxnSpPr>
          <p:nvPr/>
        </p:nvCxnSpPr>
        <p:spPr>
          <a:xfrm>
            <a:off x="5397324" y="4509120"/>
            <a:ext cx="779812" cy="859904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em curva 116"/>
          <p:cNvCxnSpPr>
            <a:stCxn id="27" idx="3"/>
            <a:endCxn id="30" idx="1"/>
          </p:cNvCxnSpPr>
          <p:nvPr/>
        </p:nvCxnSpPr>
        <p:spPr>
          <a:xfrm>
            <a:off x="1652908" y="5805264"/>
            <a:ext cx="347764" cy="576064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em curva 119"/>
          <p:cNvCxnSpPr>
            <a:stCxn id="27" idx="3"/>
            <a:endCxn id="32" idx="1"/>
          </p:cNvCxnSpPr>
          <p:nvPr/>
        </p:nvCxnSpPr>
        <p:spPr>
          <a:xfrm flipV="1">
            <a:off x="1652908" y="5337212"/>
            <a:ext cx="335488" cy="468052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em curva 124"/>
          <p:cNvCxnSpPr>
            <a:stCxn id="32" idx="3"/>
            <a:endCxn id="31" idx="1"/>
          </p:cNvCxnSpPr>
          <p:nvPr/>
        </p:nvCxnSpPr>
        <p:spPr>
          <a:xfrm>
            <a:off x="3512840" y="5337212"/>
            <a:ext cx="558455" cy="36004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em curva 125"/>
          <p:cNvCxnSpPr>
            <a:stCxn id="30" idx="3"/>
            <a:endCxn id="28" idx="1"/>
          </p:cNvCxnSpPr>
          <p:nvPr/>
        </p:nvCxnSpPr>
        <p:spPr>
          <a:xfrm>
            <a:off x="3525116" y="6381328"/>
            <a:ext cx="479504" cy="144016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em curva 128"/>
          <p:cNvCxnSpPr/>
          <p:nvPr/>
        </p:nvCxnSpPr>
        <p:spPr>
          <a:xfrm rot="16200000" flipH="1">
            <a:off x="3506702" y="4083210"/>
            <a:ext cx="1080120" cy="1067844"/>
          </a:xfrm>
          <a:prstGeom prst="curvedConnector3">
            <a:avLst>
              <a:gd name="adj1" fmla="val 70282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em curva 132"/>
          <p:cNvCxnSpPr>
            <a:stCxn id="31" idx="3"/>
            <a:endCxn id="73" idx="1"/>
          </p:cNvCxnSpPr>
          <p:nvPr/>
        </p:nvCxnSpPr>
        <p:spPr>
          <a:xfrm flipV="1">
            <a:off x="5595739" y="3568824"/>
            <a:ext cx="588877" cy="1804392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em curva 66"/>
          <p:cNvCxnSpPr>
            <a:stCxn id="10" idx="2"/>
            <a:endCxn id="6" idx="0"/>
          </p:cNvCxnSpPr>
          <p:nvPr/>
        </p:nvCxnSpPr>
        <p:spPr>
          <a:xfrm rot="5400000">
            <a:off x="8704283" y="2261621"/>
            <a:ext cx="500548" cy="658298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em curva 67"/>
          <p:cNvCxnSpPr>
            <a:stCxn id="15" idx="3"/>
          </p:cNvCxnSpPr>
          <p:nvPr/>
        </p:nvCxnSpPr>
        <p:spPr>
          <a:xfrm flipV="1">
            <a:off x="5397324" y="1484784"/>
            <a:ext cx="802391" cy="3024336"/>
          </a:xfrm>
          <a:prstGeom prst="curvedConnector2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ângulo 73"/>
          <p:cNvSpPr/>
          <p:nvPr/>
        </p:nvSpPr>
        <p:spPr>
          <a:xfrm>
            <a:off x="3152800" y="5661248"/>
            <a:ext cx="152444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t-BR" sz="1000" b="1" dirty="0" smtClean="0">
                <a:solidFill>
                  <a:schemeClr val="tx1"/>
                </a:solidFill>
              </a:rPr>
              <a:t>Gestão por competência implantada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83" name="Conector em curva 82"/>
          <p:cNvCxnSpPr>
            <a:endCxn id="74" idx="1"/>
          </p:cNvCxnSpPr>
          <p:nvPr/>
        </p:nvCxnSpPr>
        <p:spPr>
          <a:xfrm>
            <a:off x="1640632" y="5773456"/>
            <a:ext cx="1512168" cy="678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em curva 100"/>
          <p:cNvCxnSpPr/>
          <p:nvPr/>
        </p:nvCxnSpPr>
        <p:spPr>
          <a:xfrm rot="16200000" flipH="1">
            <a:off x="3497907" y="5172125"/>
            <a:ext cx="936104" cy="42142"/>
          </a:xfrm>
          <a:prstGeom prst="curvedConnector3">
            <a:avLst>
              <a:gd name="adj1" fmla="val 48983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em curva 71"/>
          <p:cNvCxnSpPr>
            <a:stCxn id="74" idx="3"/>
          </p:cNvCxnSpPr>
          <p:nvPr/>
        </p:nvCxnSpPr>
        <p:spPr>
          <a:xfrm flipV="1">
            <a:off x="4677244" y="5453844"/>
            <a:ext cx="1487616" cy="387424"/>
          </a:xfrm>
          <a:prstGeom prst="curvedConnector3">
            <a:avLst>
              <a:gd name="adj1" fmla="val 58323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4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168</Words>
  <Application>Microsoft Office PowerPoint</Application>
  <PresentationFormat>Papel A4 (210 x 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</dc:creator>
  <cp:lastModifiedBy>SEF</cp:lastModifiedBy>
  <cp:revision>56</cp:revision>
  <dcterms:created xsi:type="dcterms:W3CDTF">2013-09-25T13:35:56Z</dcterms:created>
  <dcterms:modified xsi:type="dcterms:W3CDTF">2013-12-04T13:05:56Z</dcterms:modified>
</cp:coreProperties>
</file>