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93" r:id="rId2"/>
    <p:sldId id="302" r:id="rId3"/>
    <p:sldId id="275" r:id="rId4"/>
    <p:sldId id="290" r:id="rId5"/>
    <p:sldId id="297" r:id="rId6"/>
    <p:sldId id="296" r:id="rId7"/>
    <p:sldId id="292" r:id="rId8"/>
    <p:sldId id="265" r:id="rId9"/>
    <p:sldId id="288" r:id="rId10"/>
    <p:sldId id="298" r:id="rId11"/>
    <p:sldId id="299" r:id="rId12"/>
    <p:sldId id="267" r:id="rId13"/>
  </p:sldIdLst>
  <p:sldSz cx="9144000" cy="6858000" type="screen4x3"/>
  <p:notesSz cx="6789738" cy="9929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183" autoAdjust="0"/>
    <p:restoredTop sz="94721" autoAdjust="0"/>
  </p:normalViewPr>
  <p:slideViewPr>
    <p:cSldViewPr>
      <p:cViewPr varScale="1">
        <p:scale>
          <a:sx n="70" d="100"/>
          <a:sy n="70" d="100"/>
        </p:scale>
        <p:origin x="-9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4ACBE-BD01-441B-83EF-1BA16DBB9EDA}" type="doc">
      <dgm:prSet loTypeId="urn:microsoft.com/office/officeart/2005/8/layout/cycle5" loCatId="cycle" qsTypeId="urn:microsoft.com/office/officeart/2005/8/quickstyle/3d9" qsCatId="3D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35763FD4-51B5-4E60-BF31-1006D12B9934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Contribuinte solicita e acompanha via web </a:t>
          </a:r>
          <a:r>
            <a:rPr lang="pt-BR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no Portal </a:t>
          </a:r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SEFA (documentos digitalizados)</a:t>
          </a:r>
          <a:endParaRPr lang="pt-B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18AB106-6B8D-4C3A-B7D8-66B2D8CC9467}" type="parTrans" cxnId="{BF0D64B7-1B62-4AB1-8E29-1942E38B42B0}">
      <dgm:prSet/>
      <dgm:spPr/>
      <dgm:t>
        <a:bodyPr/>
        <a:lstStyle/>
        <a:p>
          <a:endParaRPr lang="pt-BR"/>
        </a:p>
      </dgm:t>
    </dgm:pt>
    <dgm:pt modelId="{6D9913C7-C79E-4759-92E8-16B01114F095}" type="sibTrans" cxnId="{BF0D64B7-1B62-4AB1-8E29-1942E38B42B0}">
      <dgm:prSet/>
      <dgm:spPr/>
      <dgm:t>
        <a:bodyPr/>
        <a:lstStyle/>
        <a:p>
          <a:endParaRPr lang="pt-BR"/>
        </a:p>
      </dgm:t>
    </dgm:pt>
    <dgm:pt modelId="{C1E39FCD-6C27-4876-9DC8-8CD4F43EE9E1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SEFA recepciona (Portal de Serviços)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9B7279F-52F4-4A60-A9E1-A44599C6569C}" type="parTrans" cxnId="{1BDD77E5-F890-4492-8D65-044894322336}">
      <dgm:prSet/>
      <dgm:spPr/>
      <dgm:t>
        <a:bodyPr/>
        <a:lstStyle/>
        <a:p>
          <a:endParaRPr lang="pt-BR"/>
        </a:p>
      </dgm:t>
    </dgm:pt>
    <dgm:pt modelId="{C3234B9A-DD8B-4C77-B405-EF0312D33D02}" type="sibTrans" cxnId="{1BDD77E5-F890-4492-8D65-044894322336}">
      <dgm:prSet/>
      <dgm:spPr/>
      <dgm:t>
        <a:bodyPr/>
        <a:lstStyle/>
        <a:p>
          <a:endParaRPr lang="pt-BR"/>
        </a:p>
      </dgm:t>
    </dgm:pt>
    <dgm:pt modelId="{69FC27C0-3FEE-4AA9-836C-A3C7A5EE0B23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Diretoria de Tributação analisa 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A665234-60E2-46D4-8EDA-50EA6959B05D}" type="parTrans" cxnId="{0882A20C-B7FA-4484-86ED-31E31D6F7877}">
      <dgm:prSet/>
      <dgm:spPr/>
      <dgm:t>
        <a:bodyPr/>
        <a:lstStyle/>
        <a:p>
          <a:endParaRPr lang="pt-BR"/>
        </a:p>
      </dgm:t>
    </dgm:pt>
    <dgm:pt modelId="{E4F2FAB4-2789-4812-892A-B2FDF0E7AE44}" type="sibTrans" cxnId="{0882A20C-B7FA-4484-86ED-31E31D6F7877}">
      <dgm:prSet/>
      <dgm:spPr/>
      <dgm:t>
        <a:bodyPr/>
        <a:lstStyle/>
        <a:p>
          <a:endParaRPr lang="pt-BR"/>
        </a:p>
      </dgm:t>
    </dgm:pt>
    <dgm:pt modelId="{06C51153-A8E9-4868-9A98-D097B3F93B10}">
      <dgm:prSet phldrT="[Texto]" custT="1"/>
      <dgm:spPr/>
      <dgm:t>
        <a:bodyPr/>
        <a:lstStyle/>
        <a:p>
          <a:r>
            <a:rPr lang="pt-BR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SEFA – emite Portaria, Ofício e etc.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944A1F9-C677-43C1-86F2-9CD88DAAC04A}" type="parTrans" cxnId="{E56DA156-62B4-48DE-AF54-3F32C57F0FBA}">
      <dgm:prSet/>
      <dgm:spPr/>
      <dgm:t>
        <a:bodyPr/>
        <a:lstStyle/>
        <a:p>
          <a:endParaRPr lang="pt-BR"/>
        </a:p>
      </dgm:t>
    </dgm:pt>
    <dgm:pt modelId="{598662FD-8673-4B13-B64C-465805DA5AF5}" type="sibTrans" cxnId="{E56DA156-62B4-48DE-AF54-3F32C57F0FBA}">
      <dgm:prSet/>
      <dgm:spPr/>
      <dgm:t>
        <a:bodyPr/>
        <a:lstStyle/>
        <a:p>
          <a:endParaRPr lang="pt-BR"/>
        </a:p>
      </dgm:t>
    </dgm:pt>
    <dgm:pt modelId="{3434459C-B213-44CD-A6BE-6ABFE7EDE2C7}" type="pres">
      <dgm:prSet presAssocID="{9C14ACBE-BD01-441B-83EF-1BA16DBB9ED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5696822-F452-4365-A38B-6E7419AA3F7A}" type="pres">
      <dgm:prSet presAssocID="{35763FD4-51B5-4E60-BF31-1006D12B9934}" presName="node" presStyleLbl="node1" presStyleIdx="0" presStyleCnt="4" custScaleX="172652" custScaleY="1298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1F5BCFC-DDE5-4A8D-BEE0-8973EF09C81D}" type="pres">
      <dgm:prSet presAssocID="{35763FD4-51B5-4E60-BF31-1006D12B9934}" presName="spNode" presStyleCnt="0"/>
      <dgm:spPr/>
      <dgm:t>
        <a:bodyPr/>
        <a:lstStyle/>
        <a:p>
          <a:endParaRPr lang="pt-BR"/>
        </a:p>
      </dgm:t>
    </dgm:pt>
    <dgm:pt modelId="{649F1555-7EF8-4544-B7EC-A27A288D0BDF}" type="pres">
      <dgm:prSet presAssocID="{6D9913C7-C79E-4759-92E8-16B01114F095}" presName="sibTrans" presStyleLbl="sibTrans1D1" presStyleIdx="0" presStyleCnt="4"/>
      <dgm:spPr/>
      <dgm:t>
        <a:bodyPr/>
        <a:lstStyle/>
        <a:p>
          <a:endParaRPr lang="pt-BR"/>
        </a:p>
      </dgm:t>
    </dgm:pt>
    <dgm:pt modelId="{0A2EF9AE-D743-4EC4-AD7F-10AB07925D1F}" type="pres">
      <dgm:prSet presAssocID="{C1E39FCD-6C27-4876-9DC8-8CD4F43EE9E1}" presName="node" presStyleLbl="node1" presStyleIdx="1" presStyleCnt="4" custScaleX="137101" custScaleY="11298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FBA5508-43A9-4713-83C6-34894923B45E}" type="pres">
      <dgm:prSet presAssocID="{C1E39FCD-6C27-4876-9DC8-8CD4F43EE9E1}" presName="spNode" presStyleCnt="0"/>
      <dgm:spPr/>
      <dgm:t>
        <a:bodyPr/>
        <a:lstStyle/>
        <a:p>
          <a:endParaRPr lang="pt-BR"/>
        </a:p>
      </dgm:t>
    </dgm:pt>
    <dgm:pt modelId="{8E52663E-CB7F-4506-ADF2-6480FA900DB3}" type="pres">
      <dgm:prSet presAssocID="{C3234B9A-DD8B-4C77-B405-EF0312D33D02}" presName="sibTrans" presStyleLbl="sibTrans1D1" presStyleIdx="1" presStyleCnt="4"/>
      <dgm:spPr/>
      <dgm:t>
        <a:bodyPr/>
        <a:lstStyle/>
        <a:p>
          <a:endParaRPr lang="pt-BR"/>
        </a:p>
      </dgm:t>
    </dgm:pt>
    <dgm:pt modelId="{8945E0B1-9C47-4CC7-B276-89135CB3B629}" type="pres">
      <dgm:prSet presAssocID="{69FC27C0-3FEE-4AA9-836C-A3C7A5EE0B23}" presName="node" presStyleLbl="node1" presStyleIdx="2" presStyleCnt="4" custScaleX="128204" custScaleY="1324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DB8366-2773-4F4D-9D98-3173FE3B9CAE}" type="pres">
      <dgm:prSet presAssocID="{69FC27C0-3FEE-4AA9-836C-A3C7A5EE0B23}" presName="spNode" presStyleCnt="0"/>
      <dgm:spPr/>
      <dgm:t>
        <a:bodyPr/>
        <a:lstStyle/>
        <a:p>
          <a:endParaRPr lang="pt-BR"/>
        </a:p>
      </dgm:t>
    </dgm:pt>
    <dgm:pt modelId="{87E58F2F-45BB-45E3-8196-802008A8599E}" type="pres">
      <dgm:prSet presAssocID="{E4F2FAB4-2789-4812-892A-B2FDF0E7AE44}" presName="sibTrans" presStyleLbl="sibTrans1D1" presStyleIdx="2" presStyleCnt="4"/>
      <dgm:spPr/>
      <dgm:t>
        <a:bodyPr/>
        <a:lstStyle/>
        <a:p>
          <a:endParaRPr lang="pt-BR"/>
        </a:p>
      </dgm:t>
    </dgm:pt>
    <dgm:pt modelId="{9F298971-2964-4F9E-99F3-432FF97BF0DD}" type="pres">
      <dgm:prSet presAssocID="{06C51153-A8E9-4868-9A98-D097B3F93B10}" presName="node" presStyleLbl="node1" presStyleIdx="3" presStyleCnt="4" custScaleX="151450" custScaleY="123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7402D1-7B44-4888-9E7C-31A651D768DB}" type="pres">
      <dgm:prSet presAssocID="{06C51153-A8E9-4868-9A98-D097B3F93B10}" presName="spNode" presStyleCnt="0"/>
      <dgm:spPr/>
      <dgm:t>
        <a:bodyPr/>
        <a:lstStyle/>
        <a:p>
          <a:endParaRPr lang="pt-BR"/>
        </a:p>
      </dgm:t>
    </dgm:pt>
    <dgm:pt modelId="{516558BB-CC22-424B-BBD8-8DA0501FBD91}" type="pres">
      <dgm:prSet presAssocID="{598662FD-8673-4B13-B64C-465805DA5AF5}" presName="sibTrans" presStyleLbl="sibTrans1D1" presStyleIdx="3" presStyleCnt="4"/>
      <dgm:spPr/>
      <dgm:t>
        <a:bodyPr/>
        <a:lstStyle/>
        <a:p>
          <a:endParaRPr lang="pt-BR"/>
        </a:p>
      </dgm:t>
    </dgm:pt>
  </dgm:ptLst>
  <dgm:cxnLst>
    <dgm:cxn modelId="{D6B2458D-4A9F-44CC-9E21-DC8F2F3190A0}" type="presOf" srcId="{C3234B9A-DD8B-4C77-B405-EF0312D33D02}" destId="{8E52663E-CB7F-4506-ADF2-6480FA900DB3}" srcOrd="0" destOrd="0" presId="urn:microsoft.com/office/officeart/2005/8/layout/cycle5"/>
    <dgm:cxn modelId="{E56DA156-62B4-48DE-AF54-3F32C57F0FBA}" srcId="{9C14ACBE-BD01-441B-83EF-1BA16DBB9EDA}" destId="{06C51153-A8E9-4868-9A98-D097B3F93B10}" srcOrd="3" destOrd="0" parTransId="{B944A1F9-C677-43C1-86F2-9CD88DAAC04A}" sibTransId="{598662FD-8673-4B13-B64C-465805DA5AF5}"/>
    <dgm:cxn modelId="{C3DB4091-A505-4962-A360-E1A49518FF85}" type="presOf" srcId="{6D9913C7-C79E-4759-92E8-16B01114F095}" destId="{649F1555-7EF8-4544-B7EC-A27A288D0BDF}" srcOrd="0" destOrd="0" presId="urn:microsoft.com/office/officeart/2005/8/layout/cycle5"/>
    <dgm:cxn modelId="{BF0D64B7-1B62-4AB1-8E29-1942E38B42B0}" srcId="{9C14ACBE-BD01-441B-83EF-1BA16DBB9EDA}" destId="{35763FD4-51B5-4E60-BF31-1006D12B9934}" srcOrd="0" destOrd="0" parTransId="{518AB106-6B8D-4C3A-B7D8-66B2D8CC9467}" sibTransId="{6D9913C7-C79E-4759-92E8-16B01114F095}"/>
    <dgm:cxn modelId="{138D91B9-3950-4E51-9119-0E02C4130C30}" type="presOf" srcId="{9C14ACBE-BD01-441B-83EF-1BA16DBB9EDA}" destId="{3434459C-B213-44CD-A6BE-6ABFE7EDE2C7}" srcOrd="0" destOrd="0" presId="urn:microsoft.com/office/officeart/2005/8/layout/cycle5"/>
    <dgm:cxn modelId="{3827F11A-C2A7-40FD-9A5B-F724B351D79C}" type="presOf" srcId="{E4F2FAB4-2789-4812-892A-B2FDF0E7AE44}" destId="{87E58F2F-45BB-45E3-8196-802008A8599E}" srcOrd="0" destOrd="0" presId="urn:microsoft.com/office/officeart/2005/8/layout/cycle5"/>
    <dgm:cxn modelId="{C363A748-6664-4468-99D7-BDD1B8144192}" type="presOf" srcId="{69FC27C0-3FEE-4AA9-836C-A3C7A5EE0B23}" destId="{8945E0B1-9C47-4CC7-B276-89135CB3B629}" srcOrd="0" destOrd="0" presId="urn:microsoft.com/office/officeart/2005/8/layout/cycle5"/>
    <dgm:cxn modelId="{C3CC1BC1-FB58-4177-B5CB-28708C1C02FD}" type="presOf" srcId="{598662FD-8673-4B13-B64C-465805DA5AF5}" destId="{516558BB-CC22-424B-BBD8-8DA0501FBD91}" srcOrd="0" destOrd="0" presId="urn:microsoft.com/office/officeart/2005/8/layout/cycle5"/>
    <dgm:cxn modelId="{1BDD77E5-F890-4492-8D65-044894322336}" srcId="{9C14ACBE-BD01-441B-83EF-1BA16DBB9EDA}" destId="{C1E39FCD-6C27-4876-9DC8-8CD4F43EE9E1}" srcOrd="1" destOrd="0" parTransId="{69B7279F-52F4-4A60-A9E1-A44599C6569C}" sibTransId="{C3234B9A-DD8B-4C77-B405-EF0312D33D02}"/>
    <dgm:cxn modelId="{971D029F-9777-4F6F-BA5A-1377E04AB409}" type="presOf" srcId="{35763FD4-51B5-4E60-BF31-1006D12B9934}" destId="{25696822-F452-4365-A38B-6E7419AA3F7A}" srcOrd="0" destOrd="0" presId="urn:microsoft.com/office/officeart/2005/8/layout/cycle5"/>
    <dgm:cxn modelId="{C40454EA-16DB-4844-A95D-523364E2BA87}" type="presOf" srcId="{06C51153-A8E9-4868-9A98-D097B3F93B10}" destId="{9F298971-2964-4F9E-99F3-432FF97BF0DD}" srcOrd="0" destOrd="0" presId="urn:microsoft.com/office/officeart/2005/8/layout/cycle5"/>
    <dgm:cxn modelId="{4036B264-BC47-4F17-8A47-231F6207B4B7}" type="presOf" srcId="{C1E39FCD-6C27-4876-9DC8-8CD4F43EE9E1}" destId="{0A2EF9AE-D743-4EC4-AD7F-10AB07925D1F}" srcOrd="0" destOrd="0" presId="urn:microsoft.com/office/officeart/2005/8/layout/cycle5"/>
    <dgm:cxn modelId="{0882A20C-B7FA-4484-86ED-31E31D6F7877}" srcId="{9C14ACBE-BD01-441B-83EF-1BA16DBB9EDA}" destId="{69FC27C0-3FEE-4AA9-836C-A3C7A5EE0B23}" srcOrd="2" destOrd="0" parTransId="{3A665234-60E2-46D4-8EDA-50EA6959B05D}" sibTransId="{E4F2FAB4-2789-4812-892A-B2FDF0E7AE44}"/>
    <dgm:cxn modelId="{13913811-EE5F-42AC-A97E-29B2B1C3FA95}" type="presParOf" srcId="{3434459C-B213-44CD-A6BE-6ABFE7EDE2C7}" destId="{25696822-F452-4365-A38B-6E7419AA3F7A}" srcOrd="0" destOrd="0" presId="urn:microsoft.com/office/officeart/2005/8/layout/cycle5"/>
    <dgm:cxn modelId="{879FF07F-0B7C-4B82-B225-EA1FC23E6222}" type="presParOf" srcId="{3434459C-B213-44CD-A6BE-6ABFE7EDE2C7}" destId="{31F5BCFC-DDE5-4A8D-BEE0-8973EF09C81D}" srcOrd="1" destOrd="0" presId="urn:microsoft.com/office/officeart/2005/8/layout/cycle5"/>
    <dgm:cxn modelId="{FBA60DBE-901A-45FE-842D-2295B7680B8C}" type="presParOf" srcId="{3434459C-B213-44CD-A6BE-6ABFE7EDE2C7}" destId="{649F1555-7EF8-4544-B7EC-A27A288D0BDF}" srcOrd="2" destOrd="0" presId="urn:microsoft.com/office/officeart/2005/8/layout/cycle5"/>
    <dgm:cxn modelId="{A882BCB7-89D0-451D-92CA-EDBD1DFF6AC4}" type="presParOf" srcId="{3434459C-B213-44CD-A6BE-6ABFE7EDE2C7}" destId="{0A2EF9AE-D743-4EC4-AD7F-10AB07925D1F}" srcOrd="3" destOrd="0" presId="urn:microsoft.com/office/officeart/2005/8/layout/cycle5"/>
    <dgm:cxn modelId="{B6FA36DB-BD42-4C16-BDFD-964099A203BC}" type="presParOf" srcId="{3434459C-B213-44CD-A6BE-6ABFE7EDE2C7}" destId="{5FBA5508-43A9-4713-83C6-34894923B45E}" srcOrd="4" destOrd="0" presId="urn:microsoft.com/office/officeart/2005/8/layout/cycle5"/>
    <dgm:cxn modelId="{15151269-63BC-4D66-AB5E-62535A54A5A7}" type="presParOf" srcId="{3434459C-B213-44CD-A6BE-6ABFE7EDE2C7}" destId="{8E52663E-CB7F-4506-ADF2-6480FA900DB3}" srcOrd="5" destOrd="0" presId="urn:microsoft.com/office/officeart/2005/8/layout/cycle5"/>
    <dgm:cxn modelId="{5C6D615A-0A8F-47FA-9E6D-07CC9ED805EE}" type="presParOf" srcId="{3434459C-B213-44CD-A6BE-6ABFE7EDE2C7}" destId="{8945E0B1-9C47-4CC7-B276-89135CB3B629}" srcOrd="6" destOrd="0" presId="urn:microsoft.com/office/officeart/2005/8/layout/cycle5"/>
    <dgm:cxn modelId="{2EBB25AD-150B-4CED-A855-A93634C6132F}" type="presParOf" srcId="{3434459C-B213-44CD-A6BE-6ABFE7EDE2C7}" destId="{DBDB8366-2773-4F4D-9D98-3173FE3B9CAE}" srcOrd="7" destOrd="0" presId="urn:microsoft.com/office/officeart/2005/8/layout/cycle5"/>
    <dgm:cxn modelId="{8E552897-2B3C-400C-B6F2-1B0DDD473285}" type="presParOf" srcId="{3434459C-B213-44CD-A6BE-6ABFE7EDE2C7}" destId="{87E58F2F-45BB-45E3-8196-802008A8599E}" srcOrd="8" destOrd="0" presId="urn:microsoft.com/office/officeart/2005/8/layout/cycle5"/>
    <dgm:cxn modelId="{6B37993E-9DDB-45E5-A5AF-A00BF290F3C2}" type="presParOf" srcId="{3434459C-B213-44CD-A6BE-6ABFE7EDE2C7}" destId="{9F298971-2964-4F9E-99F3-432FF97BF0DD}" srcOrd="9" destOrd="0" presId="urn:microsoft.com/office/officeart/2005/8/layout/cycle5"/>
    <dgm:cxn modelId="{E274D024-6EBA-4645-A6A6-827359BA5F32}" type="presParOf" srcId="{3434459C-B213-44CD-A6BE-6ABFE7EDE2C7}" destId="{EF7402D1-7B44-4888-9E7C-31A651D768DB}" srcOrd="10" destOrd="0" presId="urn:microsoft.com/office/officeart/2005/8/layout/cycle5"/>
    <dgm:cxn modelId="{14F7276A-CCD3-4A29-8C71-71F1BC3BC33F}" type="presParOf" srcId="{3434459C-B213-44CD-A6BE-6ABFE7EDE2C7}" destId="{516558BB-CC22-424B-BBD8-8DA0501FBD91}" srcOrd="11" destOrd="0" presId="urn:microsoft.com/office/officeart/2005/8/layout/cycle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02E662-C3DF-439D-AB1C-5313C3F6A384}" type="doc">
      <dgm:prSet loTypeId="urn:microsoft.com/office/officeart/2005/8/layout/radial1" loCatId="cycle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B7A8FC7E-C262-4D7D-8D4F-804D5DD0393F}">
      <dgm:prSet phldrT="[Texto]" custT="1"/>
      <dgm:spPr/>
      <dgm:t>
        <a:bodyPr/>
        <a:lstStyle/>
        <a:p>
          <a:r>
            <a:rPr lang="pt-BR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SEBF</a:t>
          </a:r>
          <a:endParaRPr lang="pt-BR" sz="4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C72AC-29AA-42BB-B792-4830CDD283A7}" type="parTrans" cxnId="{0FFE209C-A19B-4340-A37E-675170BEF44A}">
      <dgm:prSet/>
      <dgm:spPr/>
      <dgm:t>
        <a:bodyPr/>
        <a:lstStyle/>
        <a:p>
          <a:endParaRPr lang="pt-BR"/>
        </a:p>
      </dgm:t>
    </dgm:pt>
    <dgm:pt modelId="{45DC5ED3-2C5E-4D43-8763-86FA3CBF692A}" type="sibTrans" cxnId="{0FFE209C-A19B-4340-A37E-675170BEF44A}">
      <dgm:prSet/>
      <dgm:spPr/>
      <dgm:t>
        <a:bodyPr/>
        <a:lstStyle/>
        <a:p>
          <a:endParaRPr lang="pt-BR"/>
        </a:p>
      </dgm:t>
    </dgm:pt>
    <dgm:pt modelId="{B061C302-0583-4299-952A-F9E2E716D90C}">
      <dgm:prSet phldrT="[Texto]" custT="1"/>
      <dgm:spPr/>
      <dgm:t>
        <a:bodyPr/>
        <a:lstStyle/>
        <a:p>
          <a:r>
            <a:rPr lang="pt-BR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SEICOM</a:t>
          </a:r>
          <a:endParaRPr lang="pt-BR" sz="3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4F5ECD-1659-4D76-AD93-787C1E011883}" type="parTrans" cxnId="{E5739848-5D60-41C8-8A2C-15C7873E5201}">
      <dgm:prSet/>
      <dgm:spPr/>
      <dgm:t>
        <a:bodyPr/>
        <a:lstStyle/>
        <a:p>
          <a:endParaRPr lang="pt-BR"/>
        </a:p>
      </dgm:t>
    </dgm:pt>
    <dgm:pt modelId="{ABBA6921-3A62-4085-A2F5-C404E7A52D9D}" type="sibTrans" cxnId="{E5739848-5D60-41C8-8A2C-15C7873E5201}">
      <dgm:prSet/>
      <dgm:spPr/>
      <dgm:t>
        <a:bodyPr/>
        <a:lstStyle/>
        <a:p>
          <a:endParaRPr lang="pt-BR"/>
        </a:p>
      </dgm:t>
    </dgm:pt>
    <dgm:pt modelId="{1A50B987-216E-4C8F-BF74-12043921E0C2}">
      <dgm:prSet phldrT="[Texto]" custT="1"/>
      <dgm:spPr/>
      <dgm:t>
        <a:bodyPr/>
        <a:lstStyle/>
        <a:p>
          <a:r>
            <a:rPr lang="pt-BR" sz="3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SIAT</a:t>
          </a:r>
          <a:endParaRPr lang="pt-BR" sz="36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10F4CC-02C8-48F2-ADEF-6EDDC805136B}" type="parTrans" cxnId="{8023073F-5A9D-4BF4-B4FE-69547CEC5269}">
      <dgm:prSet/>
      <dgm:spPr/>
      <dgm:t>
        <a:bodyPr/>
        <a:lstStyle/>
        <a:p>
          <a:endParaRPr lang="pt-BR"/>
        </a:p>
      </dgm:t>
    </dgm:pt>
    <dgm:pt modelId="{943D3BC0-72AA-4C0F-98E4-42F44A0105A9}" type="sibTrans" cxnId="{8023073F-5A9D-4BF4-B4FE-69547CEC5269}">
      <dgm:prSet/>
      <dgm:spPr/>
      <dgm:t>
        <a:bodyPr/>
        <a:lstStyle/>
        <a:p>
          <a:endParaRPr lang="pt-BR"/>
        </a:p>
      </dgm:t>
    </dgm:pt>
    <dgm:pt modelId="{EB59540D-AB96-441C-905F-47539A627381}">
      <dgm:prSet phldrT="[Texto]" custT="1"/>
      <dgm:spPr/>
      <dgm:t>
        <a:bodyPr/>
        <a:lstStyle/>
        <a:p>
          <a:r>
            <a: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SEMA</a:t>
          </a:r>
          <a:endParaRPr lang="pt-BR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50E150-9280-4B13-A001-31BD22C5309E}" type="parTrans" cxnId="{85D8C929-52BC-437C-9054-863DDD21DCC6}">
      <dgm:prSet/>
      <dgm:spPr/>
      <dgm:t>
        <a:bodyPr/>
        <a:lstStyle/>
        <a:p>
          <a:endParaRPr lang="pt-BR"/>
        </a:p>
      </dgm:t>
    </dgm:pt>
    <dgm:pt modelId="{D9E2B5EC-7C76-4098-83F6-572379E7C4A9}" type="sibTrans" cxnId="{85D8C929-52BC-437C-9054-863DDD21DCC6}">
      <dgm:prSet/>
      <dgm:spPr/>
      <dgm:t>
        <a:bodyPr/>
        <a:lstStyle/>
        <a:p>
          <a:endParaRPr lang="pt-BR"/>
        </a:p>
      </dgm:t>
    </dgm:pt>
    <dgm:pt modelId="{5D95660E-A431-46BF-B8C8-F5F293671F93}">
      <dgm:prSet custT="1"/>
      <dgm:spPr/>
      <dgm:t>
        <a:bodyPr/>
        <a:lstStyle/>
        <a:p>
          <a:r>
            <a: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DETRAN</a:t>
          </a:r>
          <a:endParaRPr lang="pt-BR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AC4CEB-F772-4D0F-8934-AACE4F78B159}" type="parTrans" cxnId="{617683D7-7BBE-4716-BDE2-5B7210D85708}">
      <dgm:prSet/>
      <dgm:spPr/>
      <dgm:t>
        <a:bodyPr/>
        <a:lstStyle/>
        <a:p>
          <a:endParaRPr lang="pt-BR"/>
        </a:p>
      </dgm:t>
    </dgm:pt>
    <dgm:pt modelId="{FB888DBF-7DD7-4B40-B975-E39B3F528744}" type="sibTrans" cxnId="{617683D7-7BBE-4716-BDE2-5B7210D85708}">
      <dgm:prSet/>
      <dgm:spPr/>
      <dgm:t>
        <a:bodyPr/>
        <a:lstStyle/>
        <a:p>
          <a:endParaRPr lang="pt-BR"/>
        </a:p>
      </dgm:t>
    </dgm:pt>
    <dgm:pt modelId="{70468314-0CD2-4E06-856F-2BD0E8100D80}">
      <dgm:prSet custT="1"/>
      <dgm:spPr/>
      <dgm:t>
        <a:bodyPr/>
        <a:lstStyle/>
        <a:p>
          <a:r>
            <a:rPr lang="pt-BR" sz="3200" b="1" dirty="0" smtClean="0"/>
            <a:t>SECULT</a:t>
          </a:r>
          <a:endParaRPr lang="pt-BR" sz="3200" b="1" dirty="0"/>
        </a:p>
      </dgm:t>
    </dgm:pt>
    <dgm:pt modelId="{B9C34674-677D-4511-AC91-42A409F0FC1C}" type="parTrans" cxnId="{12D4CE3B-A169-450F-ADA5-264EA5FF867E}">
      <dgm:prSet/>
      <dgm:spPr/>
      <dgm:t>
        <a:bodyPr/>
        <a:lstStyle/>
        <a:p>
          <a:endParaRPr lang="pt-BR"/>
        </a:p>
      </dgm:t>
    </dgm:pt>
    <dgm:pt modelId="{FD704A32-894A-427E-8E8D-14503DD488C3}" type="sibTrans" cxnId="{12D4CE3B-A169-450F-ADA5-264EA5FF867E}">
      <dgm:prSet/>
      <dgm:spPr/>
      <dgm:t>
        <a:bodyPr/>
        <a:lstStyle/>
        <a:p>
          <a:endParaRPr lang="pt-BR"/>
        </a:p>
      </dgm:t>
    </dgm:pt>
    <dgm:pt modelId="{DD0382C9-FCFB-4F49-AF25-DF4BC6E2C666}" type="pres">
      <dgm:prSet presAssocID="{0502E662-C3DF-439D-AB1C-5313C3F6A3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DD3C9C1-3DDF-4876-ADB4-0C9499F81FC3}" type="pres">
      <dgm:prSet presAssocID="{B7A8FC7E-C262-4D7D-8D4F-804D5DD0393F}" presName="centerShape" presStyleLbl="node0" presStyleIdx="0" presStyleCnt="1" custScaleX="145361" custScaleY="101753"/>
      <dgm:spPr/>
      <dgm:t>
        <a:bodyPr/>
        <a:lstStyle/>
        <a:p>
          <a:endParaRPr lang="pt-BR"/>
        </a:p>
      </dgm:t>
    </dgm:pt>
    <dgm:pt modelId="{F02F50B1-AECB-447E-8463-BFD71E603FAC}" type="pres">
      <dgm:prSet presAssocID="{0E4F5ECD-1659-4D76-AD93-787C1E011883}" presName="Name9" presStyleLbl="parChTrans1D2" presStyleIdx="0" presStyleCnt="5"/>
      <dgm:spPr/>
      <dgm:t>
        <a:bodyPr/>
        <a:lstStyle/>
        <a:p>
          <a:endParaRPr lang="pt-BR"/>
        </a:p>
      </dgm:t>
    </dgm:pt>
    <dgm:pt modelId="{508B0C6A-63D2-417E-A320-D97F3F7962D2}" type="pres">
      <dgm:prSet presAssocID="{0E4F5ECD-1659-4D76-AD93-787C1E011883}" presName="connTx" presStyleLbl="parChTrans1D2" presStyleIdx="0" presStyleCnt="5"/>
      <dgm:spPr/>
      <dgm:t>
        <a:bodyPr/>
        <a:lstStyle/>
        <a:p>
          <a:endParaRPr lang="pt-BR"/>
        </a:p>
      </dgm:t>
    </dgm:pt>
    <dgm:pt modelId="{9765DED3-18F5-46A3-95EE-5C3141CAC4CA}" type="pres">
      <dgm:prSet presAssocID="{B061C302-0583-4299-952A-F9E2E716D90C}" presName="node" presStyleLbl="node1" presStyleIdx="0" presStyleCnt="5" custScaleX="1259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D0F613-7B49-4BF0-9B7C-596623295486}" type="pres">
      <dgm:prSet presAssocID="{E410F4CC-02C8-48F2-ADEF-6EDDC805136B}" presName="Name9" presStyleLbl="parChTrans1D2" presStyleIdx="1" presStyleCnt="5"/>
      <dgm:spPr/>
      <dgm:t>
        <a:bodyPr/>
        <a:lstStyle/>
        <a:p>
          <a:endParaRPr lang="pt-BR"/>
        </a:p>
      </dgm:t>
    </dgm:pt>
    <dgm:pt modelId="{323B5A85-2B3A-4805-BC0E-455AEA42092C}" type="pres">
      <dgm:prSet presAssocID="{E410F4CC-02C8-48F2-ADEF-6EDDC805136B}" presName="connTx" presStyleLbl="parChTrans1D2" presStyleIdx="1" presStyleCnt="5"/>
      <dgm:spPr/>
      <dgm:t>
        <a:bodyPr/>
        <a:lstStyle/>
        <a:p>
          <a:endParaRPr lang="pt-BR"/>
        </a:p>
      </dgm:t>
    </dgm:pt>
    <dgm:pt modelId="{885CD4E0-71BA-4274-BBC7-058842936058}" type="pres">
      <dgm:prSet presAssocID="{1A50B987-216E-4C8F-BF74-12043921E0C2}" presName="node" presStyleLbl="node1" presStyleIdx="1" presStyleCnt="5" custScaleX="125341" custRadScaleRad="145438" custRadScaleInc="213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21FCA7-4D01-465E-B278-98B70E1B76C2}" type="pres">
      <dgm:prSet presAssocID="{C750E150-9280-4B13-A001-31BD22C5309E}" presName="Name9" presStyleLbl="parChTrans1D2" presStyleIdx="2" presStyleCnt="5"/>
      <dgm:spPr/>
      <dgm:t>
        <a:bodyPr/>
        <a:lstStyle/>
        <a:p>
          <a:endParaRPr lang="pt-BR"/>
        </a:p>
      </dgm:t>
    </dgm:pt>
    <dgm:pt modelId="{080F6C47-1007-40E1-920C-B7D36E2C4A5D}" type="pres">
      <dgm:prSet presAssocID="{C750E150-9280-4B13-A001-31BD22C5309E}" presName="connTx" presStyleLbl="parChTrans1D2" presStyleIdx="2" presStyleCnt="5"/>
      <dgm:spPr/>
      <dgm:t>
        <a:bodyPr/>
        <a:lstStyle/>
        <a:p>
          <a:endParaRPr lang="pt-BR"/>
        </a:p>
      </dgm:t>
    </dgm:pt>
    <dgm:pt modelId="{F762731E-D844-437B-B547-A8D725A6B607}" type="pres">
      <dgm:prSet presAssocID="{EB59540D-AB96-441C-905F-47539A627381}" presName="node" presStyleLbl="node1" presStyleIdx="2" presStyleCnt="5" custScaleX="126190" custRadScaleRad="99879" custRadScaleInc="-823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C5E6545-CCFB-4409-8A0D-F55822358F03}" type="pres">
      <dgm:prSet presAssocID="{8EAC4CEB-F772-4D0F-8934-AACE4F78B159}" presName="Name9" presStyleLbl="parChTrans1D2" presStyleIdx="3" presStyleCnt="5"/>
      <dgm:spPr/>
      <dgm:t>
        <a:bodyPr/>
        <a:lstStyle/>
        <a:p>
          <a:endParaRPr lang="pt-BR"/>
        </a:p>
      </dgm:t>
    </dgm:pt>
    <dgm:pt modelId="{BFA5410C-B470-4F52-B05E-D924C4D2C4AC}" type="pres">
      <dgm:prSet presAssocID="{8EAC4CEB-F772-4D0F-8934-AACE4F78B159}" presName="connTx" presStyleLbl="parChTrans1D2" presStyleIdx="3" presStyleCnt="5"/>
      <dgm:spPr/>
      <dgm:t>
        <a:bodyPr/>
        <a:lstStyle/>
        <a:p>
          <a:endParaRPr lang="pt-BR"/>
        </a:p>
      </dgm:t>
    </dgm:pt>
    <dgm:pt modelId="{DBEC5CE8-9F43-4FEA-B432-843741FA9C8C}" type="pres">
      <dgm:prSet presAssocID="{5D95660E-A431-46BF-B8C8-F5F293671F93}" presName="node" presStyleLbl="node1" presStyleIdx="3" presStyleCnt="5" custScaleX="134354" custScaleY="98301" custRadScaleRad="144321" custRadScaleInc="417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49F4B3-67AB-4FE7-A463-1DBC5EC1DECD}" type="pres">
      <dgm:prSet presAssocID="{B9C34674-677D-4511-AC91-42A409F0FC1C}" presName="Name9" presStyleLbl="parChTrans1D2" presStyleIdx="4" presStyleCnt="5"/>
      <dgm:spPr/>
      <dgm:t>
        <a:bodyPr/>
        <a:lstStyle/>
        <a:p>
          <a:endParaRPr lang="pt-BR"/>
        </a:p>
      </dgm:t>
    </dgm:pt>
    <dgm:pt modelId="{6D60FCA9-DA6B-4799-8C43-149469430BDC}" type="pres">
      <dgm:prSet presAssocID="{B9C34674-677D-4511-AC91-42A409F0FC1C}" presName="connTx" presStyleLbl="parChTrans1D2" presStyleIdx="4" presStyleCnt="5"/>
      <dgm:spPr/>
      <dgm:t>
        <a:bodyPr/>
        <a:lstStyle/>
        <a:p>
          <a:endParaRPr lang="pt-BR"/>
        </a:p>
      </dgm:t>
    </dgm:pt>
    <dgm:pt modelId="{C0722444-D747-4E49-B7DF-5642977FB149}" type="pres">
      <dgm:prSet presAssocID="{70468314-0CD2-4E06-856F-2BD0E8100D80}" presName="node" presStyleLbl="node1" presStyleIdx="4" presStyleCnt="5" custScaleX="151952" custRadScaleRad="132399" custRadScaleInc="-1582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C22B01F-8C56-4ED3-BB6B-DE5E9114338B}" type="presOf" srcId="{C750E150-9280-4B13-A001-31BD22C5309E}" destId="{FD21FCA7-4D01-465E-B278-98B70E1B76C2}" srcOrd="0" destOrd="0" presId="urn:microsoft.com/office/officeart/2005/8/layout/radial1"/>
    <dgm:cxn modelId="{6FD40A85-7D77-44E3-A267-A2F882F3A318}" type="presOf" srcId="{8EAC4CEB-F772-4D0F-8934-AACE4F78B159}" destId="{7C5E6545-CCFB-4409-8A0D-F55822358F03}" srcOrd="0" destOrd="0" presId="urn:microsoft.com/office/officeart/2005/8/layout/radial1"/>
    <dgm:cxn modelId="{54823817-0D81-4604-A8F5-53596B66F2C9}" type="presOf" srcId="{1A50B987-216E-4C8F-BF74-12043921E0C2}" destId="{885CD4E0-71BA-4274-BBC7-058842936058}" srcOrd="0" destOrd="0" presId="urn:microsoft.com/office/officeart/2005/8/layout/radial1"/>
    <dgm:cxn modelId="{E4A7E73E-F1F3-4243-A397-B88B540A3080}" type="presOf" srcId="{B7A8FC7E-C262-4D7D-8D4F-804D5DD0393F}" destId="{3DD3C9C1-3DDF-4876-ADB4-0C9499F81FC3}" srcOrd="0" destOrd="0" presId="urn:microsoft.com/office/officeart/2005/8/layout/radial1"/>
    <dgm:cxn modelId="{AC1D0F96-6CEF-40EA-805E-0E605063729D}" type="presOf" srcId="{0E4F5ECD-1659-4D76-AD93-787C1E011883}" destId="{508B0C6A-63D2-417E-A320-D97F3F7962D2}" srcOrd="1" destOrd="0" presId="urn:microsoft.com/office/officeart/2005/8/layout/radial1"/>
    <dgm:cxn modelId="{2919F2B0-1C63-48D7-9A43-C7C70A50BCCB}" type="presOf" srcId="{E410F4CC-02C8-48F2-ADEF-6EDDC805136B}" destId="{323B5A85-2B3A-4805-BC0E-455AEA42092C}" srcOrd="1" destOrd="0" presId="urn:microsoft.com/office/officeart/2005/8/layout/radial1"/>
    <dgm:cxn modelId="{E802989D-5BAF-4420-BE95-970B9768349E}" type="presOf" srcId="{EB59540D-AB96-441C-905F-47539A627381}" destId="{F762731E-D844-437B-B547-A8D725A6B607}" srcOrd="0" destOrd="0" presId="urn:microsoft.com/office/officeart/2005/8/layout/radial1"/>
    <dgm:cxn modelId="{B735EE96-DD57-495A-A2FD-ECADFA43DF7E}" type="presOf" srcId="{B061C302-0583-4299-952A-F9E2E716D90C}" destId="{9765DED3-18F5-46A3-95EE-5C3141CAC4CA}" srcOrd="0" destOrd="0" presId="urn:microsoft.com/office/officeart/2005/8/layout/radial1"/>
    <dgm:cxn modelId="{6F8D8548-07B0-4255-8DB4-1A7D5899FE59}" type="presOf" srcId="{70468314-0CD2-4E06-856F-2BD0E8100D80}" destId="{C0722444-D747-4E49-B7DF-5642977FB149}" srcOrd="0" destOrd="0" presId="urn:microsoft.com/office/officeart/2005/8/layout/radial1"/>
    <dgm:cxn modelId="{7986CC43-31BB-4074-B294-9612015D844E}" type="presOf" srcId="{B9C34674-677D-4511-AC91-42A409F0FC1C}" destId="{6D60FCA9-DA6B-4799-8C43-149469430BDC}" srcOrd="1" destOrd="0" presId="urn:microsoft.com/office/officeart/2005/8/layout/radial1"/>
    <dgm:cxn modelId="{8E54A5CA-CF54-43D6-BAB4-149AE30E0A39}" type="presOf" srcId="{0502E662-C3DF-439D-AB1C-5313C3F6A384}" destId="{DD0382C9-FCFB-4F49-AF25-DF4BC6E2C666}" srcOrd="0" destOrd="0" presId="urn:microsoft.com/office/officeart/2005/8/layout/radial1"/>
    <dgm:cxn modelId="{E89AA17E-6FA2-43BE-A233-F2BBEFA5DD47}" type="presOf" srcId="{0E4F5ECD-1659-4D76-AD93-787C1E011883}" destId="{F02F50B1-AECB-447E-8463-BFD71E603FAC}" srcOrd="0" destOrd="0" presId="urn:microsoft.com/office/officeart/2005/8/layout/radial1"/>
    <dgm:cxn modelId="{24484501-BA95-47F2-813E-990B90AEE721}" type="presOf" srcId="{5D95660E-A431-46BF-B8C8-F5F293671F93}" destId="{DBEC5CE8-9F43-4FEA-B432-843741FA9C8C}" srcOrd="0" destOrd="0" presId="urn:microsoft.com/office/officeart/2005/8/layout/radial1"/>
    <dgm:cxn modelId="{8023073F-5A9D-4BF4-B4FE-69547CEC5269}" srcId="{B7A8FC7E-C262-4D7D-8D4F-804D5DD0393F}" destId="{1A50B987-216E-4C8F-BF74-12043921E0C2}" srcOrd="1" destOrd="0" parTransId="{E410F4CC-02C8-48F2-ADEF-6EDDC805136B}" sibTransId="{943D3BC0-72AA-4C0F-98E4-42F44A0105A9}"/>
    <dgm:cxn modelId="{E5739848-5D60-41C8-8A2C-15C7873E5201}" srcId="{B7A8FC7E-C262-4D7D-8D4F-804D5DD0393F}" destId="{B061C302-0583-4299-952A-F9E2E716D90C}" srcOrd="0" destOrd="0" parTransId="{0E4F5ECD-1659-4D76-AD93-787C1E011883}" sibTransId="{ABBA6921-3A62-4085-A2F5-C404E7A52D9D}"/>
    <dgm:cxn modelId="{85D8C929-52BC-437C-9054-863DDD21DCC6}" srcId="{B7A8FC7E-C262-4D7D-8D4F-804D5DD0393F}" destId="{EB59540D-AB96-441C-905F-47539A627381}" srcOrd="2" destOrd="0" parTransId="{C750E150-9280-4B13-A001-31BD22C5309E}" sibTransId="{D9E2B5EC-7C76-4098-83F6-572379E7C4A9}"/>
    <dgm:cxn modelId="{2D951B84-94E3-49ED-A8F2-8EAB61B1107F}" type="presOf" srcId="{E410F4CC-02C8-48F2-ADEF-6EDDC805136B}" destId="{78D0F613-7B49-4BF0-9B7C-596623295486}" srcOrd="0" destOrd="0" presId="urn:microsoft.com/office/officeart/2005/8/layout/radial1"/>
    <dgm:cxn modelId="{12D4CE3B-A169-450F-ADA5-264EA5FF867E}" srcId="{B7A8FC7E-C262-4D7D-8D4F-804D5DD0393F}" destId="{70468314-0CD2-4E06-856F-2BD0E8100D80}" srcOrd="4" destOrd="0" parTransId="{B9C34674-677D-4511-AC91-42A409F0FC1C}" sibTransId="{FD704A32-894A-427E-8E8D-14503DD488C3}"/>
    <dgm:cxn modelId="{E4FAF5B2-182B-465C-9E02-775509B197D1}" type="presOf" srcId="{C750E150-9280-4B13-A001-31BD22C5309E}" destId="{080F6C47-1007-40E1-920C-B7D36E2C4A5D}" srcOrd="1" destOrd="0" presId="urn:microsoft.com/office/officeart/2005/8/layout/radial1"/>
    <dgm:cxn modelId="{617683D7-7BBE-4716-BDE2-5B7210D85708}" srcId="{B7A8FC7E-C262-4D7D-8D4F-804D5DD0393F}" destId="{5D95660E-A431-46BF-B8C8-F5F293671F93}" srcOrd="3" destOrd="0" parTransId="{8EAC4CEB-F772-4D0F-8934-AACE4F78B159}" sibTransId="{FB888DBF-7DD7-4B40-B975-E39B3F528744}"/>
    <dgm:cxn modelId="{2F38BB8A-3845-4EA3-AEC4-18C97CEECFC5}" type="presOf" srcId="{B9C34674-677D-4511-AC91-42A409F0FC1C}" destId="{1A49F4B3-67AB-4FE7-A463-1DBC5EC1DECD}" srcOrd="0" destOrd="0" presId="urn:microsoft.com/office/officeart/2005/8/layout/radial1"/>
    <dgm:cxn modelId="{79B709FD-880E-4859-9CBF-8E850C004343}" type="presOf" srcId="{8EAC4CEB-F772-4D0F-8934-AACE4F78B159}" destId="{BFA5410C-B470-4F52-B05E-D924C4D2C4AC}" srcOrd="1" destOrd="0" presId="urn:microsoft.com/office/officeart/2005/8/layout/radial1"/>
    <dgm:cxn modelId="{0FFE209C-A19B-4340-A37E-675170BEF44A}" srcId="{0502E662-C3DF-439D-AB1C-5313C3F6A384}" destId="{B7A8FC7E-C262-4D7D-8D4F-804D5DD0393F}" srcOrd="0" destOrd="0" parTransId="{5D0C72AC-29AA-42BB-B792-4830CDD283A7}" sibTransId="{45DC5ED3-2C5E-4D43-8763-86FA3CBF692A}"/>
    <dgm:cxn modelId="{925F4E0B-F161-4C63-A718-1F052466048E}" type="presParOf" srcId="{DD0382C9-FCFB-4F49-AF25-DF4BC6E2C666}" destId="{3DD3C9C1-3DDF-4876-ADB4-0C9499F81FC3}" srcOrd="0" destOrd="0" presId="urn:microsoft.com/office/officeart/2005/8/layout/radial1"/>
    <dgm:cxn modelId="{24976390-E01A-4F0E-9E2E-7017A40E1B15}" type="presParOf" srcId="{DD0382C9-FCFB-4F49-AF25-DF4BC6E2C666}" destId="{F02F50B1-AECB-447E-8463-BFD71E603FAC}" srcOrd="1" destOrd="0" presId="urn:microsoft.com/office/officeart/2005/8/layout/radial1"/>
    <dgm:cxn modelId="{21E781CD-2900-4D16-8C12-F0979548DB90}" type="presParOf" srcId="{F02F50B1-AECB-447E-8463-BFD71E603FAC}" destId="{508B0C6A-63D2-417E-A320-D97F3F7962D2}" srcOrd="0" destOrd="0" presId="urn:microsoft.com/office/officeart/2005/8/layout/radial1"/>
    <dgm:cxn modelId="{5FA5FB38-2797-443D-80EB-E73EDDE29FC6}" type="presParOf" srcId="{DD0382C9-FCFB-4F49-AF25-DF4BC6E2C666}" destId="{9765DED3-18F5-46A3-95EE-5C3141CAC4CA}" srcOrd="2" destOrd="0" presId="urn:microsoft.com/office/officeart/2005/8/layout/radial1"/>
    <dgm:cxn modelId="{0B15B9D9-FB02-4DF7-B832-C90853BF677B}" type="presParOf" srcId="{DD0382C9-FCFB-4F49-AF25-DF4BC6E2C666}" destId="{78D0F613-7B49-4BF0-9B7C-596623295486}" srcOrd="3" destOrd="0" presId="urn:microsoft.com/office/officeart/2005/8/layout/radial1"/>
    <dgm:cxn modelId="{1672DAFA-134B-40D4-89A4-9571196B3EBE}" type="presParOf" srcId="{78D0F613-7B49-4BF0-9B7C-596623295486}" destId="{323B5A85-2B3A-4805-BC0E-455AEA42092C}" srcOrd="0" destOrd="0" presId="urn:microsoft.com/office/officeart/2005/8/layout/radial1"/>
    <dgm:cxn modelId="{339A5031-5F7C-4322-9F1B-0491D2AA9856}" type="presParOf" srcId="{DD0382C9-FCFB-4F49-AF25-DF4BC6E2C666}" destId="{885CD4E0-71BA-4274-BBC7-058842936058}" srcOrd="4" destOrd="0" presId="urn:microsoft.com/office/officeart/2005/8/layout/radial1"/>
    <dgm:cxn modelId="{8682CEC9-3512-4285-8E0D-2D70B5F8CB04}" type="presParOf" srcId="{DD0382C9-FCFB-4F49-AF25-DF4BC6E2C666}" destId="{FD21FCA7-4D01-465E-B278-98B70E1B76C2}" srcOrd="5" destOrd="0" presId="urn:microsoft.com/office/officeart/2005/8/layout/radial1"/>
    <dgm:cxn modelId="{7BE7E816-C31A-499B-8D0B-6E1C37A4E9A5}" type="presParOf" srcId="{FD21FCA7-4D01-465E-B278-98B70E1B76C2}" destId="{080F6C47-1007-40E1-920C-B7D36E2C4A5D}" srcOrd="0" destOrd="0" presId="urn:microsoft.com/office/officeart/2005/8/layout/radial1"/>
    <dgm:cxn modelId="{38D8DD55-9C97-4A40-937D-33A51D806E62}" type="presParOf" srcId="{DD0382C9-FCFB-4F49-AF25-DF4BC6E2C666}" destId="{F762731E-D844-437B-B547-A8D725A6B607}" srcOrd="6" destOrd="0" presId="urn:microsoft.com/office/officeart/2005/8/layout/radial1"/>
    <dgm:cxn modelId="{C2150B8D-4696-4B96-AB6C-1D989DAFEE00}" type="presParOf" srcId="{DD0382C9-FCFB-4F49-AF25-DF4BC6E2C666}" destId="{7C5E6545-CCFB-4409-8A0D-F55822358F03}" srcOrd="7" destOrd="0" presId="urn:microsoft.com/office/officeart/2005/8/layout/radial1"/>
    <dgm:cxn modelId="{A482299D-D0C0-4069-A1D8-204850E7F15D}" type="presParOf" srcId="{7C5E6545-CCFB-4409-8A0D-F55822358F03}" destId="{BFA5410C-B470-4F52-B05E-D924C4D2C4AC}" srcOrd="0" destOrd="0" presId="urn:microsoft.com/office/officeart/2005/8/layout/radial1"/>
    <dgm:cxn modelId="{78355BB0-0E3F-457C-A243-D1101329124A}" type="presParOf" srcId="{DD0382C9-FCFB-4F49-AF25-DF4BC6E2C666}" destId="{DBEC5CE8-9F43-4FEA-B432-843741FA9C8C}" srcOrd="8" destOrd="0" presId="urn:microsoft.com/office/officeart/2005/8/layout/radial1"/>
    <dgm:cxn modelId="{185CA249-1FC5-406C-A4B6-FF8967F952B1}" type="presParOf" srcId="{DD0382C9-FCFB-4F49-AF25-DF4BC6E2C666}" destId="{1A49F4B3-67AB-4FE7-A463-1DBC5EC1DECD}" srcOrd="9" destOrd="0" presId="urn:microsoft.com/office/officeart/2005/8/layout/radial1"/>
    <dgm:cxn modelId="{03F03B07-E59C-4EF9-966E-8A3736FD2C95}" type="presParOf" srcId="{1A49F4B3-67AB-4FE7-A463-1DBC5EC1DECD}" destId="{6D60FCA9-DA6B-4799-8C43-149469430BDC}" srcOrd="0" destOrd="0" presId="urn:microsoft.com/office/officeart/2005/8/layout/radial1"/>
    <dgm:cxn modelId="{F1DF27BC-4F22-439A-ADDB-1D0E8F44610D}" type="presParOf" srcId="{DD0382C9-FCFB-4F49-AF25-DF4BC6E2C666}" destId="{C0722444-D747-4E49-B7DF-5642977FB149}" srcOrd="10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72B6E2-73BC-4B24-B68D-19408C19EA38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5595727E-F65A-4DB0-A9E7-15F95223E216}">
      <dgm:prSet phldrT="[Texto]" custT="1"/>
      <dgm:spPr/>
      <dgm:t>
        <a:bodyPr/>
        <a:lstStyle/>
        <a:p>
          <a:pPr algn="l"/>
          <a:r>
            <a:rPr lang="pt-BR" sz="2800" b="1" u="none" dirty="0" smtClean="0">
              <a:effectLst/>
            </a:rPr>
            <a:t>1. Realizar Diagnóstico - OK</a:t>
          </a:r>
          <a:endParaRPr lang="pt-BR" sz="2800" b="1" u="none" dirty="0">
            <a:effectLst/>
          </a:endParaRPr>
        </a:p>
      </dgm:t>
    </dgm:pt>
    <dgm:pt modelId="{6DBE7F07-5B98-4AFC-B3C7-45102C78A4EE}" type="parTrans" cxnId="{C635864F-DC91-4309-9E01-45CE7083422C}">
      <dgm:prSet/>
      <dgm:spPr/>
      <dgm:t>
        <a:bodyPr/>
        <a:lstStyle/>
        <a:p>
          <a:endParaRPr lang="pt-BR"/>
        </a:p>
      </dgm:t>
    </dgm:pt>
    <dgm:pt modelId="{1E0ED8A3-DB9A-4E42-96CF-A89E6526D10A}" type="sibTrans" cxnId="{C635864F-DC91-4309-9E01-45CE7083422C}">
      <dgm:prSet/>
      <dgm:spPr/>
      <dgm:t>
        <a:bodyPr/>
        <a:lstStyle/>
        <a:p>
          <a:endParaRPr lang="pt-BR"/>
        </a:p>
      </dgm:t>
    </dgm:pt>
    <dgm:pt modelId="{8A2E75C0-5025-478A-9614-9D5D2D2B626A}">
      <dgm:prSet phldrT="[Texto]" custT="1"/>
      <dgm:spPr/>
      <dgm:t>
        <a:bodyPr/>
        <a:lstStyle/>
        <a:p>
          <a:pPr algn="l"/>
          <a:r>
            <a:rPr lang="pt-BR" sz="2800" b="1" u="none" dirty="0" smtClean="0">
              <a:effectLst/>
            </a:rPr>
            <a:t>2. Propor Modelo de Benefícios Fiscais - OK </a:t>
          </a:r>
          <a:endParaRPr lang="pt-BR" sz="2800" b="1" u="none" dirty="0">
            <a:effectLst/>
          </a:endParaRPr>
        </a:p>
      </dgm:t>
    </dgm:pt>
    <dgm:pt modelId="{747AC0B4-D00F-4C19-876E-E9BCBA883567}" type="parTrans" cxnId="{A3FB633F-22C1-4ED2-BFA5-F85CC4224BFB}">
      <dgm:prSet/>
      <dgm:spPr/>
      <dgm:t>
        <a:bodyPr/>
        <a:lstStyle/>
        <a:p>
          <a:endParaRPr lang="pt-BR"/>
        </a:p>
      </dgm:t>
    </dgm:pt>
    <dgm:pt modelId="{FD53990A-43D2-4DE6-AD67-D0EC1A65B1BA}" type="sibTrans" cxnId="{A3FB633F-22C1-4ED2-BFA5-F85CC4224BFB}">
      <dgm:prSet/>
      <dgm:spPr/>
      <dgm:t>
        <a:bodyPr/>
        <a:lstStyle/>
        <a:p>
          <a:endParaRPr lang="pt-BR"/>
        </a:p>
      </dgm:t>
    </dgm:pt>
    <dgm:pt modelId="{DAE585AB-BD18-4153-B5E4-C92B3839F31D}">
      <dgm:prSet phldrT="[Texto]" custT="1"/>
      <dgm:spPr/>
      <dgm:t>
        <a:bodyPr/>
        <a:lstStyle/>
        <a:p>
          <a:r>
            <a:rPr lang="pt-BR" sz="2800" b="1" dirty="0" smtClean="0">
              <a:effectLst/>
            </a:rPr>
            <a:t>4. Construir Relatórios Gerenciais – </a:t>
          </a:r>
          <a:r>
            <a:rPr lang="pt-BR" sz="2800" b="1" dirty="0" smtClean="0">
              <a:solidFill>
                <a:srgbClr val="FFFF00"/>
              </a:solidFill>
              <a:effectLst/>
            </a:rPr>
            <a:t>em construção</a:t>
          </a:r>
          <a:endParaRPr lang="pt-BR" sz="2800" b="1" dirty="0">
            <a:solidFill>
              <a:srgbClr val="FFFF00"/>
            </a:solidFill>
            <a:effectLst/>
          </a:endParaRPr>
        </a:p>
      </dgm:t>
    </dgm:pt>
    <dgm:pt modelId="{BAB52368-4216-41AE-9C2D-0B91D067F601}" type="parTrans" cxnId="{359D1A5E-D1B4-4589-8636-1AE737558CED}">
      <dgm:prSet/>
      <dgm:spPr/>
      <dgm:t>
        <a:bodyPr/>
        <a:lstStyle/>
        <a:p>
          <a:endParaRPr lang="pt-BR"/>
        </a:p>
      </dgm:t>
    </dgm:pt>
    <dgm:pt modelId="{9388577F-4B21-4610-B50D-1FDE935D959C}" type="sibTrans" cxnId="{359D1A5E-D1B4-4589-8636-1AE737558CED}">
      <dgm:prSet/>
      <dgm:spPr/>
      <dgm:t>
        <a:bodyPr/>
        <a:lstStyle/>
        <a:p>
          <a:endParaRPr lang="pt-BR"/>
        </a:p>
      </dgm:t>
    </dgm:pt>
    <dgm:pt modelId="{EE929839-E28D-40DA-AC51-163DDC5F25A5}">
      <dgm:prSet custT="1"/>
      <dgm:spPr/>
      <dgm:t>
        <a:bodyPr/>
        <a:lstStyle/>
        <a:p>
          <a:r>
            <a:rPr lang="pt-BR" sz="2800" b="1" u="none" dirty="0" smtClean="0">
              <a:effectLst/>
            </a:rPr>
            <a:t>3. Desenvolver Sistema – </a:t>
          </a:r>
          <a:r>
            <a:rPr lang="pt-BR" sz="2800" b="1" u="none" dirty="0" smtClean="0">
              <a:solidFill>
                <a:srgbClr val="FFFF00"/>
              </a:solidFill>
              <a:effectLst/>
            </a:rPr>
            <a:t>em construção</a:t>
          </a:r>
          <a:endParaRPr lang="pt-BR" sz="2800" b="1" i="1" u="none" dirty="0">
            <a:solidFill>
              <a:srgbClr val="FFFF00"/>
            </a:solidFill>
            <a:effectLst/>
          </a:endParaRPr>
        </a:p>
      </dgm:t>
    </dgm:pt>
    <dgm:pt modelId="{57888307-D196-4C79-9383-62A54A2A3EEA}" type="parTrans" cxnId="{1F2D4C33-01C2-4FF6-B7AF-AF0AF0475E73}">
      <dgm:prSet/>
      <dgm:spPr/>
      <dgm:t>
        <a:bodyPr/>
        <a:lstStyle/>
        <a:p>
          <a:endParaRPr lang="pt-BR"/>
        </a:p>
      </dgm:t>
    </dgm:pt>
    <dgm:pt modelId="{EB3AF551-F190-4682-84A7-926D8109BD7D}" type="sibTrans" cxnId="{1F2D4C33-01C2-4FF6-B7AF-AF0AF0475E73}">
      <dgm:prSet/>
      <dgm:spPr/>
      <dgm:t>
        <a:bodyPr/>
        <a:lstStyle/>
        <a:p>
          <a:endParaRPr lang="pt-BR"/>
        </a:p>
      </dgm:t>
    </dgm:pt>
    <dgm:pt modelId="{E4F11139-C1AC-4474-ADB9-D021061619B2}">
      <dgm:prSet custT="1"/>
      <dgm:spPr/>
      <dgm:t>
        <a:bodyPr/>
        <a:lstStyle/>
        <a:p>
          <a:r>
            <a: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Homologar Sistema – </a:t>
          </a:r>
          <a:r>
            <a:rPr lang="pt-BR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 desenvolvimento</a:t>
          </a:r>
          <a:endParaRPr lang="pt-BR" sz="28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536AA7-6865-42CE-AD2A-E5B351B6C5B6}" type="parTrans" cxnId="{CF4A0B89-C447-48B7-A57B-0EF4ACA45028}">
      <dgm:prSet/>
      <dgm:spPr/>
      <dgm:t>
        <a:bodyPr/>
        <a:lstStyle/>
        <a:p>
          <a:endParaRPr lang="pt-BR"/>
        </a:p>
      </dgm:t>
    </dgm:pt>
    <dgm:pt modelId="{D7888685-C60A-48C8-B4F6-8F4C0CEA3D17}" type="sibTrans" cxnId="{CF4A0B89-C447-48B7-A57B-0EF4ACA45028}">
      <dgm:prSet/>
      <dgm:spPr/>
      <dgm:t>
        <a:bodyPr/>
        <a:lstStyle/>
        <a:p>
          <a:endParaRPr lang="pt-BR"/>
        </a:p>
      </dgm:t>
    </dgm:pt>
    <dgm:pt modelId="{0B58EFE2-4358-4F81-AA55-DE41E098A743}">
      <dgm:prSet custT="1"/>
      <dgm:spPr/>
      <dgm:t>
        <a:bodyPr/>
        <a:lstStyle/>
        <a:p>
          <a:r>
            <a: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6 . </a:t>
          </a:r>
          <a:r>
            <a:rPr lang="pt-BR" sz="28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Treinamento e Divulgação do Manual</a:t>
          </a:r>
          <a:endParaRPr lang="pt-BR" sz="28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ED989B-E316-4980-9185-C28CA08FC8E2}" type="parTrans" cxnId="{5C7C8311-90F2-4353-A82D-85BFCA8D11F0}">
      <dgm:prSet/>
      <dgm:spPr/>
      <dgm:t>
        <a:bodyPr/>
        <a:lstStyle/>
        <a:p>
          <a:endParaRPr lang="pt-BR"/>
        </a:p>
      </dgm:t>
    </dgm:pt>
    <dgm:pt modelId="{AF3FBD71-7AAB-4BEE-B108-EE24C5ADE365}" type="sibTrans" cxnId="{5C7C8311-90F2-4353-A82D-85BFCA8D11F0}">
      <dgm:prSet/>
      <dgm:spPr/>
      <dgm:t>
        <a:bodyPr/>
        <a:lstStyle/>
        <a:p>
          <a:endParaRPr lang="pt-BR"/>
        </a:p>
      </dgm:t>
    </dgm:pt>
    <dgm:pt modelId="{A579748C-AC93-4CC7-8AEA-917AB197542A}" type="pres">
      <dgm:prSet presAssocID="{9A72B6E2-73BC-4B24-B68D-19408C19EA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AB0C764-39F6-43E2-AACC-6C534E963AF8}" type="pres">
      <dgm:prSet presAssocID="{5595727E-F65A-4DB0-A9E7-15F95223E216}" presName="parentLin" presStyleCnt="0"/>
      <dgm:spPr/>
      <dgm:t>
        <a:bodyPr/>
        <a:lstStyle/>
        <a:p>
          <a:endParaRPr lang="pt-BR"/>
        </a:p>
      </dgm:t>
    </dgm:pt>
    <dgm:pt modelId="{093D4241-07BB-446C-B2A6-5B04CA814450}" type="pres">
      <dgm:prSet presAssocID="{5595727E-F65A-4DB0-A9E7-15F95223E216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F8A4ECC4-E45B-48A5-A3AB-AFEE0E75F9A7}" type="pres">
      <dgm:prSet presAssocID="{5595727E-F65A-4DB0-A9E7-15F95223E216}" presName="parentText" presStyleLbl="node1" presStyleIdx="0" presStyleCnt="6" custScaleX="10460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26A99D-D5A2-4D5D-BF32-D1F6DFA04165}" type="pres">
      <dgm:prSet presAssocID="{5595727E-F65A-4DB0-A9E7-15F95223E216}" presName="negativeSpace" presStyleCnt="0"/>
      <dgm:spPr/>
      <dgm:t>
        <a:bodyPr/>
        <a:lstStyle/>
        <a:p>
          <a:endParaRPr lang="pt-BR"/>
        </a:p>
      </dgm:t>
    </dgm:pt>
    <dgm:pt modelId="{A032CEB7-711B-4C3F-8171-30CD9780BC28}" type="pres">
      <dgm:prSet presAssocID="{5595727E-F65A-4DB0-A9E7-15F95223E216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71402C-3601-4204-B502-4B7AE125323D}" type="pres">
      <dgm:prSet presAssocID="{1E0ED8A3-DB9A-4E42-96CF-A89E6526D10A}" presName="spaceBetweenRectangles" presStyleCnt="0"/>
      <dgm:spPr/>
      <dgm:t>
        <a:bodyPr/>
        <a:lstStyle/>
        <a:p>
          <a:endParaRPr lang="pt-BR"/>
        </a:p>
      </dgm:t>
    </dgm:pt>
    <dgm:pt modelId="{D8D180A8-8AD2-4F3E-8FE5-B87A20CCC6F1}" type="pres">
      <dgm:prSet presAssocID="{8A2E75C0-5025-478A-9614-9D5D2D2B626A}" presName="parentLin" presStyleCnt="0"/>
      <dgm:spPr/>
      <dgm:t>
        <a:bodyPr/>
        <a:lstStyle/>
        <a:p>
          <a:endParaRPr lang="pt-BR"/>
        </a:p>
      </dgm:t>
    </dgm:pt>
    <dgm:pt modelId="{5D72C4AD-E094-47DA-BF41-28907814D7D0}" type="pres">
      <dgm:prSet presAssocID="{8A2E75C0-5025-478A-9614-9D5D2D2B626A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47B1C2D1-27B6-478C-AEFE-A19974625B56}" type="pres">
      <dgm:prSet presAssocID="{8A2E75C0-5025-478A-9614-9D5D2D2B626A}" presName="parentText" presStyleLbl="node1" presStyleIdx="1" presStyleCnt="6" custScaleX="11724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D1F86F-EF7C-4B1E-B608-908B6E2AE4E5}" type="pres">
      <dgm:prSet presAssocID="{8A2E75C0-5025-478A-9614-9D5D2D2B626A}" presName="negativeSpace" presStyleCnt="0"/>
      <dgm:spPr/>
      <dgm:t>
        <a:bodyPr/>
        <a:lstStyle/>
        <a:p>
          <a:endParaRPr lang="pt-BR"/>
        </a:p>
      </dgm:t>
    </dgm:pt>
    <dgm:pt modelId="{39B9C2F5-1BB3-4AE4-AEA1-79F0D3B6884B}" type="pres">
      <dgm:prSet presAssocID="{8A2E75C0-5025-478A-9614-9D5D2D2B626A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98EA24-FDA6-4FA3-8F16-0DA0CB532BA9}" type="pres">
      <dgm:prSet presAssocID="{FD53990A-43D2-4DE6-AD67-D0EC1A65B1BA}" presName="spaceBetweenRectangles" presStyleCnt="0"/>
      <dgm:spPr/>
      <dgm:t>
        <a:bodyPr/>
        <a:lstStyle/>
        <a:p>
          <a:endParaRPr lang="pt-BR"/>
        </a:p>
      </dgm:t>
    </dgm:pt>
    <dgm:pt modelId="{B5651A31-937D-4B0B-B599-F98925263F9E}" type="pres">
      <dgm:prSet presAssocID="{EE929839-E28D-40DA-AC51-163DDC5F25A5}" presName="parentLin" presStyleCnt="0"/>
      <dgm:spPr/>
      <dgm:t>
        <a:bodyPr/>
        <a:lstStyle/>
        <a:p>
          <a:endParaRPr lang="pt-BR"/>
        </a:p>
      </dgm:t>
    </dgm:pt>
    <dgm:pt modelId="{9321CF3E-5D30-49ED-9ECC-E2E46C5A3AEE}" type="pres">
      <dgm:prSet presAssocID="{EE929839-E28D-40DA-AC51-163DDC5F25A5}" presName="parentLeftMargin" presStyleLbl="node1" presStyleIdx="1" presStyleCnt="6"/>
      <dgm:spPr/>
      <dgm:t>
        <a:bodyPr/>
        <a:lstStyle/>
        <a:p>
          <a:endParaRPr lang="pt-BR"/>
        </a:p>
      </dgm:t>
    </dgm:pt>
    <dgm:pt modelId="{63027624-FF83-46FB-BC91-CED42B43BE07}" type="pres">
      <dgm:prSet presAssocID="{EE929839-E28D-40DA-AC51-163DDC5F25A5}" presName="parentText" presStyleLbl="node1" presStyleIdx="2" presStyleCnt="6" custScaleX="115963" custScaleY="157486" custLinFactNeighborX="12903" custLinFactNeighborY="-1049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E58A5-15E7-4F22-89A5-0D396DDF7D27}" type="pres">
      <dgm:prSet presAssocID="{EE929839-E28D-40DA-AC51-163DDC5F25A5}" presName="negativeSpace" presStyleCnt="0"/>
      <dgm:spPr/>
      <dgm:t>
        <a:bodyPr/>
        <a:lstStyle/>
        <a:p>
          <a:endParaRPr lang="pt-BR"/>
        </a:p>
      </dgm:t>
    </dgm:pt>
    <dgm:pt modelId="{C693A8D6-E5A7-4C56-AB00-C961CE340B05}" type="pres">
      <dgm:prSet presAssocID="{EE929839-E28D-40DA-AC51-163DDC5F25A5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F99453D-201A-4BF4-B179-6AA4A9B0A375}" type="pres">
      <dgm:prSet presAssocID="{EB3AF551-F190-4682-84A7-926D8109BD7D}" presName="spaceBetweenRectangles" presStyleCnt="0"/>
      <dgm:spPr/>
      <dgm:t>
        <a:bodyPr/>
        <a:lstStyle/>
        <a:p>
          <a:endParaRPr lang="pt-BR"/>
        </a:p>
      </dgm:t>
    </dgm:pt>
    <dgm:pt modelId="{73B2F086-ED48-4CFB-9199-164029C56D5D}" type="pres">
      <dgm:prSet presAssocID="{DAE585AB-BD18-4153-B5E4-C92B3839F31D}" presName="parentLin" presStyleCnt="0"/>
      <dgm:spPr/>
      <dgm:t>
        <a:bodyPr/>
        <a:lstStyle/>
        <a:p>
          <a:endParaRPr lang="pt-BR"/>
        </a:p>
      </dgm:t>
    </dgm:pt>
    <dgm:pt modelId="{3BCFC179-A410-42C4-99EA-402D57C8B20C}" type="pres">
      <dgm:prSet presAssocID="{DAE585AB-BD18-4153-B5E4-C92B3839F31D}" presName="parentLeftMargin" presStyleLbl="node1" presStyleIdx="2" presStyleCnt="6"/>
      <dgm:spPr/>
      <dgm:t>
        <a:bodyPr/>
        <a:lstStyle/>
        <a:p>
          <a:endParaRPr lang="pt-BR"/>
        </a:p>
      </dgm:t>
    </dgm:pt>
    <dgm:pt modelId="{6F6414D4-B947-411A-9A82-7C465BDD592A}" type="pres">
      <dgm:prSet presAssocID="{DAE585AB-BD18-4153-B5E4-C92B3839F31D}" presName="parentText" presStyleLbl="node1" presStyleIdx="3" presStyleCnt="6" custScaleX="13284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0C82B3-E9F7-4FAD-B137-682FB941395F}" type="pres">
      <dgm:prSet presAssocID="{DAE585AB-BD18-4153-B5E4-C92B3839F31D}" presName="negativeSpace" presStyleCnt="0"/>
      <dgm:spPr/>
      <dgm:t>
        <a:bodyPr/>
        <a:lstStyle/>
        <a:p>
          <a:endParaRPr lang="pt-BR"/>
        </a:p>
      </dgm:t>
    </dgm:pt>
    <dgm:pt modelId="{6FFB3C35-215E-4A7F-9FDC-A4F34D4A7795}" type="pres">
      <dgm:prSet presAssocID="{DAE585AB-BD18-4153-B5E4-C92B3839F31D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0EDC1E-B8E6-47F3-901E-709949960210}" type="pres">
      <dgm:prSet presAssocID="{9388577F-4B21-4610-B50D-1FDE935D959C}" presName="spaceBetweenRectangles" presStyleCnt="0"/>
      <dgm:spPr/>
      <dgm:t>
        <a:bodyPr/>
        <a:lstStyle/>
        <a:p>
          <a:endParaRPr lang="pt-BR"/>
        </a:p>
      </dgm:t>
    </dgm:pt>
    <dgm:pt modelId="{4DED79D2-6887-4091-920F-17E22141A145}" type="pres">
      <dgm:prSet presAssocID="{E4F11139-C1AC-4474-ADB9-D021061619B2}" presName="parentLin" presStyleCnt="0"/>
      <dgm:spPr/>
      <dgm:t>
        <a:bodyPr/>
        <a:lstStyle/>
        <a:p>
          <a:endParaRPr lang="pt-BR"/>
        </a:p>
      </dgm:t>
    </dgm:pt>
    <dgm:pt modelId="{A28A607F-A345-4894-8398-617C474A5CDD}" type="pres">
      <dgm:prSet presAssocID="{E4F11139-C1AC-4474-ADB9-D021061619B2}" presName="parentLeftMargin" presStyleLbl="node1" presStyleIdx="3" presStyleCnt="6"/>
      <dgm:spPr/>
      <dgm:t>
        <a:bodyPr/>
        <a:lstStyle/>
        <a:p>
          <a:endParaRPr lang="pt-BR"/>
        </a:p>
      </dgm:t>
    </dgm:pt>
    <dgm:pt modelId="{C510312D-7BBB-4BA8-BE32-6E7C1C1D88C6}" type="pres">
      <dgm:prSet presAssocID="{E4F11139-C1AC-4474-ADB9-D021061619B2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68C925-8D1A-4212-989A-CC9427B33A3D}" type="pres">
      <dgm:prSet presAssocID="{E4F11139-C1AC-4474-ADB9-D021061619B2}" presName="negativeSpace" presStyleCnt="0"/>
      <dgm:spPr/>
      <dgm:t>
        <a:bodyPr/>
        <a:lstStyle/>
        <a:p>
          <a:endParaRPr lang="pt-BR"/>
        </a:p>
      </dgm:t>
    </dgm:pt>
    <dgm:pt modelId="{6FCB09C7-6931-4EFF-B580-BE8ECFE4F425}" type="pres">
      <dgm:prSet presAssocID="{E4F11139-C1AC-4474-ADB9-D021061619B2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19D271-70D5-42EF-B895-6B3AB93206D7}" type="pres">
      <dgm:prSet presAssocID="{D7888685-C60A-48C8-B4F6-8F4C0CEA3D17}" presName="spaceBetweenRectangles" presStyleCnt="0"/>
      <dgm:spPr/>
      <dgm:t>
        <a:bodyPr/>
        <a:lstStyle/>
        <a:p>
          <a:endParaRPr lang="pt-BR"/>
        </a:p>
      </dgm:t>
    </dgm:pt>
    <dgm:pt modelId="{5FD00517-0F5D-44DC-8E0B-53FB78411E30}" type="pres">
      <dgm:prSet presAssocID="{0B58EFE2-4358-4F81-AA55-DE41E098A743}" presName="parentLin" presStyleCnt="0"/>
      <dgm:spPr/>
      <dgm:t>
        <a:bodyPr/>
        <a:lstStyle/>
        <a:p>
          <a:endParaRPr lang="pt-BR"/>
        </a:p>
      </dgm:t>
    </dgm:pt>
    <dgm:pt modelId="{05CED5CD-D040-4293-975C-F001A5DCB94A}" type="pres">
      <dgm:prSet presAssocID="{0B58EFE2-4358-4F81-AA55-DE41E098A743}" presName="parentLeftMargin" presStyleLbl="node1" presStyleIdx="4" presStyleCnt="6"/>
      <dgm:spPr/>
      <dgm:t>
        <a:bodyPr/>
        <a:lstStyle/>
        <a:p>
          <a:endParaRPr lang="pt-BR"/>
        </a:p>
      </dgm:t>
    </dgm:pt>
    <dgm:pt modelId="{F6EF6E66-2021-4E27-8AF9-4DFDF3CA2DCA}" type="pres">
      <dgm:prSet presAssocID="{0B58EFE2-4358-4F81-AA55-DE41E098A743}" presName="parentText" presStyleLbl="node1" presStyleIdx="5" presStyleCnt="6" custScaleX="106461" custScaleY="14531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1258D9-0D69-4BF6-9D04-60FD6AD00DD5}" type="pres">
      <dgm:prSet presAssocID="{0B58EFE2-4358-4F81-AA55-DE41E098A743}" presName="negativeSpace" presStyleCnt="0"/>
      <dgm:spPr/>
      <dgm:t>
        <a:bodyPr/>
        <a:lstStyle/>
        <a:p>
          <a:endParaRPr lang="pt-BR"/>
        </a:p>
      </dgm:t>
    </dgm:pt>
    <dgm:pt modelId="{3AF90708-9AA3-4974-8FC9-141B5638586C}" type="pres">
      <dgm:prSet presAssocID="{0B58EFE2-4358-4F81-AA55-DE41E098A743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3FB633F-22C1-4ED2-BFA5-F85CC4224BFB}" srcId="{9A72B6E2-73BC-4B24-B68D-19408C19EA38}" destId="{8A2E75C0-5025-478A-9614-9D5D2D2B626A}" srcOrd="1" destOrd="0" parTransId="{747AC0B4-D00F-4C19-876E-E9BCBA883567}" sibTransId="{FD53990A-43D2-4DE6-AD67-D0EC1A65B1BA}"/>
    <dgm:cxn modelId="{1F2D4C33-01C2-4FF6-B7AF-AF0AF0475E73}" srcId="{9A72B6E2-73BC-4B24-B68D-19408C19EA38}" destId="{EE929839-E28D-40DA-AC51-163DDC5F25A5}" srcOrd="2" destOrd="0" parTransId="{57888307-D196-4C79-9383-62A54A2A3EEA}" sibTransId="{EB3AF551-F190-4682-84A7-926D8109BD7D}"/>
    <dgm:cxn modelId="{080660F9-6D81-4984-B3E9-28D181128463}" type="presOf" srcId="{EE929839-E28D-40DA-AC51-163DDC5F25A5}" destId="{9321CF3E-5D30-49ED-9ECC-E2E46C5A3AEE}" srcOrd="0" destOrd="0" presId="urn:microsoft.com/office/officeart/2005/8/layout/list1"/>
    <dgm:cxn modelId="{A2BA67F6-AD29-4F23-B27F-B8937CB0A34A}" type="presOf" srcId="{8A2E75C0-5025-478A-9614-9D5D2D2B626A}" destId="{5D72C4AD-E094-47DA-BF41-28907814D7D0}" srcOrd="0" destOrd="0" presId="urn:microsoft.com/office/officeart/2005/8/layout/list1"/>
    <dgm:cxn modelId="{359D1A5E-D1B4-4589-8636-1AE737558CED}" srcId="{9A72B6E2-73BC-4B24-B68D-19408C19EA38}" destId="{DAE585AB-BD18-4153-B5E4-C92B3839F31D}" srcOrd="3" destOrd="0" parTransId="{BAB52368-4216-41AE-9C2D-0B91D067F601}" sibTransId="{9388577F-4B21-4610-B50D-1FDE935D959C}"/>
    <dgm:cxn modelId="{60FAFEFE-FC55-4515-B041-0EF2749426E8}" type="presOf" srcId="{DAE585AB-BD18-4153-B5E4-C92B3839F31D}" destId="{6F6414D4-B947-411A-9A82-7C465BDD592A}" srcOrd="1" destOrd="0" presId="urn:microsoft.com/office/officeart/2005/8/layout/list1"/>
    <dgm:cxn modelId="{FD3366EA-4EB5-4B69-A323-CC50A5AEC2CF}" type="presOf" srcId="{5595727E-F65A-4DB0-A9E7-15F95223E216}" destId="{F8A4ECC4-E45B-48A5-A3AB-AFEE0E75F9A7}" srcOrd="1" destOrd="0" presId="urn:microsoft.com/office/officeart/2005/8/layout/list1"/>
    <dgm:cxn modelId="{FDC3059E-81D7-47AF-AA2D-4A941D3B3135}" type="presOf" srcId="{8A2E75C0-5025-478A-9614-9D5D2D2B626A}" destId="{47B1C2D1-27B6-478C-AEFE-A19974625B56}" srcOrd="1" destOrd="0" presId="urn:microsoft.com/office/officeart/2005/8/layout/list1"/>
    <dgm:cxn modelId="{C635864F-DC91-4309-9E01-45CE7083422C}" srcId="{9A72B6E2-73BC-4B24-B68D-19408C19EA38}" destId="{5595727E-F65A-4DB0-A9E7-15F95223E216}" srcOrd="0" destOrd="0" parTransId="{6DBE7F07-5B98-4AFC-B3C7-45102C78A4EE}" sibTransId="{1E0ED8A3-DB9A-4E42-96CF-A89E6526D10A}"/>
    <dgm:cxn modelId="{CF4A0B89-C447-48B7-A57B-0EF4ACA45028}" srcId="{9A72B6E2-73BC-4B24-B68D-19408C19EA38}" destId="{E4F11139-C1AC-4474-ADB9-D021061619B2}" srcOrd="4" destOrd="0" parTransId="{EC536AA7-6865-42CE-AD2A-E5B351B6C5B6}" sibTransId="{D7888685-C60A-48C8-B4F6-8F4C0CEA3D17}"/>
    <dgm:cxn modelId="{C3ACE11D-0384-43A4-BBD6-B49E76B32A8E}" type="presOf" srcId="{9A72B6E2-73BC-4B24-B68D-19408C19EA38}" destId="{A579748C-AC93-4CC7-8AEA-917AB197542A}" srcOrd="0" destOrd="0" presId="urn:microsoft.com/office/officeart/2005/8/layout/list1"/>
    <dgm:cxn modelId="{C0636796-22ED-4901-9A97-4FC8F5FA36F9}" type="presOf" srcId="{5595727E-F65A-4DB0-A9E7-15F95223E216}" destId="{093D4241-07BB-446C-B2A6-5B04CA814450}" srcOrd="0" destOrd="0" presId="urn:microsoft.com/office/officeart/2005/8/layout/list1"/>
    <dgm:cxn modelId="{EC6A7425-4078-4946-A604-C1BBE7ACAEE7}" type="presOf" srcId="{0B58EFE2-4358-4F81-AA55-DE41E098A743}" destId="{05CED5CD-D040-4293-975C-F001A5DCB94A}" srcOrd="0" destOrd="0" presId="urn:microsoft.com/office/officeart/2005/8/layout/list1"/>
    <dgm:cxn modelId="{C27019E2-7531-4BC4-8141-993F1AB3E9C9}" type="presOf" srcId="{0B58EFE2-4358-4F81-AA55-DE41E098A743}" destId="{F6EF6E66-2021-4E27-8AF9-4DFDF3CA2DCA}" srcOrd="1" destOrd="0" presId="urn:microsoft.com/office/officeart/2005/8/layout/list1"/>
    <dgm:cxn modelId="{414C26F4-263C-49E7-9FA0-685ECED1841E}" type="presOf" srcId="{DAE585AB-BD18-4153-B5E4-C92B3839F31D}" destId="{3BCFC179-A410-42C4-99EA-402D57C8B20C}" srcOrd="0" destOrd="0" presId="urn:microsoft.com/office/officeart/2005/8/layout/list1"/>
    <dgm:cxn modelId="{4BC70B1B-F5A3-4509-BC32-AEF583F6EFEF}" type="presOf" srcId="{E4F11139-C1AC-4474-ADB9-D021061619B2}" destId="{C510312D-7BBB-4BA8-BE32-6E7C1C1D88C6}" srcOrd="1" destOrd="0" presId="urn:microsoft.com/office/officeart/2005/8/layout/list1"/>
    <dgm:cxn modelId="{C9B19E40-AB71-4027-9CBC-CC1FD8459534}" type="presOf" srcId="{E4F11139-C1AC-4474-ADB9-D021061619B2}" destId="{A28A607F-A345-4894-8398-617C474A5CDD}" srcOrd="0" destOrd="0" presId="urn:microsoft.com/office/officeart/2005/8/layout/list1"/>
    <dgm:cxn modelId="{7DDB156F-E644-4050-A148-682C2EA7CDC3}" type="presOf" srcId="{EE929839-E28D-40DA-AC51-163DDC5F25A5}" destId="{63027624-FF83-46FB-BC91-CED42B43BE07}" srcOrd="1" destOrd="0" presId="urn:microsoft.com/office/officeart/2005/8/layout/list1"/>
    <dgm:cxn modelId="{5C7C8311-90F2-4353-A82D-85BFCA8D11F0}" srcId="{9A72B6E2-73BC-4B24-B68D-19408C19EA38}" destId="{0B58EFE2-4358-4F81-AA55-DE41E098A743}" srcOrd="5" destOrd="0" parTransId="{E7ED989B-E316-4980-9185-C28CA08FC8E2}" sibTransId="{AF3FBD71-7AAB-4BEE-B108-EE24C5ADE365}"/>
    <dgm:cxn modelId="{4B20AE38-3731-4DEA-906B-B6364DE81929}" type="presParOf" srcId="{A579748C-AC93-4CC7-8AEA-917AB197542A}" destId="{BAB0C764-39F6-43E2-AACC-6C534E963AF8}" srcOrd="0" destOrd="0" presId="urn:microsoft.com/office/officeart/2005/8/layout/list1"/>
    <dgm:cxn modelId="{BE5D187A-D30F-40FD-B740-1BCD5C074351}" type="presParOf" srcId="{BAB0C764-39F6-43E2-AACC-6C534E963AF8}" destId="{093D4241-07BB-446C-B2A6-5B04CA814450}" srcOrd="0" destOrd="0" presId="urn:microsoft.com/office/officeart/2005/8/layout/list1"/>
    <dgm:cxn modelId="{1587A4DE-9C09-476C-A84D-2F05963D80D5}" type="presParOf" srcId="{BAB0C764-39F6-43E2-AACC-6C534E963AF8}" destId="{F8A4ECC4-E45B-48A5-A3AB-AFEE0E75F9A7}" srcOrd="1" destOrd="0" presId="urn:microsoft.com/office/officeart/2005/8/layout/list1"/>
    <dgm:cxn modelId="{A1396ECB-444C-4D1D-A496-E448709D5973}" type="presParOf" srcId="{A579748C-AC93-4CC7-8AEA-917AB197542A}" destId="{3226A99D-D5A2-4D5D-BF32-D1F6DFA04165}" srcOrd="1" destOrd="0" presId="urn:microsoft.com/office/officeart/2005/8/layout/list1"/>
    <dgm:cxn modelId="{BCED7852-D8E8-4ED2-99CB-DC9C1BD0136A}" type="presParOf" srcId="{A579748C-AC93-4CC7-8AEA-917AB197542A}" destId="{A032CEB7-711B-4C3F-8171-30CD9780BC28}" srcOrd="2" destOrd="0" presId="urn:microsoft.com/office/officeart/2005/8/layout/list1"/>
    <dgm:cxn modelId="{2BE53576-984B-4C9E-A4F0-395674F64CEE}" type="presParOf" srcId="{A579748C-AC93-4CC7-8AEA-917AB197542A}" destId="{4371402C-3601-4204-B502-4B7AE125323D}" srcOrd="3" destOrd="0" presId="urn:microsoft.com/office/officeart/2005/8/layout/list1"/>
    <dgm:cxn modelId="{2031A44E-9E57-46E0-BF03-E1318A0C65BC}" type="presParOf" srcId="{A579748C-AC93-4CC7-8AEA-917AB197542A}" destId="{D8D180A8-8AD2-4F3E-8FE5-B87A20CCC6F1}" srcOrd="4" destOrd="0" presId="urn:microsoft.com/office/officeart/2005/8/layout/list1"/>
    <dgm:cxn modelId="{42989315-95C5-4CAD-A458-61C1D7E3FB6E}" type="presParOf" srcId="{D8D180A8-8AD2-4F3E-8FE5-B87A20CCC6F1}" destId="{5D72C4AD-E094-47DA-BF41-28907814D7D0}" srcOrd="0" destOrd="0" presId="urn:microsoft.com/office/officeart/2005/8/layout/list1"/>
    <dgm:cxn modelId="{0478044D-1484-4919-BC60-0C871C3BA6F4}" type="presParOf" srcId="{D8D180A8-8AD2-4F3E-8FE5-B87A20CCC6F1}" destId="{47B1C2D1-27B6-478C-AEFE-A19974625B56}" srcOrd="1" destOrd="0" presId="urn:microsoft.com/office/officeart/2005/8/layout/list1"/>
    <dgm:cxn modelId="{2CF6B712-C1DF-4060-AEC0-0A13F03D7346}" type="presParOf" srcId="{A579748C-AC93-4CC7-8AEA-917AB197542A}" destId="{A0D1F86F-EF7C-4B1E-B608-908B6E2AE4E5}" srcOrd="5" destOrd="0" presId="urn:microsoft.com/office/officeart/2005/8/layout/list1"/>
    <dgm:cxn modelId="{977241B6-EF55-4ACF-B0DA-FE52B4252B0F}" type="presParOf" srcId="{A579748C-AC93-4CC7-8AEA-917AB197542A}" destId="{39B9C2F5-1BB3-4AE4-AEA1-79F0D3B6884B}" srcOrd="6" destOrd="0" presId="urn:microsoft.com/office/officeart/2005/8/layout/list1"/>
    <dgm:cxn modelId="{BD7BD1D6-3987-43A2-AABE-0F814544D7F7}" type="presParOf" srcId="{A579748C-AC93-4CC7-8AEA-917AB197542A}" destId="{9D98EA24-FDA6-4FA3-8F16-0DA0CB532BA9}" srcOrd="7" destOrd="0" presId="urn:microsoft.com/office/officeart/2005/8/layout/list1"/>
    <dgm:cxn modelId="{C19DF2E8-AC8E-4B2E-8DAD-725B1FE4F694}" type="presParOf" srcId="{A579748C-AC93-4CC7-8AEA-917AB197542A}" destId="{B5651A31-937D-4B0B-B599-F98925263F9E}" srcOrd="8" destOrd="0" presId="urn:microsoft.com/office/officeart/2005/8/layout/list1"/>
    <dgm:cxn modelId="{701175D7-E682-42A2-BFF2-3A42A84DA4C1}" type="presParOf" srcId="{B5651A31-937D-4B0B-B599-F98925263F9E}" destId="{9321CF3E-5D30-49ED-9ECC-E2E46C5A3AEE}" srcOrd="0" destOrd="0" presId="urn:microsoft.com/office/officeart/2005/8/layout/list1"/>
    <dgm:cxn modelId="{8C5CC0AB-AD5B-45B5-91C3-667B63100C80}" type="presParOf" srcId="{B5651A31-937D-4B0B-B599-F98925263F9E}" destId="{63027624-FF83-46FB-BC91-CED42B43BE07}" srcOrd="1" destOrd="0" presId="urn:microsoft.com/office/officeart/2005/8/layout/list1"/>
    <dgm:cxn modelId="{7F4C2DF3-B2BF-4286-8946-E91E5653806F}" type="presParOf" srcId="{A579748C-AC93-4CC7-8AEA-917AB197542A}" destId="{096E58A5-15E7-4F22-89A5-0D396DDF7D27}" srcOrd="9" destOrd="0" presId="urn:microsoft.com/office/officeart/2005/8/layout/list1"/>
    <dgm:cxn modelId="{2B1E6819-4538-42E9-80F1-39377B6CDF51}" type="presParOf" srcId="{A579748C-AC93-4CC7-8AEA-917AB197542A}" destId="{C693A8D6-E5A7-4C56-AB00-C961CE340B05}" srcOrd="10" destOrd="0" presId="urn:microsoft.com/office/officeart/2005/8/layout/list1"/>
    <dgm:cxn modelId="{A7C8EB2D-BE0B-48A1-A875-B3CD8F9B4DE4}" type="presParOf" srcId="{A579748C-AC93-4CC7-8AEA-917AB197542A}" destId="{7F99453D-201A-4BF4-B179-6AA4A9B0A375}" srcOrd="11" destOrd="0" presId="urn:microsoft.com/office/officeart/2005/8/layout/list1"/>
    <dgm:cxn modelId="{459F576F-0C09-4E1A-8C7E-7207718AFC6F}" type="presParOf" srcId="{A579748C-AC93-4CC7-8AEA-917AB197542A}" destId="{73B2F086-ED48-4CFB-9199-164029C56D5D}" srcOrd="12" destOrd="0" presId="urn:microsoft.com/office/officeart/2005/8/layout/list1"/>
    <dgm:cxn modelId="{45F6A468-5BC2-47F6-AE90-BB061DB392ED}" type="presParOf" srcId="{73B2F086-ED48-4CFB-9199-164029C56D5D}" destId="{3BCFC179-A410-42C4-99EA-402D57C8B20C}" srcOrd="0" destOrd="0" presId="urn:microsoft.com/office/officeart/2005/8/layout/list1"/>
    <dgm:cxn modelId="{8C971CDF-4A92-48EB-B16C-2B477B1B8DE7}" type="presParOf" srcId="{73B2F086-ED48-4CFB-9199-164029C56D5D}" destId="{6F6414D4-B947-411A-9A82-7C465BDD592A}" srcOrd="1" destOrd="0" presId="urn:microsoft.com/office/officeart/2005/8/layout/list1"/>
    <dgm:cxn modelId="{E65E4312-7B6B-4936-B650-B18BCDD5D045}" type="presParOf" srcId="{A579748C-AC93-4CC7-8AEA-917AB197542A}" destId="{BD0C82B3-E9F7-4FAD-B137-682FB941395F}" srcOrd="13" destOrd="0" presId="urn:microsoft.com/office/officeart/2005/8/layout/list1"/>
    <dgm:cxn modelId="{243974FA-CE6F-4CE9-A1AC-3DC8CB2C3699}" type="presParOf" srcId="{A579748C-AC93-4CC7-8AEA-917AB197542A}" destId="{6FFB3C35-215E-4A7F-9FDC-A4F34D4A7795}" srcOrd="14" destOrd="0" presId="urn:microsoft.com/office/officeart/2005/8/layout/list1"/>
    <dgm:cxn modelId="{ACD072E4-AA99-4F2A-8775-35E644859611}" type="presParOf" srcId="{A579748C-AC93-4CC7-8AEA-917AB197542A}" destId="{450EDC1E-B8E6-47F3-901E-709949960210}" srcOrd="15" destOrd="0" presId="urn:microsoft.com/office/officeart/2005/8/layout/list1"/>
    <dgm:cxn modelId="{058E7394-2FEC-4057-9740-1009F2DA33E1}" type="presParOf" srcId="{A579748C-AC93-4CC7-8AEA-917AB197542A}" destId="{4DED79D2-6887-4091-920F-17E22141A145}" srcOrd="16" destOrd="0" presId="urn:microsoft.com/office/officeart/2005/8/layout/list1"/>
    <dgm:cxn modelId="{E1C2D422-4E82-4D68-BEF3-1620EF831680}" type="presParOf" srcId="{4DED79D2-6887-4091-920F-17E22141A145}" destId="{A28A607F-A345-4894-8398-617C474A5CDD}" srcOrd="0" destOrd="0" presId="urn:microsoft.com/office/officeart/2005/8/layout/list1"/>
    <dgm:cxn modelId="{BE4A4789-6BDF-4F9E-A4AF-189670F52B88}" type="presParOf" srcId="{4DED79D2-6887-4091-920F-17E22141A145}" destId="{C510312D-7BBB-4BA8-BE32-6E7C1C1D88C6}" srcOrd="1" destOrd="0" presId="urn:microsoft.com/office/officeart/2005/8/layout/list1"/>
    <dgm:cxn modelId="{F73AB662-504D-48CF-BC1F-6A2974DB9552}" type="presParOf" srcId="{A579748C-AC93-4CC7-8AEA-917AB197542A}" destId="{CF68C925-8D1A-4212-989A-CC9427B33A3D}" srcOrd="17" destOrd="0" presId="urn:microsoft.com/office/officeart/2005/8/layout/list1"/>
    <dgm:cxn modelId="{645E2F68-B6BD-4C2D-9937-99377D856267}" type="presParOf" srcId="{A579748C-AC93-4CC7-8AEA-917AB197542A}" destId="{6FCB09C7-6931-4EFF-B580-BE8ECFE4F425}" srcOrd="18" destOrd="0" presId="urn:microsoft.com/office/officeart/2005/8/layout/list1"/>
    <dgm:cxn modelId="{4136C168-910B-48DA-A4DF-4CDFB5DC6AB5}" type="presParOf" srcId="{A579748C-AC93-4CC7-8AEA-917AB197542A}" destId="{FE19D271-70D5-42EF-B895-6B3AB93206D7}" srcOrd="19" destOrd="0" presId="urn:microsoft.com/office/officeart/2005/8/layout/list1"/>
    <dgm:cxn modelId="{3A2A8086-F65A-40B2-8734-D219D5512732}" type="presParOf" srcId="{A579748C-AC93-4CC7-8AEA-917AB197542A}" destId="{5FD00517-0F5D-44DC-8E0B-53FB78411E30}" srcOrd="20" destOrd="0" presId="urn:microsoft.com/office/officeart/2005/8/layout/list1"/>
    <dgm:cxn modelId="{35863036-B9DF-4039-AF99-C87B13BB32A5}" type="presParOf" srcId="{5FD00517-0F5D-44DC-8E0B-53FB78411E30}" destId="{05CED5CD-D040-4293-975C-F001A5DCB94A}" srcOrd="0" destOrd="0" presId="urn:microsoft.com/office/officeart/2005/8/layout/list1"/>
    <dgm:cxn modelId="{23023244-5B6D-43E3-8132-2A351841921C}" type="presParOf" srcId="{5FD00517-0F5D-44DC-8E0B-53FB78411E30}" destId="{F6EF6E66-2021-4E27-8AF9-4DFDF3CA2DCA}" srcOrd="1" destOrd="0" presId="urn:microsoft.com/office/officeart/2005/8/layout/list1"/>
    <dgm:cxn modelId="{9DB9343F-CCFE-4BB4-8B69-3BAECA869F44}" type="presParOf" srcId="{A579748C-AC93-4CC7-8AEA-917AB197542A}" destId="{3B1258D9-0D69-4BF6-9D04-60FD6AD00DD5}" srcOrd="21" destOrd="0" presId="urn:microsoft.com/office/officeart/2005/8/layout/list1"/>
    <dgm:cxn modelId="{5AEF0320-AD9E-4730-AE17-BA1181133D22}" type="presParOf" srcId="{A579748C-AC93-4CC7-8AEA-917AB197542A}" destId="{3AF90708-9AA3-4974-8FC9-141B5638586C}" srcOrd="22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88D1A2-4747-4817-B8CB-3AE2F4C4BEAE}" type="doc">
      <dgm:prSet loTypeId="urn:microsoft.com/office/officeart/2005/8/layout/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C749A800-8185-4C8F-AF6E-02AE931C0245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Desenvolver Sistema – Até Dez/12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10D5948-58CA-4C98-8FF4-AE5F57A6557C}" type="parTrans" cxnId="{F2F18758-6F9E-499D-841E-5B7B2B0FA32D}">
      <dgm:prSet/>
      <dgm:spPr/>
      <dgm:t>
        <a:bodyPr/>
        <a:lstStyle/>
        <a:p>
          <a:endParaRPr lang="pt-BR"/>
        </a:p>
      </dgm:t>
    </dgm:pt>
    <dgm:pt modelId="{25BDE857-9123-42CC-AC8A-E972DB55881A}" type="sibTrans" cxnId="{F2F18758-6F9E-499D-841E-5B7B2B0FA32D}">
      <dgm:prSet/>
      <dgm:spPr/>
      <dgm:t>
        <a:bodyPr/>
        <a:lstStyle/>
        <a:p>
          <a:endParaRPr lang="pt-BR"/>
        </a:p>
      </dgm:t>
    </dgm:pt>
    <dgm:pt modelId="{2B8BCEE9-C82A-495D-941A-C66A437AD3AB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Homologar Sistema –  abril/2013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350BD68-ED15-4F15-9CDE-FF6A8EE19E38}" type="parTrans" cxnId="{E2AF4457-CB10-4BDC-B006-6B42ACDF1800}">
      <dgm:prSet/>
      <dgm:spPr/>
      <dgm:t>
        <a:bodyPr/>
        <a:lstStyle/>
        <a:p>
          <a:endParaRPr lang="pt-BR"/>
        </a:p>
      </dgm:t>
    </dgm:pt>
    <dgm:pt modelId="{D7AFA1E2-5515-4347-B17E-852C28628799}" type="sibTrans" cxnId="{E2AF4457-CB10-4BDC-B006-6B42ACDF1800}">
      <dgm:prSet/>
      <dgm:spPr/>
      <dgm:t>
        <a:bodyPr/>
        <a:lstStyle/>
        <a:p>
          <a:endParaRPr lang="pt-BR"/>
        </a:p>
      </dgm:t>
    </dgm:pt>
    <dgm:pt modelId="{5E5855FF-98FE-4340-BDFC-38F104456204}">
      <dgm:prSet phldrT="[Texto]" custT="1"/>
      <dgm:spPr/>
      <dgm:t>
        <a:bodyPr/>
        <a:lstStyle/>
        <a:p>
          <a:r>
            <a:rPr lang="pt-BR" sz="2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Solicitação Eletrônica em Operação – maio/ 13</a:t>
          </a:r>
          <a:endParaRPr lang="pt-BR" sz="2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C9F7C9D-6954-4B7E-A7D7-04563CD3612D}" type="parTrans" cxnId="{30C4F03A-3622-45EB-9CE9-7C2C38432355}">
      <dgm:prSet/>
      <dgm:spPr/>
      <dgm:t>
        <a:bodyPr/>
        <a:lstStyle/>
        <a:p>
          <a:endParaRPr lang="pt-BR"/>
        </a:p>
      </dgm:t>
    </dgm:pt>
    <dgm:pt modelId="{55467B5A-59D0-4881-846E-5268F1B30AE7}" type="sibTrans" cxnId="{30C4F03A-3622-45EB-9CE9-7C2C38432355}">
      <dgm:prSet/>
      <dgm:spPr/>
      <dgm:t>
        <a:bodyPr/>
        <a:lstStyle/>
        <a:p>
          <a:endParaRPr lang="pt-BR"/>
        </a:p>
      </dgm:t>
    </dgm:pt>
    <dgm:pt modelId="{177376A5-D231-40CD-B434-B4C90610002A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Construir Relatórios Gerencias – </a:t>
          </a:r>
          <a:r>
            <a:rPr lang="pt-BR" sz="24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em construção</a:t>
          </a:r>
          <a:endParaRPr lang="pt-BR" sz="2400" b="1" i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F87CD27-9D4B-4AA9-ADD2-F74B5CC95D1D}" type="parTrans" cxnId="{AACDB6F3-3779-431F-85A8-CCE1CB8686BC}">
      <dgm:prSet/>
      <dgm:spPr/>
      <dgm:t>
        <a:bodyPr/>
        <a:lstStyle/>
        <a:p>
          <a:endParaRPr lang="pt-BR"/>
        </a:p>
      </dgm:t>
    </dgm:pt>
    <dgm:pt modelId="{2CE11FE6-F88E-46FF-9E8E-06258F0BE466}" type="sibTrans" cxnId="{AACDB6F3-3779-431F-85A8-CCE1CB8686BC}">
      <dgm:prSet/>
      <dgm:spPr/>
      <dgm:t>
        <a:bodyPr/>
        <a:lstStyle/>
        <a:p>
          <a:endParaRPr lang="pt-BR"/>
        </a:p>
      </dgm:t>
    </dgm:pt>
    <dgm:pt modelId="{873B4692-29B2-4567-8F63-E2A9372F2C39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Executar Treinamento e Divulgação – Mar. a Abr. /13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2ABDF0-EE60-415C-8D0E-67A9450DDE48}" type="parTrans" cxnId="{2906E759-EF49-4627-94CD-32BEEBB98A43}">
      <dgm:prSet/>
      <dgm:spPr/>
      <dgm:t>
        <a:bodyPr/>
        <a:lstStyle/>
        <a:p>
          <a:endParaRPr lang="pt-BR"/>
        </a:p>
      </dgm:t>
    </dgm:pt>
    <dgm:pt modelId="{9C03C849-4BE8-4AE7-94A6-7475AFE72AF2}" type="sibTrans" cxnId="{2906E759-EF49-4627-94CD-32BEEBB98A43}">
      <dgm:prSet/>
      <dgm:spPr/>
      <dgm:t>
        <a:bodyPr/>
        <a:lstStyle/>
        <a:p>
          <a:endParaRPr lang="pt-BR"/>
        </a:p>
      </dgm:t>
    </dgm:pt>
    <dgm:pt modelId="{12804673-2200-422C-8877-19248621364F}" type="pres">
      <dgm:prSet presAssocID="{3788D1A2-4747-4817-B8CB-3AE2F4C4BE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061DF2C-DE00-4743-AE41-7C540F5A6D6F}" type="pres">
      <dgm:prSet presAssocID="{C749A800-8185-4C8F-AF6E-02AE931C0245}" presName="parentLin" presStyleCnt="0"/>
      <dgm:spPr/>
    </dgm:pt>
    <dgm:pt modelId="{843650C6-6D69-415A-B347-7647E5D753B3}" type="pres">
      <dgm:prSet presAssocID="{C749A800-8185-4C8F-AF6E-02AE931C0245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C80E7DC6-7430-4113-9DBE-FEB45B2A0246}" type="pres">
      <dgm:prSet presAssocID="{C749A800-8185-4C8F-AF6E-02AE931C0245}" presName="parentText" presStyleLbl="node1" presStyleIdx="0" presStyleCnt="5" custScaleX="13013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65E288-33F1-4CC5-A5C6-A498901125AA}" type="pres">
      <dgm:prSet presAssocID="{C749A800-8185-4C8F-AF6E-02AE931C0245}" presName="negativeSpace" presStyleCnt="0"/>
      <dgm:spPr/>
    </dgm:pt>
    <dgm:pt modelId="{F2E59942-E21B-4A12-B709-C40CD33BC3B8}" type="pres">
      <dgm:prSet presAssocID="{C749A800-8185-4C8F-AF6E-02AE931C0245}" presName="childText" presStyleLbl="conFgAcc1" presStyleIdx="0" presStyleCnt="5">
        <dgm:presLayoutVars>
          <dgm:bulletEnabled val="1"/>
        </dgm:presLayoutVars>
      </dgm:prSet>
      <dgm:spPr/>
    </dgm:pt>
    <dgm:pt modelId="{DCFB52BB-B2A5-4BD4-A2B2-0B02F278B787}" type="pres">
      <dgm:prSet presAssocID="{25BDE857-9123-42CC-AC8A-E972DB55881A}" presName="spaceBetweenRectangles" presStyleCnt="0"/>
      <dgm:spPr/>
    </dgm:pt>
    <dgm:pt modelId="{9E9AD163-093A-4725-8CD3-368E3FA9B4F0}" type="pres">
      <dgm:prSet presAssocID="{2B8BCEE9-C82A-495D-941A-C66A437AD3AB}" presName="parentLin" presStyleCnt="0"/>
      <dgm:spPr/>
    </dgm:pt>
    <dgm:pt modelId="{FC96642B-E3FC-43B4-83BA-6BA5E851D3CB}" type="pres">
      <dgm:prSet presAssocID="{2B8BCEE9-C82A-495D-941A-C66A437AD3AB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6E415EAC-E48D-4FC4-855D-0EC1CC4976CA}" type="pres">
      <dgm:prSet presAssocID="{2B8BCEE9-C82A-495D-941A-C66A437AD3AB}" presName="parentText" presStyleLbl="node1" presStyleIdx="1" presStyleCnt="5" custScaleX="12991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C41450-6D2E-452D-BAFD-AACC9C3F0C99}" type="pres">
      <dgm:prSet presAssocID="{2B8BCEE9-C82A-495D-941A-C66A437AD3AB}" presName="negativeSpace" presStyleCnt="0"/>
      <dgm:spPr/>
    </dgm:pt>
    <dgm:pt modelId="{529B3199-9043-4274-90F9-4EBB1548B51B}" type="pres">
      <dgm:prSet presAssocID="{2B8BCEE9-C82A-495D-941A-C66A437AD3AB}" presName="childText" presStyleLbl="conFgAcc1" presStyleIdx="1" presStyleCnt="5">
        <dgm:presLayoutVars>
          <dgm:bulletEnabled val="1"/>
        </dgm:presLayoutVars>
      </dgm:prSet>
      <dgm:spPr/>
    </dgm:pt>
    <dgm:pt modelId="{7B934F1D-7BFE-4F73-8861-98C3711DEDBA}" type="pres">
      <dgm:prSet presAssocID="{D7AFA1E2-5515-4347-B17E-852C28628799}" presName="spaceBetweenRectangles" presStyleCnt="0"/>
      <dgm:spPr/>
    </dgm:pt>
    <dgm:pt modelId="{95BD84F7-D7C5-4C01-81EB-BAE65E09BFD3}" type="pres">
      <dgm:prSet presAssocID="{177376A5-D231-40CD-B434-B4C90610002A}" presName="parentLin" presStyleCnt="0"/>
      <dgm:spPr/>
    </dgm:pt>
    <dgm:pt modelId="{9C67CD99-DF6D-42F4-A72E-D7FE871A65C3}" type="pres">
      <dgm:prSet presAssocID="{177376A5-D231-40CD-B434-B4C90610002A}" presName="parentLeftMargin" presStyleLbl="node1" presStyleIdx="1" presStyleCnt="5"/>
      <dgm:spPr/>
      <dgm:t>
        <a:bodyPr/>
        <a:lstStyle/>
        <a:p>
          <a:endParaRPr lang="pt-BR"/>
        </a:p>
      </dgm:t>
    </dgm:pt>
    <dgm:pt modelId="{9ADC24F0-3EDC-4368-B208-BD43432651E8}" type="pres">
      <dgm:prSet presAssocID="{177376A5-D231-40CD-B434-B4C90610002A}" presName="parentText" presStyleLbl="node1" presStyleIdx="2" presStyleCnt="5" custScaleX="129914" custLinFactNeighborX="1695" custLinFactNeighborY="-1096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96DC41D-80D6-40C9-9B10-4B2AFE8F63ED}" type="pres">
      <dgm:prSet presAssocID="{177376A5-D231-40CD-B434-B4C90610002A}" presName="negativeSpace" presStyleCnt="0"/>
      <dgm:spPr/>
    </dgm:pt>
    <dgm:pt modelId="{8BB87E3A-D0DA-4093-B28A-E1674F958E74}" type="pres">
      <dgm:prSet presAssocID="{177376A5-D231-40CD-B434-B4C90610002A}" presName="childText" presStyleLbl="conFgAcc1" presStyleIdx="2" presStyleCnt="5">
        <dgm:presLayoutVars>
          <dgm:bulletEnabled val="1"/>
        </dgm:presLayoutVars>
      </dgm:prSet>
      <dgm:spPr/>
    </dgm:pt>
    <dgm:pt modelId="{EB6A0BBB-A24B-428B-BCCA-6787AF159E12}" type="pres">
      <dgm:prSet presAssocID="{2CE11FE6-F88E-46FF-9E8E-06258F0BE466}" presName="spaceBetweenRectangles" presStyleCnt="0"/>
      <dgm:spPr/>
    </dgm:pt>
    <dgm:pt modelId="{F1453EEC-2525-478E-AA70-F2B647012360}" type="pres">
      <dgm:prSet presAssocID="{873B4692-29B2-4567-8F63-E2A9372F2C39}" presName="parentLin" presStyleCnt="0"/>
      <dgm:spPr/>
    </dgm:pt>
    <dgm:pt modelId="{6AAC23A8-2EDB-4357-92F6-AC07762DE1C6}" type="pres">
      <dgm:prSet presAssocID="{873B4692-29B2-4567-8F63-E2A9372F2C39}" presName="parentLeftMargin" presStyleLbl="node1" presStyleIdx="2" presStyleCnt="5"/>
      <dgm:spPr/>
      <dgm:t>
        <a:bodyPr/>
        <a:lstStyle/>
        <a:p>
          <a:endParaRPr lang="pt-BR"/>
        </a:p>
      </dgm:t>
    </dgm:pt>
    <dgm:pt modelId="{DB91C1E1-AFC2-4AF5-B6AC-D4399B355236}" type="pres">
      <dgm:prSet presAssocID="{873B4692-29B2-4567-8F63-E2A9372F2C39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5DA2B7-2BD3-452E-B8A0-A978F17E9975}" type="pres">
      <dgm:prSet presAssocID="{873B4692-29B2-4567-8F63-E2A9372F2C39}" presName="negativeSpace" presStyleCnt="0"/>
      <dgm:spPr/>
    </dgm:pt>
    <dgm:pt modelId="{F3AD28E0-4D4A-4745-9A74-EC7DBF289CD6}" type="pres">
      <dgm:prSet presAssocID="{873B4692-29B2-4567-8F63-E2A9372F2C39}" presName="childText" presStyleLbl="conFgAcc1" presStyleIdx="3" presStyleCnt="5">
        <dgm:presLayoutVars>
          <dgm:bulletEnabled val="1"/>
        </dgm:presLayoutVars>
      </dgm:prSet>
      <dgm:spPr/>
    </dgm:pt>
    <dgm:pt modelId="{97CC239C-E924-42FA-9C39-4FBC5004D9BC}" type="pres">
      <dgm:prSet presAssocID="{9C03C849-4BE8-4AE7-94A6-7475AFE72AF2}" presName="spaceBetweenRectangles" presStyleCnt="0"/>
      <dgm:spPr/>
    </dgm:pt>
    <dgm:pt modelId="{0222DC56-F3CF-4EA0-B4B0-F7B2DC097126}" type="pres">
      <dgm:prSet presAssocID="{5E5855FF-98FE-4340-BDFC-38F104456204}" presName="parentLin" presStyleCnt="0"/>
      <dgm:spPr/>
    </dgm:pt>
    <dgm:pt modelId="{DFC7FDCF-707B-499C-B824-681096AC64B4}" type="pres">
      <dgm:prSet presAssocID="{5E5855FF-98FE-4340-BDFC-38F104456204}" presName="parentLeftMargin" presStyleLbl="node1" presStyleIdx="3" presStyleCnt="5"/>
      <dgm:spPr/>
      <dgm:t>
        <a:bodyPr/>
        <a:lstStyle/>
        <a:p>
          <a:endParaRPr lang="pt-BR"/>
        </a:p>
      </dgm:t>
    </dgm:pt>
    <dgm:pt modelId="{7BB6F3E8-C5EE-4FE3-B5E3-64225AA0EF81}" type="pres">
      <dgm:prSet presAssocID="{5E5855FF-98FE-4340-BDFC-38F104456204}" presName="parentText" presStyleLbl="node1" presStyleIdx="4" presStyleCnt="5" custScaleX="13286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79AC49-09C7-4138-A851-DF23299B279A}" type="pres">
      <dgm:prSet presAssocID="{5E5855FF-98FE-4340-BDFC-38F104456204}" presName="negativeSpace" presStyleCnt="0"/>
      <dgm:spPr/>
    </dgm:pt>
    <dgm:pt modelId="{7DC32E37-3B8C-404B-83EC-B6C4349FBD38}" type="pres">
      <dgm:prSet presAssocID="{5E5855FF-98FE-4340-BDFC-38F10445620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CFE7B4D-D1CD-4263-8F98-0116FCDC33CC}" type="presOf" srcId="{2B8BCEE9-C82A-495D-941A-C66A437AD3AB}" destId="{FC96642B-E3FC-43B4-83BA-6BA5E851D3CB}" srcOrd="0" destOrd="0" presId="urn:microsoft.com/office/officeart/2005/8/layout/list1"/>
    <dgm:cxn modelId="{E2AF4457-CB10-4BDC-B006-6B42ACDF1800}" srcId="{3788D1A2-4747-4817-B8CB-3AE2F4C4BEAE}" destId="{2B8BCEE9-C82A-495D-941A-C66A437AD3AB}" srcOrd="1" destOrd="0" parTransId="{0350BD68-ED15-4F15-9CDE-FF6A8EE19E38}" sibTransId="{D7AFA1E2-5515-4347-B17E-852C28628799}"/>
    <dgm:cxn modelId="{5FAD7B41-6E83-497C-99B3-117DFCBC9F03}" type="presOf" srcId="{5E5855FF-98FE-4340-BDFC-38F104456204}" destId="{DFC7FDCF-707B-499C-B824-681096AC64B4}" srcOrd="0" destOrd="0" presId="urn:microsoft.com/office/officeart/2005/8/layout/list1"/>
    <dgm:cxn modelId="{78B0BF72-60C5-443D-9461-DB7366642078}" type="presOf" srcId="{2B8BCEE9-C82A-495D-941A-C66A437AD3AB}" destId="{6E415EAC-E48D-4FC4-855D-0EC1CC4976CA}" srcOrd="1" destOrd="0" presId="urn:microsoft.com/office/officeart/2005/8/layout/list1"/>
    <dgm:cxn modelId="{73B95CD3-FB4C-4AF4-970B-20547CCAD124}" type="presOf" srcId="{873B4692-29B2-4567-8F63-E2A9372F2C39}" destId="{6AAC23A8-2EDB-4357-92F6-AC07762DE1C6}" srcOrd="0" destOrd="0" presId="urn:microsoft.com/office/officeart/2005/8/layout/list1"/>
    <dgm:cxn modelId="{3090B192-1D39-4798-A3B0-F83D79ADF642}" type="presOf" srcId="{3788D1A2-4747-4817-B8CB-3AE2F4C4BEAE}" destId="{12804673-2200-422C-8877-19248621364F}" srcOrd="0" destOrd="0" presId="urn:microsoft.com/office/officeart/2005/8/layout/list1"/>
    <dgm:cxn modelId="{63CE7A97-AA9E-49B6-8474-AF5F716F6C37}" type="presOf" srcId="{177376A5-D231-40CD-B434-B4C90610002A}" destId="{9C67CD99-DF6D-42F4-A72E-D7FE871A65C3}" srcOrd="0" destOrd="0" presId="urn:microsoft.com/office/officeart/2005/8/layout/list1"/>
    <dgm:cxn modelId="{17C7CA02-AD04-4FB4-990D-CD116C8DD755}" type="presOf" srcId="{C749A800-8185-4C8F-AF6E-02AE931C0245}" destId="{C80E7DC6-7430-4113-9DBE-FEB45B2A0246}" srcOrd="1" destOrd="0" presId="urn:microsoft.com/office/officeart/2005/8/layout/list1"/>
    <dgm:cxn modelId="{AACDB6F3-3779-431F-85A8-CCE1CB8686BC}" srcId="{3788D1A2-4747-4817-B8CB-3AE2F4C4BEAE}" destId="{177376A5-D231-40CD-B434-B4C90610002A}" srcOrd="2" destOrd="0" parTransId="{2F87CD27-9D4B-4AA9-ADD2-F74B5CC95D1D}" sibTransId="{2CE11FE6-F88E-46FF-9E8E-06258F0BE466}"/>
    <dgm:cxn modelId="{30C4F03A-3622-45EB-9CE9-7C2C38432355}" srcId="{3788D1A2-4747-4817-B8CB-3AE2F4C4BEAE}" destId="{5E5855FF-98FE-4340-BDFC-38F104456204}" srcOrd="4" destOrd="0" parTransId="{BC9F7C9D-6954-4B7E-A7D7-04563CD3612D}" sibTransId="{55467B5A-59D0-4881-846E-5268F1B30AE7}"/>
    <dgm:cxn modelId="{3C2CD683-E5EE-44AC-8D4E-52BB4EC4BEA7}" type="presOf" srcId="{C749A800-8185-4C8F-AF6E-02AE931C0245}" destId="{843650C6-6D69-415A-B347-7647E5D753B3}" srcOrd="0" destOrd="0" presId="urn:microsoft.com/office/officeart/2005/8/layout/list1"/>
    <dgm:cxn modelId="{F2F18758-6F9E-499D-841E-5B7B2B0FA32D}" srcId="{3788D1A2-4747-4817-B8CB-3AE2F4C4BEAE}" destId="{C749A800-8185-4C8F-AF6E-02AE931C0245}" srcOrd="0" destOrd="0" parTransId="{710D5948-58CA-4C98-8FF4-AE5F57A6557C}" sibTransId="{25BDE857-9123-42CC-AC8A-E972DB55881A}"/>
    <dgm:cxn modelId="{4DA93216-CE17-4714-A185-2F9B964CF66C}" type="presOf" srcId="{873B4692-29B2-4567-8F63-E2A9372F2C39}" destId="{DB91C1E1-AFC2-4AF5-B6AC-D4399B355236}" srcOrd="1" destOrd="0" presId="urn:microsoft.com/office/officeart/2005/8/layout/list1"/>
    <dgm:cxn modelId="{C2AAE647-FF88-4C3B-A0A4-F5FABDB679D4}" type="presOf" srcId="{177376A5-D231-40CD-B434-B4C90610002A}" destId="{9ADC24F0-3EDC-4368-B208-BD43432651E8}" srcOrd="1" destOrd="0" presId="urn:microsoft.com/office/officeart/2005/8/layout/list1"/>
    <dgm:cxn modelId="{2906E759-EF49-4627-94CD-32BEEBB98A43}" srcId="{3788D1A2-4747-4817-B8CB-3AE2F4C4BEAE}" destId="{873B4692-29B2-4567-8F63-E2A9372F2C39}" srcOrd="3" destOrd="0" parTransId="{762ABDF0-EE60-415C-8D0E-67A9450DDE48}" sibTransId="{9C03C849-4BE8-4AE7-94A6-7475AFE72AF2}"/>
    <dgm:cxn modelId="{209267BA-9EF6-4FBE-A436-57586EC68791}" type="presOf" srcId="{5E5855FF-98FE-4340-BDFC-38F104456204}" destId="{7BB6F3E8-C5EE-4FE3-B5E3-64225AA0EF81}" srcOrd="1" destOrd="0" presId="urn:microsoft.com/office/officeart/2005/8/layout/list1"/>
    <dgm:cxn modelId="{20197715-8378-4FC3-8BF2-7E7D4CBD3B9E}" type="presParOf" srcId="{12804673-2200-422C-8877-19248621364F}" destId="{1061DF2C-DE00-4743-AE41-7C540F5A6D6F}" srcOrd="0" destOrd="0" presId="urn:microsoft.com/office/officeart/2005/8/layout/list1"/>
    <dgm:cxn modelId="{0F7A8968-94AE-4D5C-B978-65F9D7CA27C4}" type="presParOf" srcId="{1061DF2C-DE00-4743-AE41-7C540F5A6D6F}" destId="{843650C6-6D69-415A-B347-7647E5D753B3}" srcOrd="0" destOrd="0" presId="urn:microsoft.com/office/officeart/2005/8/layout/list1"/>
    <dgm:cxn modelId="{FF1E30B5-1E15-43A9-88BA-0CEF3B6D7B3E}" type="presParOf" srcId="{1061DF2C-DE00-4743-AE41-7C540F5A6D6F}" destId="{C80E7DC6-7430-4113-9DBE-FEB45B2A0246}" srcOrd="1" destOrd="0" presId="urn:microsoft.com/office/officeart/2005/8/layout/list1"/>
    <dgm:cxn modelId="{ACFD8A52-837F-4958-AC51-1CDF99A638AF}" type="presParOf" srcId="{12804673-2200-422C-8877-19248621364F}" destId="{0665E288-33F1-4CC5-A5C6-A498901125AA}" srcOrd="1" destOrd="0" presId="urn:microsoft.com/office/officeart/2005/8/layout/list1"/>
    <dgm:cxn modelId="{53C0D3BB-9011-4775-B486-40DE75B895C4}" type="presParOf" srcId="{12804673-2200-422C-8877-19248621364F}" destId="{F2E59942-E21B-4A12-B709-C40CD33BC3B8}" srcOrd="2" destOrd="0" presId="urn:microsoft.com/office/officeart/2005/8/layout/list1"/>
    <dgm:cxn modelId="{F2CF8F8E-D28B-4C65-AEAF-DE32CD18E888}" type="presParOf" srcId="{12804673-2200-422C-8877-19248621364F}" destId="{DCFB52BB-B2A5-4BD4-A2B2-0B02F278B787}" srcOrd="3" destOrd="0" presId="urn:microsoft.com/office/officeart/2005/8/layout/list1"/>
    <dgm:cxn modelId="{E813CA17-E7BD-4D5E-9C91-7298F3E6904F}" type="presParOf" srcId="{12804673-2200-422C-8877-19248621364F}" destId="{9E9AD163-093A-4725-8CD3-368E3FA9B4F0}" srcOrd="4" destOrd="0" presId="urn:microsoft.com/office/officeart/2005/8/layout/list1"/>
    <dgm:cxn modelId="{A9E44F09-9BB0-42BD-96CA-C2934E328098}" type="presParOf" srcId="{9E9AD163-093A-4725-8CD3-368E3FA9B4F0}" destId="{FC96642B-E3FC-43B4-83BA-6BA5E851D3CB}" srcOrd="0" destOrd="0" presId="urn:microsoft.com/office/officeart/2005/8/layout/list1"/>
    <dgm:cxn modelId="{A15FD2FF-2D66-4A6F-B85E-98066946BD6E}" type="presParOf" srcId="{9E9AD163-093A-4725-8CD3-368E3FA9B4F0}" destId="{6E415EAC-E48D-4FC4-855D-0EC1CC4976CA}" srcOrd="1" destOrd="0" presId="urn:microsoft.com/office/officeart/2005/8/layout/list1"/>
    <dgm:cxn modelId="{D49D6303-3FBA-4DF7-B71D-428A098B48F4}" type="presParOf" srcId="{12804673-2200-422C-8877-19248621364F}" destId="{57C41450-6D2E-452D-BAFD-AACC9C3F0C99}" srcOrd="5" destOrd="0" presId="urn:microsoft.com/office/officeart/2005/8/layout/list1"/>
    <dgm:cxn modelId="{70EFCFF4-4EE1-49B4-9A77-DA5D16D58AEC}" type="presParOf" srcId="{12804673-2200-422C-8877-19248621364F}" destId="{529B3199-9043-4274-90F9-4EBB1548B51B}" srcOrd="6" destOrd="0" presId="urn:microsoft.com/office/officeart/2005/8/layout/list1"/>
    <dgm:cxn modelId="{819FAADA-5E0D-49D7-A5EA-CC40A8EA0718}" type="presParOf" srcId="{12804673-2200-422C-8877-19248621364F}" destId="{7B934F1D-7BFE-4F73-8861-98C3711DEDBA}" srcOrd="7" destOrd="0" presId="urn:microsoft.com/office/officeart/2005/8/layout/list1"/>
    <dgm:cxn modelId="{8E8B96DC-171B-45BC-9DAB-C2A965D01928}" type="presParOf" srcId="{12804673-2200-422C-8877-19248621364F}" destId="{95BD84F7-D7C5-4C01-81EB-BAE65E09BFD3}" srcOrd="8" destOrd="0" presId="urn:microsoft.com/office/officeart/2005/8/layout/list1"/>
    <dgm:cxn modelId="{30F40489-9CA2-4B81-A7D9-2A90902AA909}" type="presParOf" srcId="{95BD84F7-D7C5-4C01-81EB-BAE65E09BFD3}" destId="{9C67CD99-DF6D-42F4-A72E-D7FE871A65C3}" srcOrd="0" destOrd="0" presId="urn:microsoft.com/office/officeart/2005/8/layout/list1"/>
    <dgm:cxn modelId="{8FD8885F-C482-4AE8-98C4-EDCA9523754D}" type="presParOf" srcId="{95BD84F7-D7C5-4C01-81EB-BAE65E09BFD3}" destId="{9ADC24F0-3EDC-4368-B208-BD43432651E8}" srcOrd="1" destOrd="0" presId="urn:microsoft.com/office/officeart/2005/8/layout/list1"/>
    <dgm:cxn modelId="{8B8C7655-CB64-47F6-96C7-46B343A4EA14}" type="presParOf" srcId="{12804673-2200-422C-8877-19248621364F}" destId="{796DC41D-80D6-40C9-9B10-4B2AFE8F63ED}" srcOrd="9" destOrd="0" presId="urn:microsoft.com/office/officeart/2005/8/layout/list1"/>
    <dgm:cxn modelId="{C8938D6D-1620-4D47-8667-B93C1B3BBC51}" type="presParOf" srcId="{12804673-2200-422C-8877-19248621364F}" destId="{8BB87E3A-D0DA-4093-B28A-E1674F958E74}" srcOrd="10" destOrd="0" presId="urn:microsoft.com/office/officeart/2005/8/layout/list1"/>
    <dgm:cxn modelId="{28E515F5-5BB8-4C62-8B1B-9A29597CDCCB}" type="presParOf" srcId="{12804673-2200-422C-8877-19248621364F}" destId="{EB6A0BBB-A24B-428B-BCCA-6787AF159E12}" srcOrd="11" destOrd="0" presId="urn:microsoft.com/office/officeart/2005/8/layout/list1"/>
    <dgm:cxn modelId="{AF6BE101-97B8-4647-A8BF-DF46870F6DCE}" type="presParOf" srcId="{12804673-2200-422C-8877-19248621364F}" destId="{F1453EEC-2525-478E-AA70-F2B647012360}" srcOrd="12" destOrd="0" presId="urn:microsoft.com/office/officeart/2005/8/layout/list1"/>
    <dgm:cxn modelId="{DEF2B744-DC0F-4447-8CCD-393958CFB84F}" type="presParOf" srcId="{F1453EEC-2525-478E-AA70-F2B647012360}" destId="{6AAC23A8-2EDB-4357-92F6-AC07762DE1C6}" srcOrd="0" destOrd="0" presId="urn:microsoft.com/office/officeart/2005/8/layout/list1"/>
    <dgm:cxn modelId="{C3625051-0AA3-436E-98E5-97D3D220933A}" type="presParOf" srcId="{F1453EEC-2525-478E-AA70-F2B647012360}" destId="{DB91C1E1-AFC2-4AF5-B6AC-D4399B355236}" srcOrd="1" destOrd="0" presId="urn:microsoft.com/office/officeart/2005/8/layout/list1"/>
    <dgm:cxn modelId="{A6C76939-5BE4-44B7-B362-C533348602C0}" type="presParOf" srcId="{12804673-2200-422C-8877-19248621364F}" destId="{625DA2B7-2BD3-452E-B8A0-A978F17E9975}" srcOrd="13" destOrd="0" presId="urn:microsoft.com/office/officeart/2005/8/layout/list1"/>
    <dgm:cxn modelId="{F82C0052-FBA6-49A5-BCEB-489CC982EB5D}" type="presParOf" srcId="{12804673-2200-422C-8877-19248621364F}" destId="{F3AD28E0-4D4A-4745-9A74-EC7DBF289CD6}" srcOrd="14" destOrd="0" presId="urn:microsoft.com/office/officeart/2005/8/layout/list1"/>
    <dgm:cxn modelId="{0EAAD359-4AB0-490A-A822-F0C27727F058}" type="presParOf" srcId="{12804673-2200-422C-8877-19248621364F}" destId="{97CC239C-E924-42FA-9C39-4FBC5004D9BC}" srcOrd="15" destOrd="0" presId="urn:microsoft.com/office/officeart/2005/8/layout/list1"/>
    <dgm:cxn modelId="{1951923A-19F9-4607-962C-04ECB7D698F2}" type="presParOf" srcId="{12804673-2200-422C-8877-19248621364F}" destId="{0222DC56-F3CF-4EA0-B4B0-F7B2DC097126}" srcOrd="16" destOrd="0" presId="urn:microsoft.com/office/officeart/2005/8/layout/list1"/>
    <dgm:cxn modelId="{E4BB8719-B32A-4A20-A84A-D5C58355A18F}" type="presParOf" srcId="{0222DC56-F3CF-4EA0-B4B0-F7B2DC097126}" destId="{DFC7FDCF-707B-499C-B824-681096AC64B4}" srcOrd="0" destOrd="0" presId="urn:microsoft.com/office/officeart/2005/8/layout/list1"/>
    <dgm:cxn modelId="{8FB5403B-61CC-42A7-8DE4-A4F6347F325A}" type="presParOf" srcId="{0222DC56-F3CF-4EA0-B4B0-F7B2DC097126}" destId="{7BB6F3E8-C5EE-4FE3-B5E3-64225AA0EF81}" srcOrd="1" destOrd="0" presId="urn:microsoft.com/office/officeart/2005/8/layout/list1"/>
    <dgm:cxn modelId="{1A0DADDE-BC82-400B-8DC3-112885FE0313}" type="presParOf" srcId="{12804673-2200-422C-8877-19248621364F}" destId="{1979AC49-09C7-4138-A851-DF23299B279A}" srcOrd="17" destOrd="0" presId="urn:microsoft.com/office/officeart/2005/8/layout/list1"/>
    <dgm:cxn modelId="{163A39BF-C97A-4E75-911D-5848D972B7C7}" type="presParOf" srcId="{12804673-2200-422C-8877-19248621364F}" destId="{7DC32E37-3B8C-404B-83EC-B6C4349FBD38}" srcOrd="18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88D1A2-4747-4817-B8CB-3AE2F4C4BEAE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C749A800-8185-4C8F-AF6E-02AE931C0245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Importação  - dez/2013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10D5948-58CA-4C98-8FF4-AE5F57A6557C}" type="parTrans" cxnId="{F2F18758-6F9E-499D-841E-5B7B2B0FA32D}">
      <dgm:prSet/>
      <dgm:spPr/>
      <dgm:t>
        <a:bodyPr/>
        <a:lstStyle/>
        <a:p>
          <a:endParaRPr lang="pt-BR"/>
        </a:p>
      </dgm:t>
    </dgm:pt>
    <dgm:pt modelId="{25BDE857-9123-42CC-AC8A-E972DB55881A}" type="sibTrans" cxnId="{F2F18758-6F9E-499D-841E-5B7B2B0FA32D}">
      <dgm:prSet/>
      <dgm:spPr/>
      <dgm:t>
        <a:bodyPr/>
        <a:lstStyle/>
        <a:p>
          <a:endParaRPr lang="pt-BR"/>
        </a:p>
      </dgm:t>
    </dgm:pt>
    <dgm:pt modelId="{2B8BCEE9-C82A-495D-941A-C66A437AD3AB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Taxistas – julho / 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350BD68-ED15-4F15-9CDE-FF6A8EE19E38}" type="parTrans" cxnId="{E2AF4457-CB10-4BDC-B006-6B42ACDF1800}">
      <dgm:prSet/>
      <dgm:spPr/>
      <dgm:t>
        <a:bodyPr/>
        <a:lstStyle/>
        <a:p>
          <a:endParaRPr lang="pt-BR"/>
        </a:p>
      </dgm:t>
    </dgm:pt>
    <dgm:pt modelId="{D7AFA1E2-5515-4347-B17E-852C28628799}" type="sibTrans" cxnId="{E2AF4457-CB10-4BDC-B006-6B42ACDF1800}">
      <dgm:prSet/>
      <dgm:spPr/>
      <dgm:t>
        <a:bodyPr/>
        <a:lstStyle/>
        <a:p>
          <a:endParaRPr lang="pt-BR"/>
        </a:p>
      </dgm:t>
    </dgm:pt>
    <dgm:pt modelId="{5E5855FF-98FE-4340-BDFC-38F104456204}">
      <dgm:prSet phldrT="[Texto]" custT="1"/>
      <dgm:spPr/>
      <dgm:t>
        <a:bodyPr/>
        <a:lstStyle/>
        <a:p>
          <a:r>
            <a:rPr lang="pt-BR" sz="2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Cadeia Floresta, Setor Moveleiro – julho/2013</a:t>
          </a:r>
          <a:endParaRPr lang="pt-BR" sz="2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C9F7C9D-6954-4B7E-A7D7-04563CD3612D}" type="parTrans" cxnId="{30C4F03A-3622-45EB-9CE9-7C2C38432355}">
      <dgm:prSet/>
      <dgm:spPr/>
      <dgm:t>
        <a:bodyPr/>
        <a:lstStyle/>
        <a:p>
          <a:endParaRPr lang="pt-BR"/>
        </a:p>
      </dgm:t>
    </dgm:pt>
    <dgm:pt modelId="{55467B5A-59D0-4881-846E-5268F1B30AE7}" type="sibTrans" cxnId="{30C4F03A-3622-45EB-9CE9-7C2C38432355}">
      <dgm:prSet/>
      <dgm:spPr/>
      <dgm:t>
        <a:bodyPr/>
        <a:lstStyle/>
        <a:p>
          <a:endParaRPr lang="pt-BR"/>
        </a:p>
      </dgm:t>
    </dgm:pt>
    <dgm:pt modelId="{177376A5-D231-40CD-B434-B4C90610002A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Entid. de Assistência Social, Ut. Pública – dez/13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F87CD27-9D4B-4AA9-ADD2-F74B5CC95D1D}" type="parTrans" cxnId="{AACDB6F3-3779-431F-85A8-CCE1CB8686BC}">
      <dgm:prSet/>
      <dgm:spPr/>
      <dgm:t>
        <a:bodyPr/>
        <a:lstStyle/>
        <a:p>
          <a:endParaRPr lang="pt-BR"/>
        </a:p>
      </dgm:t>
    </dgm:pt>
    <dgm:pt modelId="{2CE11FE6-F88E-46FF-9E8E-06258F0BE466}" type="sibTrans" cxnId="{AACDB6F3-3779-431F-85A8-CCE1CB8686BC}">
      <dgm:prSet/>
      <dgm:spPr/>
      <dgm:t>
        <a:bodyPr/>
        <a:lstStyle/>
        <a:p>
          <a:endParaRPr lang="pt-BR"/>
        </a:p>
      </dgm:t>
    </dgm:pt>
    <dgm:pt modelId="{873B4692-29B2-4567-8F63-E2A9372F2C39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Pessoas com Deficiência – maio/2013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2ABDF0-EE60-415C-8D0E-67A9450DDE48}" type="parTrans" cxnId="{2906E759-EF49-4627-94CD-32BEEBB98A43}">
      <dgm:prSet/>
      <dgm:spPr/>
      <dgm:t>
        <a:bodyPr/>
        <a:lstStyle/>
        <a:p>
          <a:endParaRPr lang="pt-BR"/>
        </a:p>
      </dgm:t>
    </dgm:pt>
    <dgm:pt modelId="{9C03C849-4BE8-4AE7-94A6-7475AFE72AF2}" type="sibTrans" cxnId="{2906E759-EF49-4627-94CD-32BEEBB98A43}">
      <dgm:prSet/>
      <dgm:spPr/>
      <dgm:t>
        <a:bodyPr/>
        <a:lstStyle/>
        <a:p>
          <a:endParaRPr lang="pt-BR"/>
        </a:p>
      </dgm:t>
    </dgm:pt>
    <dgm:pt modelId="{B5627E4E-9602-4AD0-B0D3-403C7071E1B6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Outros – dez/2013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1BBCF31-ACCA-4EC6-BACA-889EE6D9BA8F}" type="parTrans" cxnId="{CDB0A042-F750-4395-8CB1-4235E962D1FD}">
      <dgm:prSet/>
      <dgm:spPr/>
      <dgm:t>
        <a:bodyPr/>
        <a:lstStyle/>
        <a:p>
          <a:endParaRPr lang="pt-BR"/>
        </a:p>
      </dgm:t>
    </dgm:pt>
    <dgm:pt modelId="{5E233AC6-9BE9-4C45-9A44-0B0D5DC11545}" type="sibTrans" cxnId="{CDB0A042-F750-4395-8CB1-4235E962D1FD}">
      <dgm:prSet/>
      <dgm:spPr/>
      <dgm:t>
        <a:bodyPr/>
        <a:lstStyle/>
        <a:p>
          <a:endParaRPr lang="pt-BR"/>
        </a:p>
      </dgm:t>
    </dgm:pt>
    <dgm:pt modelId="{12804673-2200-422C-8877-19248621364F}" type="pres">
      <dgm:prSet presAssocID="{3788D1A2-4747-4817-B8CB-3AE2F4C4BE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061DF2C-DE00-4743-AE41-7C540F5A6D6F}" type="pres">
      <dgm:prSet presAssocID="{C749A800-8185-4C8F-AF6E-02AE931C0245}" presName="parentLin" presStyleCnt="0"/>
      <dgm:spPr/>
      <dgm:t>
        <a:bodyPr/>
        <a:lstStyle/>
        <a:p>
          <a:endParaRPr lang="pt-BR"/>
        </a:p>
      </dgm:t>
    </dgm:pt>
    <dgm:pt modelId="{843650C6-6D69-415A-B347-7647E5D753B3}" type="pres">
      <dgm:prSet presAssocID="{C749A800-8185-4C8F-AF6E-02AE931C0245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C80E7DC6-7430-4113-9DBE-FEB45B2A0246}" type="pres">
      <dgm:prSet presAssocID="{C749A800-8185-4C8F-AF6E-02AE931C0245}" presName="parentText" presStyleLbl="node1" presStyleIdx="0" presStyleCnt="6" custScaleX="13013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65E288-33F1-4CC5-A5C6-A498901125AA}" type="pres">
      <dgm:prSet presAssocID="{C749A800-8185-4C8F-AF6E-02AE931C0245}" presName="negativeSpace" presStyleCnt="0"/>
      <dgm:spPr/>
      <dgm:t>
        <a:bodyPr/>
        <a:lstStyle/>
        <a:p>
          <a:endParaRPr lang="pt-BR"/>
        </a:p>
      </dgm:t>
    </dgm:pt>
    <dgm:pt modelId="{F2E59942-E21B-4A12-B709-C40CD33BC3B8}" type="pres">
      <dgm:prSet presAssocID="{C749A800-8185-4C8F-AF6E-02AE931C0245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CFB52BB-B2A5-4BD4-A2B2-0B02F278B787}" type="pres">
      <dgm:prSet presAssocID="{25BDE857-9123-42CC-AC8A-E972DB55881A}" presName="spaceBetweenRectangles" presStyleCnt="0"/>
      <dgm:spPr/>
      <dgm:t>
        <a:bodyPr/>
        <a:lstStyle/>
        <a:p>
          <a:endParaRPr lang="pt-BR"/>
        </a:p>
      </dgm:t>
    </dgm:pt>
    <dgm:pt modelId="{9E9AD163-093A-4725-8CD3-368E3FA9B4F0}" type="pres">
      <dgm:prSet presAssocID="{2B8BCEE9-C82A-495D-941A-C66A437AD3AB}" presName="parentLin" presStyleCnt="0"/>
      <dgm:spPr/>
      <dgm:t>
        <a:bodyPr/>
        <a:lstStyle/>
        <a:p>
          <a:endParaRPr lang="pt-BR"/>
        </a:p>
      </dgm:t>
    </dgm:pt>
    <dgm:pt modelId="{FC96642B-E3FC-43B4-83BA-6BA5E851D3CB}" type="pres">
      <dgm:prSet presAssocID="{2B8BCEE9-C82A-495D-941A-C66A437AD3AB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6E415EAC-E48D-4FC4-855D-0EC1CC4976CA}" type="pres">
      <dgm:prSet presAssocID="{2B8BCEE9-C82A-495D-941A-C66A437AD3AB}" presName="parentText" presStyleLbl="node1" presStyleIdx="1" presStyleCnt="6" custScaleX="12991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C41450-6D2E-452D-BAFD-AACC9C3F0C99}" type="pres">
      <dgm:prSet presAssocID="{2B8BCEE9-C82A-495D-941A-C66A437AD3AB}" presName="negativeSpace" presStyleCnt="0"/>
      <dgm:spPr/>
      <dgm:t>
        <a:bodyPr/>
        <a:lstStyle/>
        <a:p>
          <a:endParaRPr lang="pt-BR"/>
        </a:p>
      </dgm:t>
    </dgm:pt>
    <dgm:pt modelId="{529B3199-9043-4274-90F9-4EBB1548B51B}" type="pres">
      <dgm:prSet presAssocID="{2B8BCEE9-C82A-495D-941A-C66A437AD3AB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B934F1D-7BFE-4F73-8861-98C3711DEDBA}" type="pres">
      <dgm:prSet presAssocID="{D7AFA1E2-5515-4347-B17E-852C28628799}" presName="spaceBetweenRectangles" presStyleCnt="0"/>
      <dgm:spPr/>
      <dgm:t>
        <a:bodyPr/>
        <a:lstStyle/>
        <a:p>
          <a:endParaRPr lang="pt-BR"/>
        </a:p>
      </dgm:t>
    </dgm:pt>
    <dgm:pt modelId="{95BD84F7-D7C5-4C01-81EB-BAE65E09BFD3}" type="pres">
      <dgm:prSet presAssocID="{177376A5-D231-40CD-B434-B4C90610002A}" presName="parentLin" presStyleCnt="0"/>
      <dgm:spPr/>
      <dgm:t>
        <a:bodyPr/>
        <a:lstStyle/>
        <a:p>
          <a:endParaRPr lang="pt-BR"/>
        </a:p>
      </dgm:t>
    </dgm:pt>
    <dgm:pt modelId="{9C67CD99-DF6D-42F4-A72E-D7FE871A65C3}" type="pres">
      <dgm:prSet presAssocID="{177376A5-D231-40CD-B434-B4C90610002A}" presName="parentLeftMargin" presStyleLbl="node1" presStyleIdx="1" presStyleCnt="6"/>
      <dgm:spPr/>
      <dgm:t>
        <a:bodyPr/>
        <a:lstStyle/>
        <a:p>
          <a:endParaRPr lang="pt-BR"/>
        </a:p>
      </dgm:t>
    </dgm:pt>
    <dgm:pt modelId="{9ADC24F0-3EDC-4368-B208-BD43432651E8}" type="pres">
      <dgm:prSet presAssocID="{177376A5-D231-40CD-B434-B4C90610002A}" presName="parentText" presStyleLbl="node1" presStyleIdx="2" presStyleCnt="6" custScaleX="12991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96DC41D-80D6-40C9-9B10-4B2AFE8F63ED}" type="pres">
      <dgm:prSet presAssocID="{177376A5-D231-40CD-B434-B4C90610002A}" presName="negativeSpace" presStyleCnt="0"/>
      <dgm:spPr/>
      <dgm:t>
        <a:bodyPr/>
        <a:lstStyle/>
        <a:p>
          <a:endParaRPr lang="pt-BR"/>
        </a:p>
      </dgm:t>
    </dgm:pt>
    <dgm:pt modelId="{8BB87E3A-D0DA-4093-B28A-E1674F958E74}" type="pres">
      <dgm:prSet presAssocID="{177376A5-D231-40CD-B434-B4C90610002A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6A0BBB-A24B-428B-BCCA-6787AF159E12}" type="pres">
      <dgm:prSet presAssocID="{2CE11FE6-F88E-46FF-9E8E-06258F0BE466}" presName="spaceBetweenRectangles" presStyleCnt="0"/>
      <dgm:spPr/>
      <dgm:t>
        <a:bodyPr/>
        <a:lstStyle/>
        <a:p>
          <a:endParaRPr lang="pt-BR"/>
        </a:p>
      </dgm:t>
    </dgm:pt>
    <dgm:pt modelId="{F1453EEC-2525-478E-AA70-F2B647012360}" type="pres">
      <dgm:prSet presAssocID="{873B4692-29B2-4567-8F63-E2A9372F2C39}" presName="parentLin" presStyleCnt="0"/>
      <dgm:spPr/>
      <dgm:t>
        <a:bodyPr/>
        <a:lstStyle/>
        <a:p>
          <a:endParaRPr lang="pt-BR"/>
        </a:p>
      </dgm:t>
    </dgm:pt>
    <dgm:pt modelId="{6AAC23A8-2EDB-4357-92F6-AC07762DE1C6}" type="pres">
      <dgm:prSet presAssocID="{873B4692-29B2-4567-8F63-E2A9372F2C39}" presName="parentLeftMargin" presStyleLbl="node1" presStyleIdx="2" presStyleCnt="6"/>
      <dgm:spPr/>
      <dgm:t>
        <a:bodyPr/>
        <a:lstStyle/>
        <a:p>
          <a:endParaRPr lang="pt-BR"/>
        </a:p>
      </dgm:t>
    </dgm:pt>
    <dgm:pt modelId="{DB91C1E1-AFC2-4AF5-B6AC-D4399B355236}" type="pres">
      <dgm:prSet presAssocID="{873B4692-29B2-4567-8F63-E2A9372F2C39}" presName="parentText" presStyleLbl="node1" presStyleIdx="3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5DA2B7-2BD3-452E-B8A0-A978F17E9975}" type="pres">
      <dgm:prSet presAssocID="{873B4692-29B2-4567-8F63-E2A9372F2C39}" presName="negativeSpace" presStyleCnt="0"/>
      <dgm:spPr/>
      <dgm:t>
        <a:bodyPr/>
        <a:lstStyle/>
        <a:p>
          <a:endParaRPr lang="pt-BR"/>
        </a:p>
      </dgm:t>
    </dgm:pt>
    <dgm:pt modelId="{F3AD28E0-4D4A-4745-9A74-EC7DBF289CD6}" type="pres">
      <dgm:prSet presAssocID="{873B4692-29B2-4567-8F63-E2A9372F2C39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CC239C-E924-42FA-9C39-4FBC5004D9BC}" type="pres">
      <dgm:prSet presAssocID="{9C03C849-4BE8-4AE7-94A6-7475AFE72AF2}" presName="spaceBetweenRectangles" presStyleCnt="0"/>
      <dgm:spPr/>
      <dgm:t>
        <a:bodyPr/>
        <a:lstStyle/>
        <a:p>
          <a:endParaRPr lang="pt-BR"/>
        </a:p>
      </dgm:t>
    </dgm:pt>
    <dgm:pt modelId="{0222DC56-F3CF-4EA0-B4B0-F7B2DC097126}" type="pres">
      <dgm:prSet presAssocID="{5E5855FF-98FE-4340-BDFC-38F104456204}" presName="parentLin" presStyleCnt="0"/>
      <dgm:spPr/>
      <dgm:t>
        <a:bodyPr/>
        <a:lstStyle/>
        <a:p>
          <a:endParaRPr lang="pt-BR"/>
        </a:p>
      </dgm:t>
    </dgm:pt>
    <dgm:pt modelId="{DFC7FDCF-707B-499C-B824-681096AC64B4}" type="pres">
      <dgm:prSet presAssocID="{5E5855FF-98FE-4340-BDFC-38F104456204}" presName="parentLeftMargin" presStyleLbl="node1" presStyleIdx="3" presStyleCnt="6"/>
      <dgm:spPr/>
      <dgm:t>
        <a:bodyPr/>
        <a:lstStyle/>
        <a:p>
          <a:endParaRPr lang="pt-BR"/>
        </a:p>
      </dgm:t>
    </dgm:pt>
    <dgm:pt modelId="{7BB6F3E8-C5EE-4FE3-B5E3-64225AA0EF81}" type="pres">
      <dgm:prSet presAssocID="{5E5855FF-98FE-4340-BDFC-38F104456204}" presName="parentText" presStyleLbl="node1" presStyleIdx="4" presStyleCnt="6" custScaleX="13286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79AC49-09C7-4138-A851-DF23299B279A}" type="pres">
      <dgm:prSet presAssocID="{5E5855FF-98FE-4340-BDFC-38F104456204}" presName="negativeSpace" presStyleCnt="0"/>
      <dgm:spPr/>
      <dgm:t>
        <a:bodyPr/>
        <a:lstStyle/>
        <a:p>
          <a:endParaRPr lang="pt-BR"/>
        </a:p>
      </dgm:t>
    </dgm:pt>
    <dgm:pt modelId="{7DC32E37-3B8C-404B-83EC-B6C4349FBD38}" type="pres">
      <dgm:prSet presAssocID="{5E5855FF-98FE-4340-BDFC-38F104456204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F9F3EB-4406-4959-808F-4BB28339207F}" type="pres">
      <dgm:prSet presAssocID="{55467B5A-59D0-4881-846E-5268F1B30AE7}" presName="spaceBetweenRectangles" presStyleCnt="0"/>
      <dgm:spPr/>
      <dgm:t>
        <a:bodyPr/>
        <a:lstStyle/>
        <a:p>
          <a:endParaRPr lang="pt-BR"/>
        </a:p>
      </dgm:t>
    </dgm:pt>
    <dgm:pt modelId="{EB4F55F9-A37F-4A39-9ED6-8C9599135BD4}" type="pres">
      <dgm:prSet presAssocID="{B5627E4E-9602-4AD0-B0D3-403C7071E1B6}" presName="parentLin" presStyleCnt="0"/>
      <dgm:spPr/>
      <dgm:t>
        <a:bodyPr/>
        <a:lstStyle/>
        <a:p>
          <a:endParaRPr lang="pt-BR"/>
        </a:p>
      </dgm:t>
    </dgm:pt>
    <dgm:pt modelId="{413D45A7-DF3B-46BE-B0C7-D7DA4B102AC3}" type="pres">
      <dgm:prSet presAssocID="{B5627E4E-9602-4AD0-B0D3-403C7071E1B6}" presName="parentLeftMargin" presStyleLbl="node1" presStyleIdx="4" presStyleCnt="6"/>
      <dgm:spPr/>
      <dgm:t>
        <a:bodyPr/>
        <a:lstStyle/>
        <a:p>
          <a:endParaRPr lang="pt-BR"/>
        </a:p>
      </dgm:t>
    </dgm:pt>
    <dgm:pt modelId="{F4451FCC-0873-448C-B762-DB92E896D328}" type="pres">
      <dgm:prSet presAssocID="{B5627E4E-9602-4AD0-B0D3-403C7071E1B6}" presName="parentText" presStyleLbl="node1" presStyleIdx="5" presStyleCnt="6" custScaleX="13510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574E5D-F9B5-436B-9081-18D6746037AF}" type="pres">
      <dgm:prSet presAssocID="{B5627E4E-9602-4AD0-B0D3-403C7071E1B6}" presName="negativeSpace" presStyleCnt="0"/>
      <dgm:spPr/>
      <dgm:t>
        <a:bodyPr/>
        <a:lstStyle/>
        <a:p>
          <a:endParaRPr lang="pt-BR"/>
        </a:p>
      </dgm:t>
    </dgm:pt>
    <dgm:pt modelId="{1297566F-2F0C-4752-8E14-DE34678EE6B6}" type="pres">
      <dgm:prSet presAssocID="{B5627E4E-9602-4AD0-B0D3-403C7071E1B6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2AF4457-CB10-4BDC-B006-6B42ACDF1800}" srcId="{3788D1A2-4747-4817-B8CB-3AE2F4C4BEAE}" destId="{2B8BCEE9-C82A-495D-941A-C66A437AD3AB}" srcOrd="1" destOrd="0" parTransId="{0350BD68-ED15-4F15-9CDE-FF6A8EE19E38}" sibTransId="{D7AFA1E2-5515-4347-B17E-852C28628799}"/>
    <dgm:cxn modelId="{0AB9B967-785B-4EE4-9D94-45DDF0E26D5A}" type="presOf" srcId="{5E5855FF-98FE-4340-BDFC-38F104456204}" destId="{DFC7FDCF-707B-499C-B824-681096AC64B4}" srcOrd="0" destOrd="0" presId="urn:microsoft.com/office/officeart/2005/8/layout/list1"/>
    <dgm:cxn modelId="{10DE6351-12C4-4688-B54C-76873D947E64}" type="presOf" srcId="{C749A800-8185-4C8F-AF6E-02AE931C0245}" destId="{843650C6-6D69-415A-B347-7647E5D753B3}" srcOrd="0" destOrd="0" presId="urn:microsoft.com/office/officeart/2005/8/layout/list1"/>
    <dgm:cxn modelId="{CB475B80-5303-4CC7-940C-326AE57FEBC4}" type="presOf" srcId="{B5627E4E-9602-4AD0-B0D3-403C7071E1B6}" destId="{413D45A7-DF3B-46BE-B0C7-D7DA4B102AC3}" srcOrd="0" destOrd="0" presId="urn:microsoft.com/office/officeart/2005/8/layout/list1"/>
    <dgm:cxn modelId="{F52CCDA2-9EE6-41A9-B6FA-8AE9EEA13230}" type="presOf" srcId="{177376A5-D231-40CD-B434-B4C90610002A}" destId="{9C67CD99-DF6D-42F4-A72E-D7FE871A65C3}" srcOrd="0" destOrd="0" presId="urn:microsoft.com/office/officeart/2005/8/layout/list1"/>
    <dgm:cxn modelId="{10BDE02D-B261-40E4-B741-589D7972A095}" type="presOf" srcId="{2B8BCEE9-C82A-495D-941A-C66A437AD3AB}" destId="{6E415EAC-E48D-4FC4-855D-0EC1CC4976CA}" srcOrd="1" destOrd="0" presId="urn:microsoft.com/office/officeart/2005/8/layout/list1"/>
    <dgm:cxn modelId="{CDB0A042-F750-4395-8CB1-4235E962D1FD}" srcId="{3788D1A2-4747-4817-B8CB-3AE2F4C4BEAE}" destId="{B5627E4E-9602-4AD0-B0D3-403C7071E1B6}" srcOrd="5" destOrd="0" parTransId="{91BBCF31-ACCA-4EC6-BACA-889EE6D9BA8F}" sibTransId="{5E233AC6-9BE9-4C45-9A44-0B0D5DC11545}"/>
    <dgm:cxn modelId="{F2F18758-6F9E-499D-841E-5B7B2B0FA32D}" srcId="{3788D1A2-4747-4817-B8CB-3AE2F4C4BEAE}" destId="{C749A800-8185-4C8F-AF6E-02AE931C0245}" srcOrd="0" destOrd="0" parTransId="{710D5948-58CA-4C98-8FF4-AE5F57A6557C}" sibTransId="{25BDE857-9123-42CC-AC8A-E972DB55881A}"/>
    <dgm:cxn modelId="{A8E3C841-F7F3-453A-AF1C-E39EE90B18A9}" type="presOf" srcId="{2B8BCEE9-C82A-495D-941A-C66A437AD3AB}" destId="{FC96642B-E3FC-43B4-83BA-6BA5E851D3CB}" srcOrd="0" destOrd="0" presId="urn:microsoft.com/office/officeart/2005/8/layout/list1"/>
    <dgm:cxn modelId="{7A6FC431-29C3-4178-B84C-B369040ADE64}" type="presOf" srcId="{5E5855FF-98FE-4340-BDFC-38F104456204}" destId="{7BB6F3E8-C5EE-4FE3-B5E3-64225AA0EF81}" srcOrd="1" destOrd="0" presId="urn:microsoft.com/office/officeart/2005/8/layout/list1"/>
    <dgm:cxn modelId="{AACDB6F3-3779-431F-85A8-CCE1CB8686BC}" srcId="{3788D1A2-4747-4817-B8CB-3AE2F4C4BEAE}" destId="{177376A5-D231-40CD-B434-B4C90610002A}" srcOrd="2" destOrd="0" parTransId="{2F87CD27-9D4B-4AA9-ADD2-F74B5CC95D1D}" sibTransId="{2CE11FE6-F88E-46FF-9E8E-06258F0BE466}"/>
    <dgm:cxn modelId="{2906E759-EF49-4627-94CD-32BEEBB98A43}" srcId="{3788D1A2-4747-4817-B8CB-3AE2F4C4BEAE}" destId="{873B4692-29B2-4567-8F63-E2A9372F2C39}" srcOrd="3" destOrd="0" parTransId="{762ABDF0-EE60-415C-8D0E-67A9450DDE48}" sibTransId="{9C03C849-4BE8-4AE7-94A6-7475AFE72AF2}"/>
    <dgm:cxn modelId="{30C4F03A-3622-45EB-9CE9-7C2C38432355}" srcId="{3788D1A2-4747-4817-B8CB-3AE2F4C4BEAE}" destId="{5E5855FF-98FE-4340-BDFC-38F104456204}" srcOrd="4" destOrd="0" parTransId="{BC9F7C9D-6954-4B7E-A7D7-04563CD3612D}" sibTransId="{55467B5A-59D0-4881-846E-5268F1B30AE7}"/>
    <dgm:cxn modelId="{CA7A2B41-F0FD-4E21-A9E7-0C8BDEDB2862}" type="presOf" srcId="{873B4692-29B2-4567-8F63-E2A9372F2C39}" destId="{6AAC23A8-2EDB-4357-92F6-AC07762DE1C6}" srcOrd="0" destOrd="0" presId="urn:microsoft.com/office/officeart/2005/8/layout/list1"/>
    <dgm:cxn modelId="{4FB0817D-87AC-426F-82D7-4ECD2C359F10}" type="presOf" srcId="{B5627E4E-9602-4AD0-B0D3-403C7071E1B6}" destId="{F4451FCC-0873-448C-B762-DB92E896D328}" srcOrd="1" destOrd="0" presId="urn:microsoft.com/office/officeart/2005/8/layout/list1"/>
    <dgm:cxn modelId="{91515833-393D-4C48-A92C-5E6AA816ECF8}" type="presOf" srcId="{177376A5-D231-40CD-B434-B4C90610002A}" destId="{9ADC24F0-3EDC-4368-B208-BD43432651E8}" srcOrd="1" destOrd="0" presId="urn:microsoft.com/office/officeart/2005/8/layout/list1"/>
    <dgm:cxn modelId="{DCB5A395-7BA0-4928-94C2-9DF47E52DF82}" type="presOf" srcId="{C749A800-8185-4C8F-AF6E-02AE931C0245}" destId="{C80E7DC6-7430-4113-9DBE-FEB45B2A0246}" srcOrd="1" destOrd="0" presId="urn:microsoft.com/office/officeart/2005/8/layout/list1"/>
    <dgm:cxn modelId="{B6164A6D-272E-4E5F-A5CD-12ADAE82E979}" type="presOf" srcId="{873B4692-29B2-4567-8F63-E2A9372F2C39}" destId="{DB91C1E1-AFC2-4AF5-B6AC-D4399B355236}" srcOrd="1" destOrd="0" presId="urn:microsoft.com/office/officeart/2005/8/layout/list1"/>
    <dgm:cxn modelId="{310B5826-38E0-42A9-931D-C5F13D0C6E0B}" type="presOf" srcId="{3788D1A2-4747-4817-B8CB-3AE2F4C4BEAE}" destId="{12804673-2200-422C-8877-19248621364F}" srcOrd="0" destOrd="0" presId="urn:microsoft.com/office/officeart/2005/8/layout/list1"/>
    <dgm:cxn modelId="{FEC48A27-D7F4-42B2-BF8C-15DB6FBC925D}" type="presParOf" srcId="{12804673-2200-422C-8877-19248621364F}" destId="{1061DF2C-DE00-4743-AE41-7C540F5A6D6F}" srcOrd="0" destOrd="0" presId="urn:microsoft.com/office/officeart/2005/8/layout/list1"/>
    <dgm:cxn modelId="{CA1BDAD8-DDD3-4107-A0F7-A9E1F210F0EF}" type="presParOf" srcId="{1061DF2C-DE00-4743-AE41-7C540F5A6D6F}" destId="{843650C6-6D69-415A-B347-7647E5D753B3}" srcOrd="0" destOrd="0" presId="urn:microsoft.com/office/officeart/2005/8/layout/list1"/>
    <dgm:cxn modelId="{BC559064-CAED-4BE1-B122-2E87D9FAA549}" type="presParOf" srcId="{1061DF2C-DE00-4743-AE41-7C540F5A6D6F}" destId="{C80E7DC6-7430-4113-9DBE-FEB45B2A0246}" srcOrd="1" destOrd="0" presId="urn:microsoft.com/office/officeart/2005/8/layout/list1"/>
    <dgm:cxn modelId="{47C18CD5-BB88-443E-8E57-A8DF003376F4}" type="presParOf" srcId="{12804673-2200-422C-8877-19248621364F}" destId="{0665E288-33F1-4CC5-A5C6-A498901125AA}" srcOrd="1" destOrd="0" presId="urn:microsoft.com/office/officeart/2005/8/layout/list1"/>
    <dgm:cxn modelId="{158CE34C-63D4-44F5-9FBD-4D1E47A7DCE3}" type="presParOf" srcId="{12804673-2200-422C-8877-19248621364F}" destId="{F2E59942-E21B-4A12-B709-C40CD33BC3B8}" srcOrd="2" destOrd="0" presId="urn:microsoft.com/office/officeart/2005/8/layout/list1"/>
    <dgm:cxn modelId="{3540DC15-C43F-4D64-B703-19308E7C637A}" type="presParOf" srcId="{12804673-2200-422C-8877-19248621364F}" destId="{DCFB52BB-B2A5-4BD4-A2B2-0B02F278B787}" srcOrd="3" destOrd="0" presId="urn:microsoft.com/office/officeart/2005/8/layout/list1"/>
    <dgm:cxn modelId="{D2AC1E41-6E1F-4CE7-AEC4-05F278BCAE0D}" type="presParOf" srcId="{12804673-2200-422C-8877-19248621364F}" destId="{9E9AD163-093A-4725-8CD3-368E3FA9B4F0}" srcOrd="4" destOrd="0" presId="urn:microsoft.com/office/officeart/2005/8/layout/list1"/>
    <dgm:cxn modelId="{77A389B6-7983-491C-911C-2799BAB4A6B0}" type="presParOf" srcId="{9E9AD163-093A-4725-8CD3-368E3FA9B4F0}" destId="{FC96642B-E3FC-43B4-83BA-6BA5E851D3CB}" srcOrd="0" destOrd="0" presId="urn:microsoft.com/office/officeart/2005/8/layout/list1"/>
    <dgm:cxn modelId="{1A37D2B8-EFC4-4B3E-8789-E3BCE64A733C}" type="presParOf" srcId="{9E9AD163-093A-4725-8CD3-368E3FA9B4F0}" destId="{6E415EAC-E48D-4FC4-855D-0EC1CC4976CA}" srcOrd="1" destOrd="0" presId="urn:microsoft.com/office/officeart/2005/8/layout/list1"/>
    <dgm:cxn modelId="{6E59B085-3D34-4355-8D15-3404C5E00C7C}" type="presParOf" srcId="{12804673-2200-422C-8877-19248621364F}" destId="{57C41450-6D2E-452D-BAFD-AACC9C3F0C99}" srcOrd="5" destOrd="0" presId="urn:microsoft.com/office/officeart/2005/8/layout/list1"/>
    <dgm:cxn modelId="{EFF0AB03-9C6B-4FB9-BA0B-250331D5BDF3}" type="presParOf" srcId="{12804673-2200-422C-8877-19248621364F}" destId="{529B3199-9043-4274-90F9-4EBB1548B51B}" srcOrd="6" destOrd="0" presId="urn:microsoft.com/office/officeart/2005/8/layout/list1"/>
    <dgm:cxn modelId="{BFB2CF76-32AF-4B68-BE0D-EA2408895212}" type="presParOf" srcId="{12804673-2200-422C-8877-19248621364F}" destId="{7B934F1D-7BFE-4F73-8861-98C3711DEDBA}" srcOrd="7" destOrd="0" presId="urn:microsoft.com/office/officeart/2005/8/layout/list1"/>
    <dgm:cxn modelId="{38F8D764-1E81-406E-990E-0AF064BF7776}" type="presParOf" srcId="{12804673-2200-422C-8877-19248621364F}" destId="{95BD84F7-D7C5-4C01-81EB-BAE65E09BFD3}" srcOrd="8" destOrd="0" presId="urn:microsoft.com/office/officeart/2005/8/layout/list1"/>
    <dgm:cxn modelId="{1AAE9340-C9BA-4BC1-B9C6-EA88555B2593}" type="presParOf" srcId="{95BD84F7-D7C5-4C01-81EB-BAE65E09BFD3}" destId="{9C67CD99-DF6D-42F4-A72E-D7FE871A65C3}" srcOrd="0" destOrd="0" presId="urn:microsoft.com/office/officeart/2005/8/layout/list1"/>
    <dgm:cxn modelId="{893A0186-808D-4C01-8FCA-B15B0C5B34A2}" type="presParOf" srcId="{95BD84F7-D7C5-4C01-81EB-BAE65E09BFD3}" destId="{9ADC24F0-3EDC-4368-B208-BD43432651E8}" srcOrd="1" destOrd="0" presId="urn:microsoft.com/office/officeart/2005/8/layout/list1"/>
    <dgm:cxn modelId="{4616A4CF-ED21-4F32-8BF6-B1179B8F0BA0}" type="presParOf" srcId="{12804673-2200-422C-8877-19248621364F}" destId="{796DC41D-80D6-40C9-9B10-4B2AFE8F63ED}" srcOrd="9" destOrd="0" presId="urn:microsoft.com/office/officeart/2005/8/layout/list1"/>
    <dgm:cxn modelId="{85CDA0A4-5028-4B76-B327-D090F2F86BB4}" type="presParOf" srcId="{12804673-2200-422C-8877-19248621364F}" destId="{8BB87E3A-D0DA-4093-B28A-E1674F958E74}" srcOrd="10" destOrd="0" presId="urn:microsoft.com/office/officeart/2005/8/layout/list1"/>
    <dgm:cxn modelId="{C5A03F7E-ED4B-4EFE-9700-ADB4C8EE5FC8}" type="presParOf" srcId="{12804673-2200-422C-8877-19248621364F}" destId="{EB6A0BBB-A24B-428B-BCCA-6787AF159E12}" srcOrd="11" destOrd="0" presId="urn:microsoft.com/office/officeart/2005/8/layout/list1"/>
    <dgm:cxn modelId="{160855C2-3C62-4653-9D46-71F1316A27A9}" type="presParOf" srcId="{12804673-2200-422C-8877-19248621364F}" destId="{F1453EEC-2525-478E-AA70-F2B647012360}" srcOrd="12" destOrd="0" presId="urn:microsoft.com/office/officeart/2005/8/layout/list1"/>
    <dgm:cxn modelId="{42884F7E-C495-4160-A034-808A36C1CD92}" type="presParOf" srcId="{F1453EEC-2525-478E-AA70-F2B647012360}" destId="{6AAC23A8-2EDB-4357-92F6-AC07762DE1C6}" srcOrd="0" destOrd="0" presId="urn:microsoft.com/office/officeart/2005/8/layout/list1"/>
    <dgm:cxn modelId="{2DF92158-A04D-4567-A435-0177BE062967}" type="presParOf" srcId="{F1453EEC-2525-478E-AA70-F2B647012360}" destId="{DB91C1E1-AFC2-4AF5-B6AC-D4399B355236}" srcOrd="1" destOrd="0" presId="urn:microsoft.com/office/officeart/2005/8/layout/list1"/>
    <dgm:cxn modelId="{A84AF819-63B5-4AB0-9957-E21255A83AA3}" type="presParOf" srcId="{12804673-2200-422C-8877-19248621364F}" destId="{625DA2B7-2BD3-452E-B8A0-A978F17E9975}" srcOrd="13" destOrd="0" presId="urn:microsoft.com/office/officeart/2005/8/layout/list1"/>
    <dgm:cxn modelId="{043D1049-AD2E-41F7-A7F6-B3A4741F15DA}" type="presParOf" srcId="{12804673-2200-422C-8877-19248621364F}" destId="{F3AD28E0-4D4A-4745-9A74-EC7DBF289CD6}" srcOrd="14" destOrd="0" presId="urn:microsoft.com/office/officeart/2005/8/layout/list1"/>
    <dgm:cxn modelId="{234189A8-28A3-47BA-A38E-CDC2466D4782}" type="presParOf" srcId="{12804673-2200-422C-8877-19248621364F}" destId="{97CC239C-E924-42FA-9C39-4FBC5004D9BC}" srcOrd="15" destOrd="0" presId="urn:microsoft.com/office/officeart/2005/8/layout/list1"/>
    <dgm:cxn modelId="{A93FD9AB-E4AE-4FC7-B303-9A701F36DFE8}" type="presParOf" srcId="{12804673-2200-422C-8877-19248621364F}" destId="{0222DC56-F3CF-4EA0-B4B0-F7B2DC097126}" srcOrd="16" destOrd="0" presId="urn:microsoft.com/office/officeart/2005/8/layout/list1"/>
    <dgm:cxn modelId="{6320273B-29BF-4A4A-A9AE-9CA2860564EC}" type="presParOf" srcId="{0222DC56-F3CF-4EA0-B4B0-F7B2DC097126}" destId="{DFC7FDCF-707B-499C-B824-681096AC64B4}" srcOrd="0" destOrd="0" presId="urn:microsoft.com/office/officeart/2005/8/layout/list1"/>
    <dgm:cxn modelId="{DA1AE07F-18D9-4AA1-841D-33924B0E55B8}" type="presParOf" srcId="{0222DC56-F3CF-4EA0-B4B0-F7B2DC097126}" destId="{7BB6F3E8-C5EE-4FE3-B5E3-64225AA0EF81}" srcOrd="1" destOrd="0" presId="urn:microsoft.com/office/officeart/2005/8/layout/list1"/>
    <dgm:cxn modelId="{0516EA00-87F7-4741-8524-74EEB3CF9A4A}" type="presParOf" srcId="{12804673-2200-422C-8877-19248621364F}" destId="{1979AC49-09C7-4138-A851-DF23299B279A}" srcOrd="17" destOrd="0" presId="urn:microsoft.com/office/officeart/2005/8/layout/list1"/>
    <dgm:cxn modelId="{3568D566-9146-4A74-8057-6281FF2143AF}" type="presParOf" srcId="{12804673-2200-422C-8877-19248621364F}" destId="{7DC32E37-3B8C-404B-83EC-B6C4349FBD38}" srcOrd="18" destOrd="0" presId="urn:microsoft.com/office/officeart/2005/8/layout/list1"/>
    <dgm:cxn modelId="{C102C5D7-1F59-46B9-B58F-B59E9287E466}" type="presParOf" srcId="{12804673-2200-422C-8877-19248621364F}" destId="{26F9F3EB-4406-4959-808F-4BB28339207F}" srcOrd="19" destOrd="0" presId="urn:microsoft.com/office/officeart/2005/8/layout/list1"/>
    <dgm:cxn modelId="{52A86B8E-7396-4E83-BB63-AB5C35F069F0}" type="presParOf" srcId="{12804673-2200-422C-8877-19248621364F}" destId="{EB4F55F9-A37F-4A39-9ED6-8C9599135BD4}" srcOrd="20" destOrd="0" presId="urn:microsoft.com/office/officeart/2005/8/layout/list1"/>
    <dgm:cxn modelId="{2B0EA733-F87E-4BC9-A865-D3E4EFA24A08}" type="presParOf" srcId="{EB4F55F9-A37F-4A39-9ED6-8C9599135BD4}" destId="{413D45A7-DF3B-46BE-B0C7-D7DA4B102AC3}" srcOrd="0" destOrd="0" presId="urn:microsoft.com/office/officeart/2005/8/layout/list1"/>
    <dgm:cxn modelId="{0EEF1E2D-BF99-4F5D-AF6B-7257ACDE1B3A}" type="presParOf" srcId="{EB4F55F9-A37F-4A39-9ED6-8C9599135BD4}" destId="{F4451FCC-0873-448C-B762-DB92E896D328}" srcOrd="1" destOrd="0" presId="urn:microsoft.com/office/officeart/2005/8/layout/list1"/>
    <dgm:cxn modelId="{08E143E3-826C-435C-9109-F3B9ED4804FA}" type="presParOf" srcId="{12804673-2200-422C-8877-19248621364F}" destId="{D1574E5D-F9B5-436B-9081-18D6746037AF}" srcOrd="21" destOrd="0" presId="urn:microsoft.com/office/officeart/2005/8/layout/list1"/>
    <dgm:cxn modelId="{DEFB0893-9625-4831-A5DC-45BBC30EC23A}" type="presParOf" srcId="{12804673-2200-422C-8877-19248621364F}" destId="{1297566F-2F0C-4752-8E14-DE34678EE6B6}" srcOrd="22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88D1A2-4747-4817-B8CB-3AE2F4C4BEAE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C749A800-8185-4C8F-AF6E-02AE931C0245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Pessoas com  Deficiência – maio / 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10D5948-58CA-4C98-8FF4-AE5F57A6557C}" type="parTrans" cxnId="{F2F18758-6F9E-499D-841E-5B7B2B0FA32D}">
      <dgm:prSet/>
      <dgm:spPr/>
      <dgm:t>
        <a:bodyPr/>
        <a:lstStyle/>
        <a:p>
          <a:endParaRPr lang="pt-BR"/>
        </a:p>
      </dgm:t>
    </dgm:pt>
    <dgm:pt modelId="{25BDE857-9123-42CC-AC8A-E972DB55881A}" type="sibTrans" cxnId="{F2F18758-6F9E-499D-841E-5B7B2B0FA32D}">
      <dgm:prSet/>
      <dgm:spPr/>
      <dgm:t>
        <a:bodyPr/>
        <a:lstStyle/>
        <a:p>
          <a:endParaRPr lang="pt-BR"/>
        </a:p>
      </dgm:t>
    </dgm:pt>
    <dgm:pt modelId="{2B8BCEE9-C82A-495D-941A-C66A437AD3AB}">
      <dgm:prSet phldrT="[Texto]"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Taxistas – julho 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350BD68-ED15-4F15-9CDE-FF6A8EE19E38}" type="parTrans" cxnId="{E2AF4457-CB10-4BDC-B006-6B42ACDF1800}">
      <dgm:prSet/>
      <dgm:spPr/>
      <dgm:t>
        <a:bodyPr/>
        <a:lstStyle/>
        <a:p>
          <a:endParaRPr lang="pt-BR"/>
        </a:p>
      </dgm:t>
    </dgm:pt>
    <dgm:pt modelId="{D7AFA1E2-5515-4347-B17E-852C28628799}" type="sibTrans" cxnId="{E2AF4457-CB10-4BDC-B006-6B42ACDF1800}">
      <dgm:prSet/>
      <dgm:spPr/>
      <dgm:t>
        <a:bodyPr/>
        <a:lstStyle/>
        <a:p>
          <a:endParaRPr lang="pt-BR"/>
        </a:p>
      </dgm:t>
    </dgm:pt>
    <dgm:pt modelId="{5E5855FF-98FE-4340-BDFC-38F104456204}">
      <dgm:prSet phldrT="[Texto]" custT="1"/>
      <dgm:spPr/>
      <dgm:t>
        <a:bodyPr/>
        <a:lstStyle/>
        <a:p>
          <a:r>
            <a:rPr lang="pt-BR" sz="2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Órgãos de Pesquisa – dez/2013</a:t>
          </a:r>
          <a:endParaRPr lang="pt-BR" sz="2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C9F7C9D-6954-4B7E-A7D7-04563CD3612D}" type="parTrans" cxnId="{30C4F03A-3622-45EB-9CE9-7C2C38432355}">
      <dgm:prSet/>
      <dgm:spPr/>
      <dgm:t>
        <a:bodyPr/>
        <a:lstStyle/>
        <a:p>
          <a:endParaRPr lang="pt-BR"/>
        </a:p>
      </dgm:t>
    </dgm:pt>
    <dgm:pt modelId="{55467B5A-59D0-4881-846E-5268F1B30AE7}" type="sibTrans" cxnId="{30C4F03A-3622-45EB-9CE9-7C2C38432355}">
      <dgm:prSet/>
      <dgm:spPr/>
      <dgm:t>
        <a:bodyPr/>
        <a:lstStyle/>
        <a:p>
          <a:endParaRPr lang="pt-BR"/>
        </a:p>
      </dgm:t>
    </dgm:pt>
    <dgm:pt modelId="{177376A5-D231-40CD-B434-B4C90610002A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Entid. de Assistência Social, Ut. Pública – dez/13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F87CD27-9D4B-4AA9-ADD2-F74B5CC95D1D}" type="parTrans" cxnId="{AACDB6F3-3779-431F-85A8-CCE1CB8686BC}">
      <dgm:prSet/>
      <dgm:spPr/>
      <dgm:t>
        <a:bodyPr/>
        <a:lstStyle/>
        <a:p>
          <a:endParaRPr lang="pt-BR"/>
        </a:p>
      </dgm:t>
    </dgm:pt>
    <dgm:pt modelId="{2CE11FE6-F88E-46FF-9E8E-06258F0BE466}" type="sibTrans" cxnId="{AACDB6F3-3779-431F-85A8-CCE1CB8686BC}">
      <dgm:prSet/>
      <dgm:spPr/>
      <dgm:t>
        <a:bodyPr/>
        <a:lstStyle/>
        <a:p>
          <a:endParaRPr lang="pt-BR"/>
        </a:p>
      </dgm:t>
    </dgm:pt>
    <dgm:pt modelId="{873B4692-29B2-4567-8F63-E2A9372F2C39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Roubo, Furto e Sinistro de Veículos – dez/2013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2ABDF0-EE60-415C-8D0E-67A9450DDE48}" type="parTrans" cxnId="{2906E759-EF49-4627-94CD-32BEEBB98A43}">
      <dgm:prSet/>
      <dgm:spPr/>
      <dgm:t>
        <a:bodyPr/>
        <a:lstStyle/>
        <a:p>
          <a:endParaRPr lang="pt-BR"/>
        </a:p>
      </dgm:t>
    </dgm:pt>
    <dgm:pt modelId="{9C03C849-4BE8-4AE7-94A6-7475AFE72AF2}" type="sibTrans" cxnId="{2906E759-EF49-4627-94CD-32BEEBB98A43}">
      <dgm:prSet/>
      <dgm:spPr/>
      <dgm:t>
        <a:bodyPr/>
        <a:lstStyle/>
        <a:p>
          <a:endParaRPr lang="pt-BR"/>
        </a:p>
      </dgm:t>
    </dgm:pt>
    <dgm:pt modelId="{B5627E4E-9602-4AD0-B0D3-403C7071E1B6}">
      <dgm:prSet custT="1"/>
      <dgm:spPr/>
      <dgm:t>
        <a:bodyPr/>
        <a:lstStyle/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Outros – dez/2013</a:t>
          </a:r>
          <a:endParaRPr lang="pt-B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1BBCF31-ACCA-4EC6-BACA-889EE6D9BA8F}" type="parTrans" cxnId="{CDB0A042-F750-4395-8CB1-4235E962D1FD}">
      <dgm:prSet/>
      <dgm:spPr/>
      <dgm:t>
        <a:bodyPr/>
        <a:lstStyle/>
        <a:p>
          <a:endParaRPr lang="pt-BR"/>
        </a:p>
      </dgm:t>
    </dgm:pt>
    <dgm:pt modelId="{5E233AC6-9BE9-4C45-9A44-0B0D5DC11545}" type="sibTrans" cxnId="{CDB0A042-F750-4395-8CB1-4235E962D1FD}">
      <dgm:prSet/>
      <dgm:spPr/>
      <dgm:t>
        <a:bodyPr/>
        <a:lstStyle/>
        <a:p>
          <a:endParaRPr lang="pt-BR"/>
        </a:p>
      </dgm:t>
    </dgm:pt>
    <dgm:pt modelId="{12804673-2200-422C-8877-19248621364F}" type="pres">
      <dgm:prSet presAssocID="{3788D1A2-4747-4817-B8CB-3AE2F4C4BE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061DF2C-DE00-4743-AE41-7C540F5A6D6F}" type="pres">
      <dgm:prSet presAssocID="{C749A800-8185-4C8F-AF6E-02AE931C0245}" presName="parentLin" presStyleCnt="0"/>
      <dgm:spPr/>
      <dgm:t>
        <a:bodyPr/>
        <a:lstStyle/>
        <a:p>
          <a:endParaRPr lang="pt-BR"/>
        </a:p>
      </dgm:t>
    </dgm:pt>
    <dgm:pt modelId="{843650C6-6D69-415A-B347-7647E5D753B3}" type="pres">
      <dgm:prSet presAssocID="{C749A800-8185-4C8F-AF6E-02AE931C0245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C80E7DC6-7430-4113-9DBE-FEB45B2A0246}" type="pres">
      <dgm:prSet presAssocID="{C749A800-8185-4C8F-AF6E-02AE931C0245}" presName="parentText" presStyleLbl="node1" presStyleIdx="0" presStyleCnt="6" custScaleX="13013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65E288-33F1-4CC5-A5C6-A498901125AA}" type="pres">
      <dgm:prSet presAssocID="{C749A800-8185-4C8F-AF6E-02AE931C0245}" presName="negativeSpace" presStyleCnt="0"/>
      <dgm:spPr/>
      <dgm:t>
        <a:bodyPr/>
        <a:lstStyle/>
        <a:p>
          <a:endParaRPr lang="pt-BR"/>
        </a:p>
      </dgm:t>
    </dgm:pt>
    <dgm:pt modelId="{F2E59942-E21B-4A12-B709-C40CD33BC3B8}" type="pres">
      <dgm:prSet presAssocID="{C749A800-8185-4C8F-AF6E-02AE931C0245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CFB52BB-B2A5-4BD4-A2B2-0B02F278B787}" type="pres">
      <dgm:prSet presAssocID="{25BDE857-9123-42CC-AC8A-E972DB55881A}" presName="spaceBetweenRectangles" presStyleCnt="0"/>
      <dgm:spPr/>
      <dgm:t>
        <a:bodyPr/>
        <a:lstStyle/>
        <a:p>
          <a:endParaRPr lang="pt-BR"/>
        </a:p>
      </dgm:t>
    </dgm:pt>
    <dgm:pt modelId="{9E9AD163-093A-4725-8CD3-368E3FA9B4F0}" type="pres">
      <dgm:prSet presAssocID="{2B8BCEE9-C82A-495D-941A-C66A437AD3AB}" presName="parentLin" presStyleCnt="0"/>
      <dgm:spPr/>
      <dgm:t>
        <a:bodyPr/>
        <a:lstStyle/>
        <a:p>
          <a:endParaRPr lang="pt-BR"/>
        </a:p>
      </dgm:t>
    </dgm:pt>
    <dgm:pt modelId="{FC96642B-E3FC-43B4-83BA-6BA5E851D3CB}" type="pres">
      <dgm:prSet presAssocID="{2B8BCEE9-C82A-495D-941A-C66A437AD3AB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6E415EAC-E48D-4FC4-855D-0EC1CC4976CA}" type="pres">
      <dgm:prSet presAssocID="{2B8BCEE9-C82A-495D-941A-C66A437AD3AB}" presName="parentText" presStyleLbl="node1" presStyleIdx="1" presStyleCnt="6" custScaleX="12991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C41450-6D2E-452D-BAFD-AACC9C3F0C99}" type="pres">
      <dgm:prSet presAssocID="{2B8BCEE9-C82A-495D-941A-C66A437AD3AB}" presName="negativeSpace" presStyleCnt="0"/>
      <dgm:spPr/>
      <dgm:t>
        <a:bodyPr/>
        <a:lstStyle/>
        <a:p>
          <a:endParaRPr lang="pt-BR"/>
        </a:p>
      </dgm:t>
    </dgm:pt>
    <dgm:pt modelId="{529B3199-9043-4274-90F9-4EBB1548B51B}" type="pres">
      <dgm:prSet presAssocID="{2B8BCEE9-C82A-495D-941A-C66A437AD3AB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B934F1D-7BFE-4F73-8861-98C3711DEDBA}" type="pres">
      <dgm:prSet presAssocID="{D7AFA1E2-5515-4347-B17E-852C28628799}" presName="spaceBetweenRectangles" presStyleCnt="0"/>
      <dgm:spPr/>
      <dgm:t>
        <a:bodyPr/>
        <a:lstStyle/>
        <a:p>
          <a:endParaRPr lang="pt-BR"/>
        </a:p>
      </dgm:t>
    </dgm:pt>
    <dgm:pt modelId="{95BD84F7-D7C5-4C01-81EB-BAE65E09BFD3}" type="pres">
      <dgm:prSet presAssocID="{177376A5-D231-40CD-B434-B4C90610002A}" presName="parentLin" presStyleCnt="0"/>
      <dgm:spPr/>
      <dgm:t>
        <a:bodyPr/>
        <a:lstStyle/>
        <a:p>
          <a:endParaRPr lang="pt-BR"/>
        </a:p>
      </dgm:t>
    </dgm:pt>
    <dgm:pt modelId="{9C67CD99-DF6D-42F4-A72E-D7FE871A65C3}" type="pres">
      <dgm:prSet presAssocID="{177376A5-D231-40CD-B434-B4C90610002A}" presName="parentLeftMargin" presStyleLbl="node1" presStyleIdx="1" presStyleCnt="6"/>
      <dgm:spPr/>
      <dgm:t>
        <a:bodyPr/>
        <a:lstStyle/>
        <a:p>
          <a:endParaRPr lang="pt-BR"/>
        </a:p>
      </dgm:t>
    </dgm:pt>
    <dgm:pt modelId="{9ADC24F0-3EDC-4368-B208-BD43432651E8}" type="pres">
      <dgm:prSet presAssocID="{177376A5-D231-40CD-B434-B4C90610002A}" presName="parentText" presStyleLbl="node1" presStyleIdx="2" presStyleCnt="6" custScaleX="12991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96DC41D-80D6-40C9-9B10-4B2AFE8F63ED}" type="pres">
      <dgm:prSet presAssocID="{177376A5-D231-40CD-B434-B4C90610002A}" presName="negativeSpace" presStyleCnt="0"/>
      <dgm:spPr/>
      <dgm:t>
        <a:bodyPr/>
        <a:lstStyle/>
        <a:p>
          <a:endParaRPr lang="pt-BR"/>
        </a:p>
      </dgm:t>
    </dgm:pt>
    <dgm:pt modelId="{8BB87E3A-D0DA-4093-B28A-E1674F958E74}" type="pres">
      <dgm:prSet presAssocID="{177376A5-D231-40CD-B434-B4C90610002A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6A0BBB-A24B-428B-BCCA-6787AF159E12}" type="pres">
      <dgm:prSet presAssocID="{2CE11FE6-F88E-46FF-9E8E-06258F0BE466}" presName="spaceBetweenRectangles" presStyleCnt="0"/>
      <dgm:spPr/>
      <dgm:t>
        <a:bodyPr/>
        <a:lstStyle/>
        <a:p>
          <a:endParaRPr lang="pt-BR"/>
        </a:p>
      </dgm:t>
    </dgm:pt>
    <dgm:pt modelId="{F1453EEC-2525-478E-AA70-F2B647012360}" type="pres">
      <dgm:prSet presAssocID="{873B4692-29B2-4567-8F63-E2A9372F2C39}" presName="parentLin" presStyleCnt="0"/>
      <dgm:spPr/>
      <dgm:t>
        <a:bodyPr/>
        <a:lstStyle/>
        <a:p>
          <a:endParaRPr lang="pt-BR"/>
        </a:p>
      </dgm:t>
    </dgm:pt>
    <dgm:pt modelId="{6AAC23A8-2EDB-4357-92F6-AC07762DE1C6}" type="pres">
      <dgm:prSet presAssocID="{873B4692-29B2-4567-8F63-E2A9372F2C39}" presName="parentLeftMargin" presStyleLbl="node1" presStyleIdx="2" presStyleCnt="6"/>
      <dgm:spPr/>
      <dgm:t>
        <a:bodyPr/>
        <a:lstStyle/>
        <a:p>
          <a:endParaRPr lang="pt-BR"/>
        </a:p>
      </dgm:t>
    </dgm:pt>
    <dgm:pt modelId="{DB91C1E1-AFC2-4AF5-B6AC-D4399B355236}" type="pres">
      <dgm:prSet presAssocID="{873B4692-29B2-4567-8F63-E2A9372F2C39}" presName="parentText" presStyleLbl="node1" presStyleIdx="3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5DA2B7-2BD3-452E-B8A0-A978F17E9975}" type="pres">
      <dgm:prSet presAssocID="{873B4692-29B2-4567-8F63-E2A9372F2C39}" presName="negativeSpace" presStyleCnt="0"/>
      <dgm:spPr/>
      <dgm:t>
        <a:bodyPr/>
        <a:lstStyle/>
        <a:p>
          <a:endParaRPr lang="pt-BR"/>
        </a:p>
      </dgm:t>
    </dgm:pt>
    <dgm:pt modelId="{F3AD28E0-4D4A-4745-9A74-EC7DBF289CD6}" type="pres">
      <dgm:prSet presAssocID="{873B4692-29B2-4567-8F63-E2A9372F2C39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CC239C-E924-42FA-9C39-4FBC5004D9BC}" type="pres">
      <dgm:prSet presAssocID="{9C03C849-4BE8-4AE7-94A6-7475AFE72AF2}" presName="spaceBetweenRectangles" presStyleCnt="0"/>
      <dgm:spPr/>
      <dgm:t>
        <a:bodyPr/>
        <a:lstStyle/>
        <a:p>
          <a:endParaRPr lang="pt-BR"/>
        </a:p>
      </dgm:t>
    </dgm:pt>
    <dgm:pt modelId="{0222DC56-F3CF-4EA0-B4B0-F7B2DC097126}" type="pres">
      <dgm:prSet presAssocID="{5E5855FF-98FE-4340-BDFC-38F104456204}" presName="parentLin" presStyleCnt="0"/>
      <dgm:spPr/>
      <dgm:t>
        <a:bodyPr/>
        <a:lstStyle/>
        <a:p>
          <a:endParaRPr lang="pt-BR"/>
        </a:p>
      </dgm:t>
    </dgm:pt>
    <dgm:pt modelId="{DFC7FDCF-707B-499C-B824-681096AC64B4}" type="pres">
      <dgm:prSet presAssocID="{5E5855FF-98FE-4340-BDFC-38F104456204}" presName="parentLeftMargin" presStyleLbl="node1" presStyleIdx="3" presStyleCnt="6"/>
      <dgm:spPr/>
      <dgm:t>
        <a:bodyPr/>
        <a:lstStyle/>
        <a:p>
          <a:endParaRPr lang="pt-BR"/>
        </a:p>
      </dgm:t>
    </dgm:pt>
    <dgm:pt modelId="{7BB6F3E8-C5EE-4FE3-B5E3-64225AA0EF81}" type="pres">
      <dgm:prSet presAssocID="{5E5855FF-98FE-4340-BDFC-38F104456204}" presName="parentText" presStyleLbl="node1" presStyleIdx="4" presStyleCnt="6" custScaleX="13286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79AC49-09C7-4138-A851-DF23299B279A}" type="pres">
      <dgm:prSet presAssocID="{5E5855FF-98FE-4340-BDFC-38F104456204}" presName="negativeSpace" presStyleCnt="0"/>
      <dgm:spPr/>
      <dgm:t>
        <a:bodyPr/>
        <a:lstStyle/>
        <a:p>
          <a:endParaRPr lang="pt-BR"/>
        </a:p>
      </dgm:t>
    </dgm:pt>
    <dgm:pt modelId="{7DC32E37-3B8C-404B-83EC-B6C4349FBD38}" type="pres">
      <dgm:prSet presAssocID="{5E5855FF-98FE-4340-BDFC-38F104456204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F9F3EB-4406-4959-808F-4BB28339207F}" type="pres">
      <dgm:prSet presAssocID="{55467B5A-59D0-4881-846E-5268F1B30AE7}" presName="spaceBetweenRectangles" presStyleCnt="0"/>
      <dgm:spPr/>
      <dgm:t>
        <a:bodyPr/>
        <a:lstStyle/>
        <a:p>
          <a:endParaRPr lang="pt-BR"/>
        </a:p>
      </dgm:t>
    </dgm:pt>
    <dgm:pt modelId="{EB4F55F9-A37F-4A39-9ED6-8C9599135BD4}" type="pres">
      <dgm:prSet presAssocID="{B5627E4E-9602-4AD0-B0D3-403C7071E1B6}" presName="parentLin" presStyleCnt="0"/>
      <dgm:spPr/>
      <dgm:t>
        <a:bodyPr/>
        <a:lstStyle/>
        <a:p>
          <a:endParaRPr lang="pt-BR"/>
        </a:p>
      </dgm:t>
    </dgm:pt>
    <dgm:pt modelId="{413D45A7-DF3B-46BE-B0C7-D7DA4B102AC3}" type="pres">
      <dgm:prSet presAssocID="{B5627E4E-9602-4AD0-B0D3-403C7071E1B6}" presName="parentLeftMargin" presStyleLbl="node1" presStyleIdx="4" presStyleCnt="6"/>
      <dgm:spPr/>
      <dgm:t>
        <a:bodyPr/>
        <a:lstStyle/>
        <a:p>
          <a:endParaRPr lang="pt-BR"/>
        </a:p>
      </dgm:t>
    </dgm:pt>
    <dgm:pt modelId="{F4451FCC-0873-448C-B762-DB92E896D328}" type="pres">
      <dgm:prSet presAssocID="{B5627E4E-9602-4AD0-B0D3-403C7071E1B6}" presName="parentText" presStyleLbl="node1" presStyleIdx="5" presStyleCnt="6" custScaleX="13510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574E5D-F9B5-436B-9081-18D6746037AF}" type="pres">
      <dgm:prSet presAssocID="{B5627E4E-9602-4AD0-B0D3-403C7071E1B6}" presName="negativeSpace" presStyleCnt="0"/>
      <dgm:spPr/>
      <dgm:t>
        <a:bodyPr/>
        <a:lstStyle/>
        <a:p>
          <a:endParaRPr lang="pt-BR"/>
        </a:p>
      </dgm:t>
    </dgm:pt>
    <dgm:pt modelId="{1297566F-2F0C-4752-8E14-DE34678EE6B6}" type="pres">
      <dgm:prSet presAssocID="{B5627E4E-9602-4AD0-B0D3-403C7071E1B6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2AF4457-CB10-4BDC-B006-6B42ACDF1800}" srcId="{3788D1A2-4747-4817-B8CB-3AE2F4C4BEAE}" destId="{2B8BCEE9-C82A-495D-941A-C66A437AD3AB}" srcOrd="1" destOrd="0" parTransId="{0350BD68-ED15-4F15-9CDE-FF6A8EE19E38}" sibTransId="{D7AFA1E2-5515-4347-B17E-852C28628799}"/>
    <dgm:cxn modelId="{9C502DAC-F6B9-4784-8E9E-56CB996020A3}" type="presOf" srcId="{873B4692-29B2-4567-8F63-E2A9372F2C39}" destId="{DB91C1E1-AFC2-4AF5-B6AC-D4399B355236}" srcOrd="1" destOrd="0" presId="urn:microsoft.com/office/officeart/2005/8/layout/list1"/>
    <dgm:cxn modelId="{CDB0A042-F750-4395-8CB1-4235E962D1FD}" srcId="{3788D1A2-4747-4817-B8CB-3AE2F4C4BEAE}" destId="{B5627E4E-9602-4AD0-B0D3-403C7071E1B6}" srcOrd="5" destOrd="0" parTransId="{91BBCF31-ACCA-4EC6-BACA-889EE6D9BA8F}" sibTransId="{5E233AC6-9BE9-4C45-9A44-0B0D5DC11545}"/>
    <dgm:cxn modelId="{BFA7F409-AAE9-4B22-993C-85F6FB5E46CF}" type="presOf" srcId="{B5627E4E-9602-4AD0-B0D3-403C7071E1B6}" destId="{413D45A7-DF3B-46BE-B0C7-D7DA4B102AC3}" srcOrd="0" destOrd="0" presId="urn:microsoft.com/office/officeart/2005/8/layout/list1"/>
    <dgm:cxn modelId="{671D9630-E998-43C1-9C21-4372D5CF1282}" type="presOf" srcId="{5E5855FF-98FE-4340-BDFC-38F104456204}" destId="{7BB6F3E8-C5EE-4FE3-B5E3-64225AA0EF81}" srcOrd="1" destOrd="0" presId="urn:microsoft.com/office/officeart/2005/8/layout/list1"/>
    <dgm:cxn modelId="{661E5F12-D0CD-408B-BA76-714AE82D26A8}" type="presOf" srcId="{177376A5-D231-40CD-B434-B4C90610002A}" destId="{9ADC24F0-3EDC-4368-B208-BD43432651E8}" srcOrd="1" destOrd="0" presId="urn:microsoft.com/office/officeart/2005/8/layout/list1"/>
    <dgm:cxn modelId="{AACDB6F3-3779-431F-85A8-CCE1CB8686BC}" srcId="{3788D1A2-4747-4817-B8CB-3AE2F4C4BEAE}" destId="{177376A5-D231-40CD-B434-B4C90610002A}" srcOrd="2" destOrd="0" parTransId="{2F87CD27-9D4B-4AA9-ADD2-F74B5CC95D1D}" sibTransId="{2CE11FE6-F88E-46FF-9E8E-06258F0BE466}"/>
    <dgm:cxn modelId="{6A1156C4-6BF8-4774-933F-475B932C3613}" type="presOf" srcId="{B5627E4E-9602-4AD0-B0D3-403C7071E1B6}" destId="{F4451FCC-0873-448C-B762-DB92E896D328}" srcOrd="1" destOrd="0" presId="urn:microsoft.com/office/officeart/2005/8/layout/list1"/>
    <dgm:cxn modelId="{30C4F03A-3622-45EB-9CE9-7C2C38432355}" srcId="{3788D1A2-4747-4817-B8CB-3AE2F4C4BEAE}" destId="{5E5855FF-98FE-4340-BDFC-38F104456204}" srcOrd="4" destOrd="0" parTransId="{BC9F7C9D-6954-4B7E-A7D7-04563CD3612D}" sibTransId="{55467B5A-59D0-4881-846E-5268F1B30AE7}"/>
    <dgm:cxn modelId="{8393E98B-7CFC-4B28-9A2D-5124FE201B33}" type="presOf" srcId="{C749A800-8185-4C8F-AF6E-02AE931C0245}" destId="{C80E7DC6-7430-4113-9DBE-FEB45B2A0246}" srcOrd="1" destOrd="0" presId="urn:microsoft.com/office/officeart/2005/8/layout/list1"/>
    <dgm:cxn modelId="{BE9F59A6-D679-441E-BBB2-38C4B47608CA}" type="presOf" srcId="{2B8BCEE9-C82A-495D-941A-C66A437AD3AB}" destId="{6E415EAC-E48D-4FC4-855D-0EC1CC4976CA}" srcOrd="1" destOrd="0" presId="urn:microsoft.com/office/officeart/2005/8/layout/list1"/>
    <dgm:cxn modelId="{F2F18758-6F9E-499D-841E-5B7B2B0FA32D}" srcId="{3788D1A2-4747-4817-B8CB-3AE2F4C4BEAE}" destId="{C749A800-8185-4C8F-AF6E-02AE931C0245}" srcOrd="0" destOrd="0" parTransId="{710D5948-58CA-4C98-8FF4-AE5F57A6557C}" sibTransId="{25BDE857-9123-42CC-AC8A-E972DB55881A}"/>
    <dgm:cxn modelId="{F813B555-E8BE-4D41-B341-C2CD325BADCB}" type="presOf" srcId="{177376A5-D231-40CD-B434-B4C90610002A}" destId="{9C67CD99-DF6D-42F4-A72E-D7FE871A65C3}" srcOrd="0" destOrd="0" presId="urn:microsoft.com/office/officeart/2005/8/layout/list1"/>
    <dgm:cxn modelId="{774D06F3-22FC-4721-B056-62CFDAE35CF9}" type="presOf" srcId="{C749A800-8185-4C8F-AF6E-02AE931C0245}" destId="{843650C6-6D69-415A-B347-7647E5D753B3}" srcOrd="0" destOrd="0" presId="urn:microsoft.com/office/officeart/2005/8/layout/list1"/>
    <dgm:cxn modelId="{2906E759-EF49-4627-94CD-32BEEBB98A43}" srcId="{3788D1A2-4747-4817-B8CB-3AE2F4C4BEAE}" destId="{873B4692-29B2-4567-8F63-E2A9372F2C39}" srcOrd="3" destOrd="0" parTransId="{762ABDF0-EE60-415C-8D0E-67A9450DDE48}" sibTransId="{9C03C849-4BE8-4AE7-94A6-7475AFE72AF2}"/>
    <dgm:cxn modelId="{31E887F2-77E8-4668-8B27-DA72E46988C8}" type="presOf" srcId="{873B4692-29B2-4567-8F63-E2A9372F2C39}" destId="{6AAC23A8-2EDB-4357-92F6-AC07762DE1C6}" srcOrd="0" destOrd="0" presId="urn:microsoft.com/office/officeart/2005/8/layout/list1"/>
    <dgm:cxn modelId="{7638E296-FB9C-48FE-8F18-C2A0638FF66A}" type="presOf" srcId="{3788D1A2-4747-4817-B8CB-3AE2F4C4BEAE}" destId="{12804673-2200-422C-8877-19248621364F}" srcOrd="0" destOrd="0" presId="urn:microsoft.com/office/officeart/2005/8/layout/list1"/>
    <dgm:cxn modelId="{3EDEC80E-23C9-423E-910D-357518FC1E19}" type="presOf" srcId="{2B8BCEE9-C82A-495D-941A-C66A437AD3AB}" destId="{FC96642B-E3FC-43B4-83BA-6BA5E851D3CB}" srcOrd="0" destOrd="0" presId="urn:microsoft.com/office/officeart/2005/8/layout/list1"/>
    <dgm:cxn modelId="{7CBD8EAB-7F64-4968-9960-BC5D7585705A}" type="presOf" srcId="{5E5855FF-98FE-4340-BDFC-38F104456204}" destId="{DFC7FDCF-707B-499C-B824-681096AC64B4}" srcOrd="0" destOrd="0" presId="urn:microsoft.com/office/officeart/2005/8/layout/list1"/>
    <dgm:cxn modelId="{75D4BDB9-5076-4569-B44C-8D6DCC614091}" type="presParOf" srcId="{12804673-2200-422C-8877-19248621364F}" destId="{1061DF2C-DE00-4743-AE41-7C540F5A6D6F}" srcOrd="0" destOrd="0" presId="urn:microsoft.com/office/officeart/2005/8/layout/list1"/>
    <dgm:cxn modelId="{C815ABC0-1B99-44B0-A9DB-872F811013ED}" type="presParOf" srcId="{1061DF2C-DE00-4743-AE41-7C540F5A6D6F}" destId="{843650C6-6D69-415A-B347-7647E5D753B3}" srcOrd="0" destOrd="0" presId="urn:microsoft.com/office/officeart/2005/8/layout/list1"/>
    <dgm:cxn modelId="{5F4A3787-935B-4D3A-9DCB-04074B1905D1}" type="presParOf" srcId="{1061DF2C-DE00-4743-AE41-7C540F5A6D6F}" destId="{C80E7DC6-7430-4113-9DBE-FEB45B2A0246}" srcOrd="1" destOrd="0" presId="urn:microsoft.com/office/officeart/2005/8/layout/list1"/>
    <dgm:cxn modelId="{62B8001F-935E-4470-AE5B-B90E1DF61A9A}" type="presParOf" srcId="{12804673-2200-422C-8877-19248621364F}" destId="{0665E288-33F1-4CC5-A5C6-A498901125AA}" srcOrd="1" destOrd="0" presId="urn:microsoft.com/office/officeart/2005/8/layout/list1"/>
    <dgm:cxn modelId="{FDBCC8A4-4F76-4E90-A33F-3C3A45247727}" type="presParOf" srcId="{12804673-2200-422C-8877-19248621364F}" destId="{F2E59942-E21B-4A12-B709-C40CD33BC3B8}" srcOrd="2" destOrd="0" presId="urn:microsoft.com/office/officeart/2005/8/layout/list1"/>
    <dgm:cxn modelId="{288A5AC6-F86E-44A9-91BC-8C3A04005B56}" type="presParOf" srcId="{12804673-2200-422C-8877-19248621364F}" destId="{DCFB52BB-B2A5-4BD4-A2B2-0B02F278B787}" srcOrd="3" destOrd="0" presId="urn:microsoft.com/office/officeart/2005/8/layout/list1"/>
    <dgm:cxn modelId="{FBFC6D3E-2254-4C5D-BA8A-7BFC3BDD7B61}" type="presParOf" srcId="{12804673-2200-422C-8877-19248621364F}" destId="{9E9AD163-093A-4725-8CD3-368E3FA9B4F0}" srcOrd="4" destOrd="0" presId="urn:microsoft.com/office/officeart/2005/8/layout/list1"/>
    <dgm:cxn modelId="{8CEF6C26-1268-4573-9A2F-6C04581BDBD6}" type="presParOf" srcId="{9E9AD163-093A-4725-8CD3-368E3FA9B4F0}" destId="{FC96642B-E3FC-43B4-83BA-6BA5E851D3CB}" srcOrd="0" destOrd="0" presId="urn:microsoft.com/office/officeart/2005/8/layout/list1"/>
    <dgm:cxn modelId="{BE367FBF-3A49-4A81-8723-5FA042A3CD96}" type="presParOf" srcId="{9E9AD163-093A-4725-8CD3-368E3FA9B4F0}" destId="{6E415EAC-E48D-4FC4-855D-0EC1CC4976CA}" srcOrd="1" destOrd="0" presId="urn:microsoft.com/office/officeart/2005/8/layout/list1"/>
    <dgm:cxn modelId="{4650EAD6-FFFA-4D8C-9244-49B73714DE4E}" type="presParOf" srcId="{12804673-2200-422C-8877-19248621364F}" destId="{57C41450-6D2E-452D-BAFD-AACC9C3F0C99}" srcOrd="5" destOrd="0" presId="urn:microsoft.com/office/officeart/2005/8/layout/list1"/>
    <dgm:cxn modelId="{C3C4805A-41EF-48D2-8B7B-8EE0EE8E271C}" type="presParOf" srcId="{12804673-2200-422C-8877-19248621364F}" destId="{529B3199-9043-4274-90F9-4EBB1548B51B}" srcOrd="6" destOrd="0" presId="urn:microsoft.com/office/officeart/2005/8/layout/list1"/>
    <dgm:cxn modelId="{C0AC3E9C-886B-4039-A16D-3BDAE4D5FD26}" type="presParOf" srcId="{12804673-2200-422C-8877-19248621364F}" destId="{7B934F1D-7BFE-4F73-8861-98C3711DEDBA}" srcOrd="7" destOrd="0" presId="urn:microsoft.com/office/officeart/2005/8/layout/list1"/>
    <dgm:cxn modelId="{7F8DEFEE-DA5B-41E8-B69C-FF97985470D6}" type="presParOf" srcId="{12804673-2200-422C-8877-19248621364F}" destId="{95BD84F7-D7C5-4C01-81EB-BAE65E09BFD3}" srcOrd="8" destOrd="0" presId="urn:microsoft.com/office/officeart/2005/8/layout/list1"/>
    <dgm:cxn modelId="{ADC220CB-C37F-4FF0-A660-5013A42D7AB0}" type="presParOf" srcId="{95BD84F7-D7C5-4C01-81EB-BAE65E09BFD3}" destId="{9C67CD99-DF6D-42F4-A72E-D7FE871A65C3}" srcOrd="0" destOrd="0" presId="urn:microsoft.com/office/officeart/2005/8/layout/list1"/>
    <dgm:cxn modelId="{266717EF-8161-4372-994D-D9DFC4123F31}" type="presParOf" srcId="{95BD84F7-D7C5-4C01-81EB-BAE65E09BFD3}" destId="{9ADC24F0-3EDC-4368-B208-BD43432651E8}" srcOrd="1" destOrd="0" presId="urn:microsoft.com/office/officeart/2005/8/layout/list1"/>
    <dgm:cxn modelId="{3BFB79B1-D7A1-487A-9715-C6215C890104}" type="presParOf" srcId="{12804673-2200-422C-8877-19248621364F}" destId="{796DC41D-80D6-40C9-9B10-4B2AFE8F63ED}" srcOrd="9" destOrd="0" presId="urn:microsoft.com/office/officeart/2005/8/layout/list1"/>
    <dgm:cxn modelId="{4FF74858-D2DC-4825-AB8A-7836D380CDA8}" type="presParOf" srcId="{12804673-2200-422C-8877-19248621364F}" destId="{8BB87E3A-D0DA-4093-B28A-E1674F958E74}" srcOrd="10" destOrd="0" presId="urn:microsoft.com/office/officeart/2005/8/layout/list1"/>
    <dgm:cxn modelId="{E3B15022-0A58-451F-85B0-1F824F1FF094}" type="presParOf" srcId="{12804673-2200-422C-8877-19248621364F}" destId="{EB6A0BBB-A24B-428B-BCCA-6787AF159E12}" srcOrd="11" destOrd="0" presId="urn:microsoft.com/office/officeart/2005/8/layout/list1"/>
    <dgm:cxn modelId="{B9F97E44-A70E-4F18-9630-B0D8F9A158DE}" type="presParOf" srcId="{12804673-2200-422C-8877-19248621364F}" destId="{F1453EEC-2525-478E-AA70-F2B647012360}" srcOrd="12" destOrd="0" presId="urn:microsoft.com/office/officeart/2005/8/layout/list1"/>
    <dgm:cxn modelId="{347BA8F3-6D99-487C-8EB6-153A320AE8CB}" type="presParOf" srcId="{F1453EEC-2525-478E-AA70-F2B647012360}" destId="{6AAC23A8-2EDB-4357-92F6-AC07762DE1C6}" srcOrd="0" destOrd="0" presId="urn:microsoft.com/office/officeart/2005/8/layout/list1"/>
    <dgm:cxn modelId="{24C67969-5B3F-4CD9-B482-569C95EF0827}" type="presParOf" srcId="{F1453EEC-2525-478E-AA70-F2B647012360}" destId="{DB91C1E1-AFC2-4AF5-B6AC-D4399B355236}" srcOrd="1" destOrd="0" presId="urn:microsoft.com/office/officeart/2005/8/layout/list1"/>
    <dgm:cxn modelId="{99F2638A-71A9-422F-A221-A55618D15D0E}" type="presParOf" srcId="{12804673-2200-422C-8877-19248621364F}" destId="{625DA2B7-2BD3-452E-B8A0-A978F17E9975}" srcOrd="13" destOrd="0" presId="urn:microsoft.com/office/officeart/2005/8/layout/list1"/>
    <dgm:cxn modelId="{F0D0E4EE-D195-4FA0-8015-26B0930CC8D6}" type="presParOf" srcId="{12804673-2200-422C-8877-19248621364F}" destId="{F3AD28E0-4D4A-4745-9A74-EC7DBF289CD6}" srcOrd="14" destOrd="0" presId="urn:microsoft.com/office/officeart/2005/8/layout/list1"/>
    <dgm:cxn modelId="{A8211719-D21C-4DB9-8133-7ABB4A933021}" type="presParOf" srcId="{12804673-2200-422C-8877-19248621364F}" destId="{97CC239C-E924-42FA-9C39-4FBC5004D9BC}" srcOrd="15" destOrd="0" presId="urn:microsoft.com/office/officeart/2005/8/layout/list1"/>
    <dgm:cxn modelId="{D3BC78B5-294E-4F7B-A1E2-67687EE66F14}" type="presParOf" srcId="{12804673-2200-422C-8877-19248621364F}" destId="{0222DC56-F3CF-4EA0-B4B0-F7B2DC097126}" srcOrd="16" destOrd="0" presId="urn:microsoft.com/office/officeart/2005/8/layout/list1"/>
    <dgm:cxn modelId="{86109C61-0041-41DD-9B42-3B22DBC9A2F9}" type="presParOf" srcId="{0222DC56-F3CF-4EA0-B4B0-F7B2DC097126}" destId="{DFC7FDCF-707B-499C-B824-681096AC64B4}" srcOrd="0" destOrd="0" presId="urn:microsoft.com/office/officeart/2005/8/layout/list1"/>
    <dgm:cxn modelId="{045E3415-0483-46EB-B1AA-A63EB7163DBE}" type="presParOf" srcId="{0222DC56-F3CF-4EA0-B4B0-F7B2DC097126}" destId="{7BB6F3E8-C5EE-4FE3-B5E3-64225AA0EF81}" srcOrd="1" destOrd="0" presId="urn:microsoft.com/office/officeart/2005/8/layout/list1"/>
    <dgm:cxn modelId="{80D18023-633C-42BC-AD36-2330F7D0AE29}" type="presParOf" srcId="{12804673-2200-422C-8877-19248621364F}" destId="{1979AC49-09C7-4138-A851-DF23299B279A}" srcOrd="17" destOrd="0" presId="urn:microsoft.com/office/officeart/2005/8/layout/list1"/>
    <dgm:cxn modelId="{93B87C07-2C5C-4AC2-8844-4B22836E7F8A}" type="presParOf" srcId="{12804673-2200-422C-8877-19248621364F}" destId="{7DC32E37-3B8C-404B-83EC-B6C4349FBD38}" srcOrd="18" destOrd="0" presId="urn:microsoft.com/office/officeart/2005/8/layout/list1"/>
    <dgm:cxn modelId="{6ADBAA4E-8788-490B-9852-1DBEB817992A}" type="presParOf" srcId="{12804673-2200-422C-8877-19248621364F}" destId="{26F9F3EB-4406-4959-808F-4BB28339207F}" srcOrd="19" destOrd="0" presId="urn:microsoft.com/office/officeart/2005/8/layout/list1"/>
    <dgm:cxn modelId="{3D379252-4E1D-4A4A-80DD-623FAFFDB458}" type="presParOf" srcId="{12804673-2200-422C-8877-19248621364F}" destId="{EB4F55F9-A37F-4A39-9ED6-8C9599135BD4}" srcOrd="20" destOrd="0" presId="urn:microsoft.com/office/officeart/2005/8/layout/list1"/>
    <dgm:cxn modelId="{267FBE36-4F37-4A8A-A939-3C82E1837ECA}" type="presParOf" srcId="{EB4F55F9-A37F-4A39-9ED6-8C9599135BD4}" destId="{413D45A7-DF3B-46BE-B0C7-D7DA4B102AC3}" srcOrd="0" destOrd="0" presId="urn:microsoft.com/office/officeart/2005/8/layout/list1"/>
    <dgm:cxn modelId="{43F11BAC-7712-4A3B-889A-BBC46B2482CB}" type="presParOf" srcId="{EB4F55F9-A37F-4A39-9ED6-8C9599135BD4}" destId="{F4451FCC-0873-448C-B762-DB92E896D328}" srcOrd="1" destOrd="0" presId="urn:microsoft.com/office/officeart/2005/8/layout/list1"/>
    <dgm:cxn modelId="{880857F9-0663-46BE-B510-35047FE40963}" type="presParOf" srcId="{12804673-2200-422C-8877-19248621364F}" destId="{D1574E5D-F9B5-436B-9081-18D6746037AF}" srcOrd="21" destOrd="0" presId="urn:microsoft.com/office/officeart/2005/8/layout/list1"/>
    <dgm:cxn modelId="{2E4F6471-F59E-4063-89F7-1612711D7169}" type="presParOf" srcId="{12804673-2200-422C-8877-19248621364F}" destId="{1297566F-2F0C-4752-8E14-DE34678EE6B6}" srcOrd="22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72B6E2-73BC-4B24-B68D-19408C19EA38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595727E-F65A-4DB0-A9E7-15F95223E216}">
      <dgm:prSet phldrT="[Texto]" custT="1"/>
      <dgm:spPr/>
      <dgm:t>
        <a:bodyPr/>
        <a:lstStyle/>
        <a:p>
          <a:pPr algn="l"/>
          <a:r>
            <a:rPr lang="pt-BR" sz="32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Regional</a:t>
          </a:r>
          <a:endParaRPr lang="pt-BR" sz="32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BE7F07-5B98-4AFC-B3C7-45102C78A4EE}" type="parTrans" cxnId="{C635864F-DC91-4309-9E01-45CE7083422C}">
      <dgm:prSet/>
      <dgm:spPr/>
      <dgm:t>
        <a:bodyPr/>
        <a:lstStyle/>
        <a:p>
          <a:endParaRPr lang="pt-BR"/>
        </a:p>
      </dgm:t>
    </dgm:pt>
    <dgm:pt modelId="{1E0ED8A3-DB9A-4E42-96CF-A89E6526D10A}" type="sibTrans" cxnId="{C635864F-DC91-4309-9E01-45CE7083422C}">
      <dgm:prSet/>
      <dgm:spPr/>
      <dgm:t>
        <a:bodyPr/>
        <a:lstStyle/>
        <a:p>
          <a:endParaRPr lang="pt-BR"/>
        </a:p>
      </dgm:t>
    </dgm:pt>
    <dgm:pt modelId="{8A2E75C0-5025-478A-9614-9D5D2D2B626A}">
      <dgm:prSet phldrT="[Texto]" custT="1"/>
      <dgm:spPr/>
      <dgm:t>
        <a:bodyPr/>
        <a:lstStyle/>
        <a:p>
          <a:pPr algn="l"/>
          <a:r>
            <a:rPr lang="pt-BR" sz="32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Atividades Produtivas</a:t>
          </a:r>
          <a:endParaRPr lang="pt-BR" sz="32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7AC0B4-D00F-4C19-876E-E9BCBA883567}" type="parTrans" cxnId="{A3FB633F-22C1-4ED2-BFA5-F85CC4224BFB}">
      <dgm:prSet/>
      <dgm:spPr/>
      <dgm:t>
        <a:bodyPr/>
        <a:lstStyle/>
        <a:p>
          <a:endParaRPr lang="pt-BR"/>
        </a:p>
      </dgm:t>
    </dgm:pt>
    <dgm:pt modelId="{FD53990A-43D2-4DE6-AD67-D0EC1A65B1BA}" type="sibTrans" cxnId="{A3FB633F-22C1-4ED2-BFA5-F85CC4224BFB}">
      <dgm:prSet/>
      <dgm:spPr/>
      <dgm:t>
        <a:bodyPr/>
        <a:lstStyle/>
        <a:p>
          <a:endParaRPr lang="pt-BR"/>
        </a:p>
      </dgm:t>
    </dgm:pt>
    <dgm:pt modelId="{DAE585AB-BD18-4153-B5E4-C92B3839F31D}">
      <dgm:prSet phldrT="[Texto]" custT="1"/>
      <dgm:spPr/>
      <dgm:t>
        <a:bodyPr/>
        <a:lstStyle/>
        <a:p>
          <a:r>
            <a: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Perfil dos Benefícios Fiscais</a:t>
          </a:r>
          <a:endParaRPr lang="pt-BR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B52368-4216-41AE-9C2D-0B91D067F601}" type="parTrans" cxnId="{359D1A5E-D1B4-4589-8636-1AE737558CED}">
      <dgm:prSet/>
      <dgm:spPr/>
      <dgm:t>
        <a:bodyPr/>
        <a:lstStyle/>
        <a:p>
          <a:endParaRPr lang="pt-BR"/>
        </a:p>
      </dgm:t>
    </dgm:pt>
    <dgm:pt modelId="{9388577F-4B21-4610-B50D-1FDE935D959C}" type="sibTrans" cxnId="{359D1A5E-D1B4-4589-8636-1AE737558CED}">
      <dgm:prSet/>
      <dgm:spPr/>
      <dgm:t>
        <a:bodyPr/>
        <a:lstStyle/>
        <a:p>
          <a:endParaRPr lang="pt-BR"/>
        </a:p>
      </dgm:t>
    </dgm:pt>
    <dgm:pt modelId="{EE929839-E28D-40DA-AC51-163DDC5F25A5}">
      <dgm:prSet custT="1"/>
      <dgm:spPr/>
      <dgm:t>
        <a:bodyPr/>
        <a:lstStyle/>
        <a:p>
          <a:r>
            <a:rPr lang="pt-BR" sz="32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Modalidades de Benefícios</a:t>
          </a:r>
          <a:endParaRPr lang="pt-BR" sz="32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888307-D196-4C79-9383-62A54A2A3EEA}" type="parTrans" cxnId="{1F2D4C33-01C2-4FF6-B7AF-AF0AF0475E73}">
      <dgm:prSet/>
      <dgm:spPr/>
      <dgm:t>
        <a:bodyPr/>
        <a:lstStyle/>
        <a:p>
          <a:endParaRPr lang="pt-BR"/>
        </a:p>
      </dgm:t>
    </dgm:pt>
    <dgm:pt modelId="{EB3AF551-F190-4682-84A7-926D8109BD7D}" type="sibTrans" cxnId="{1F2D4C33-01C2-4FF6-B7AF-AF0AF0475E73}">
      <dgm:prSet/>
      <dgm:spPr/>
      <dgm:t>
        <a:bodyPr/>
        <a:lstStyle/>
        <a:p>
          <a:endParaRPr lang="pt-BR"/>
        </a:p>
      </dgm:t>
    </dgm:pt>
    <dgm:pt modelId="{DBA50BDC-CAA1-45EA-BF30-6A0C2E0B7F16}">
      <dgm:prSet custT="1"/>
      <dgm:spPr/>
      <dgm:t>
        <a:bodyPr/>
        <a:lstStyle/>
        <a:p>
          <a:r>
            <a:rPr lang="pt-BR" sz="3200" b="1" dirty="0" smtClean="0"/>
            <a:t>5. Outros</a:t>
          </a:r>
          <a:endParaRPr lang="pt-BR" sz="3200" b="1" dirty="0"/>
        </a:p>
      </dgm:t>
    </dgm:pt>
    <dgm:pt modelId="{76335628-A133-4536-B5E8-5C7F7FE75AB6}" type="parTrans" cxnId="{976BA379-6D73-4FDA-B8B3-1D02EF42232E}">
      <dgm:prSet/>
      <dgm:spPr/>
      <dgm:t>
        <a:bodyPr/>
        <a:lstStyle/>
        <a:p>
          <a:endParaRPr lang="pt-BR"/>
        </a:p>
      </dgm:t>
    </dgm:pt>
    <dgm:pt modelId="{FEEA894E-F7A4-431D-8497-C0344F0C0112}" type="sibTrans" cxnId="{976BA379-6D73-4FDA-B8B3-1D02EF42232E}">
      <dgm:prSet/>
      <dgm:spPr/>
      <dgm:t>
        <a:bodyPr/>
        <a:lstStyle/>
        <a:p>
          <a:endParaRPr lang="pt-BR"/>
        </a:p>
      </dgm:t>
    </dgm:pt>
    <dgm:pt modelId="{A579748C-AC93-4CC7-8AEA-917AB197542A}" type="pres">
      <dgm:prSet presAssocID="{9A72B6E2-73BC-4B24-B68D-19408C19EA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AB0C764-39F6-43E2-AACC-6C534E963AF8}" type="pres">
      <dgm:prSet presAssocID="{5595727E-F65A-4DB0-A9E7-15F95223E216}" presName="parentLin" presStyleCnt="0"/>
      <dgm:spPr/>
      <dgm:t>
        <a:bodyPr/>
        <a:lstStyle/>
        <a:p>
          <a:endParaRPr lang="pt-BR"/>
        </a:p>
      </dgm:t>
    </dgm:pt>
    <dgm:pt modelId="{093D4241-07BB-446C-B2A6-5B04CA814450}" type="pres">
      <dgm:prSet presAssocID="{5595727E-F65A-4DB0-A9E7-15F95223E216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F8A4ECC4-E45B-48A5-A3AB-AFEE0E75F9A7}" type="pres">
      <dgm:prSet presAssocID="{5595727E-F65A-4DB0-A9E7-15F95223E21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26A99D-D5A2-4D5D-BF32-D1F6DFA04165}" type="pres">
      <dgm:prSet presAssocID="{5595727E-F65A-4DB0-A9E7-15F95223E216}" presName="negativeSpace" presStyleCnt="0"/>
      <dgm:spPr/>
      <dgm:t>
        <a:bodyPr/>
        <a:lstStyle/>
        <a:p>
          <a:endParaRPr lang="pt-BR"/>
        </a:p>
      </dgm:t>
    </dgm:pt>
    <dgm:pt modelId="{A032CEB7-711B-4C3F-8171-30CD9780BC28}" type="pres">
      <dgm:prSet presAssocID="{5595727E-F65A-4DB0-A9E7-15F95223E216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71402C-3601-4204-B502-4B7AE125323D}" type="pres">
      <dgm:prSet presAssocID="{1E0ED8A3-DB9A-4E42-96CF-A89E6526D10A}" presName="spaceBetweenRectangles" presStyleCnt="0"/>
      <dgm:spPr/>
      <dgm:t>
        <a:bodyPr/>
        <a:lstStyle/>
        <a:p>
          <a:endParaRPr lang="pt-BR"/>
        </a:p>
      </dgm:t>
    </dgm:pt>
    <dgm:pt modelId="{D8D180A8-8AD2-4F3E-8FE5-B87A20CCC6F1}" type="pres">
      <dgm:prSet presAssocID="{8A2E75C0-5025-478A-9614-9D5D2D2B626A}" presName="parentLin" presStyleCnt="0"/>
      <dgm:spPr/>
      <dgm:t>
        <a:bodyPr/>
        <a:lstStyle/>
        <a:p>
          <a:endParaRPr lang="pt-BR"/>
        </a:p>
      </dgm:t>
    </dgm:pt>
    <dgm:pt modelId="{5D72C4AD-E094-47DA-BF41-28907814D7D0}" type="pres">
      <dgm:prSet presAssocID="{8A2E75C0-5025-478A-9614-9D5D2D2B626A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47B1C2D1-27B6-478C-AEFE-A19974625B56}" type="pres">
      <dgm:prSet presAssocID="{8A2E75C0-5025-478A-9614-9D5D2D2B626A}" presName="parentText" presStyleLbl="node1" presStyleIdx="1" presStyleCnt="5" custScaleX="15301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D1F86F-EF7C-4B1E-B608-908B6E2AE4E5}" type="pres">
      <dgm:prSet presAssocID="{8A2E75C0-5025-478A-9614-9D5D2D2B626A}" presName="negativeSpace" presStyleCnt="0"/>
      <dgm:spPr/>
      <dgm:t>
        <a:bodyPr/>
        <a:lstStyle/>
        <a:p>
          <a:endParaRPr lang="pt-BR"/>
        </a:p>
      </dgm:t>
    </dgm:pt>
    <dgm:pt modelId="{39B9C2F5-1BB3-4AE4-AEA1-79F0D3B6884B}" type="pres">
      <dgm:prSet presAssocID="{8A2E75C0-5025-478A-9614-9D5D2D2B626A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98EA24-FDA6-4FA3-8F16-0DA0CB532BA9}" type="pres">
      <dgm:prSet presAssocID="{FD53990A-43D2-4DE6-AD67-D0EC1A65B1BA}" presName="spaceBetweenRectangles" presStyleCnt="0"/>
      <dgm:spPr/>
      <dgm:t>
        <a:bodyPr/>
        <a:lstStyle/>
        <a:p>
          <a:endParaRPr lang="pt-BR"/>
        </a:p>
      </dgm:t>
    </dgm:pt>
    <dgm:pt modelId="{B5651A31-937D-4B0B-B599-F98925263F9E}" type="pres">
      <dgm:prSet presAssocID="{EE929839-E28D-40DA-AC51-163DDC5F25A5}" presName="parentLin" presStyleCnt="0"/>
      <dgm:spPr/>
      <dgm:t>
        <a:bodyPr/>
        <a:lstStyle/>
        <a:p>
          <a:endParaRPr lang="pt-BR"/>
        </a:p>
      </dgm:t>
    </dgm:pt>
    <dgm:pt modelId="{9321CF3E-5D30-49ED-9ECC-E2E46C5A3AEE}" type="pres">
      <dgm:prSet presAssocID="{EE929839-E28D-40DA-AC51-163DDC5F25A5}" presName="parentLeftMargin" presStyleLbl="node1" presStyleIdx="1" presStyleCnt="5"/>
      <dgm:spPr/>
      <dgm:t>
        <a:bodyPr/>
        <a:lstStyle/>
        <a:p>
          <a:endParaRPr lang="pt-BR"/>
        </a:p>
      </dgm:t>
    </dgm:pt>
    <dgm:pt modelId="{63027624-FF83-46FB-BC91-CED42B43BE07}" type="pres">
      <dgm:prSet presAssocID="{EE929839-E28D-40DA-AC51-163DDC5F25A5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E58A5-15E7-4F22-89A5-0D396DDF7D27}" type="pres">
      <dgm:prSet presAssocID="{EE929839-E28D-40DA-AC51-163DDC5F25A5}" presName="negativeSpace" presStyleCnt="0"/>
      <dgm:spPr/>
      <dgm:t>
        <a:bodyPr/>
        <a:lstStyle/>
        <a:p>
          <a:endParaRPr lang="pt-BR"/>
        </a:p>
      </dgm:t>
    </dgm:pt>
    <dgm:pt modelId="{C693A8D6-E5A7-4C56-AB00-C961CE340B05}" type="pres">
      <dgm:prSet presAssocID="{EE929839-E28D-40DA-AC51-163DDC5F25A5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F99453D-201A-4BF4-B179-6AA4A9B0A375}" type="pres">
      <dgm:prSet presAssocID="{EB3AF551-F190-4682-84A7-926D8109BD7D}" presName="spaceBetweenRectangles" presStyleCnt="0"/>
      <dgm:spPr/>
      <dgm:t>
        <a:bodyPr/>
        <a:lstStyle/>
        <a:p>
          <a:endParaRPr lang="pt-BR"/>
        </a:p>
      </dgm:t>
    </dgm:pt>
    <dgm:pt modelId="{73B2F086-ED48-4CFB-9199-164029C56D5D}" type="pres">
      <dgm:prSet presAssocID="{DAE585AB-BD18-4153-B5E4-C92B3839F31D}" presName="parentLin" presStyleCnt="0"/>
      <dgm:spPr/>
      <dgm:t>
        <a:bodyPr/>
        <a:lstStyle/>
        <a:p>
          <a:endParaRPr lang="pt-BR"/>
        </a:p>
      </dgm:t>
    </dgm:pt>
    <dgm:pt modelId="{3BCFC179-A410-42C4-99EA-402D57C8B20C}" type="pres">
      <dgm:prSet presAssocID="{DAE585AB-BD18-4153-B5E4-C92B3839F31D}" presName="parentLeftMargin" presStyleLbl="node1" presStyleIdx="2" presStyleCnt="5"/>
      <dgm:spPr/>
      <dgm:t>
        <a:bodyPr/>
        <a:lstStyle/>
        <a:p>
          <a:endParaRPr lang="pt-BR"/>
        </a:p>
      </dgm:t>
    </dgm:pt>
    <dgm:pt modelId="{6F6414D4-B947-411A-9A82-7C465BDD592A}" type="pres">
      <dgm:prSet presAssocID="{DAE585AB-BD18-4153-B5E4-C92B3839F31D}" presName="parentText" presStyleLbl="node1" presStyleIdx="3" presStyleCnt="5" custScaleX="11820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0C82B3-E9F7-4FAD-B137-682FB941395F}" type="pres">
      <dgm:prSet presAssocID="{DAE585AB-BD18-4153-B5E4-C92B3839F31D}" presName="negativeSpace" presStyleCnt="0"/>
      <dgm:spPr/>
      <dgm:t>
        <a:bodyPr/>
        <a:lstStyle/>
        <a:p>
          <a:endParaRPr lang="pt-BR"/>
        </a:p>
      </dgm:t>
    </dgm:pt>
    <dgm:pt modelId="{6FFB3C35-215E-4A7F-9FDC-A4F34D4A7795}" type="pres">
      <dgm:prSet presAssocID="{DAE585AB-BD18-4153-B5E4-C92B3839F31D}" presName="childText" presStyleLbl="conFgAcc1" presStyleIdx="3" presStyleCnt="5" custLinFactNeighborX="980" custLinFactNeighborY="-4102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AE8C15-45FF-4DB0-BE39-B8BD3826D03D}" type="pres">
      <dgm:prSet presAssocID="{9388577F-4B21-4610-B50D-1FDE935D959C}" presName="spaceBetweenRectangles" presStyleCnt="0"/>
      <dgm:spPr/>
      <dgm:t>
        <a:bodyPr/>
        <a:lstStyle/>
        <a:p>
          <a:endParaRPr lang="pt-BR"/>
        </a:p>
      </dgm:t>
    </dgm:pt>
    <dgm:pt modelId="{BB63B7A0-7C65-417A-A758-D7E23374CA86}" type="pres">
      <dgm:prSet presAssocID="{DBA50BDC-CAA1-45EA-BF30-6A0C2E0B7F16}" presName="parentLin" presStyleCnt="0"/>
      <dgm:spPr/>
      <dgm:t>
        <a:bodyPr/>
        <a:lstStyle/>
        <a:p>
          <a:endParaRPr lang="pt-BR"/>
        </a:p>
      </dgm:t>
    </dgm:pt>
    <dgm:pt modelId="{FBB048D7-8186-4329-9E73-4E7889024819}" type="pres">
      <dgm:prSet presAssocID="{DBA50BDC-CAA1-45EA-BF30-6A0C2E0B7F16}" presName="parentLeftMargin" presStyleLbl="node1" presStyleIdx="3" presStyleCnt="5"/>
      <dgm:spPr/>
      <dgm:t>
        <a:bodyPr/>
        <a:lstStyle/>
        <a:p>
          <a:endParaRPr lang="pt-BR"/>
        </a:p>
      </dgm:t>
    </dgm:pt>
    <dgm:pt modelId="{B2EFACE7-1CFD-4696-BCA3-C2AB36E7A441}" type="pres">
      <dgm:prSet presAssocID="{DBA50BDC-CAA1-45EA-BF30-6A0C2E0B7F1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E671F1-449F-4A96-9173-4C72DD78D14E}" type="pres">
      <dgm:prSet presAssocID="{DBA50BDC-CAA1-45EA-BF30-6A0C2E0B7F16}" presName="negativeSpace" presStyleCnt="0"/>
      <dgm:spPr/>
      <dgm:t>
        <a:bodyPr/>
        <a:lstStyle/>
        <a:p>
          <a:endParaRPr lang="pt-BR"/>
        </a:p>
      </dgm:t>
    </dgm:pt>
    <dgm:pt modelId="{3E8FD9C6-D444-4752-8A0E-F9FB8BDD1FB6}" type="pres">
      <dgm:prSet presAssocID="{DBA50BDC-CAA1-45EA-BF30-6A0C2E0B7F16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EB3324D-CECE-49DB-8683-E0F406C23E22}" type="presOf" srcId="{DAE585AB-BD18-4153-B5E4-C92B3839F31D}" destId="{3BCFC179-A410-42C4-99EA-402D57C8B20C}" srcOrd="0" destOrd="0" presId="urn:microsoft.com/office/officeart/2005/8/layout/list1"/>
    <dgm:cxn modelId="{A3FB633F-22C1-4ED2-BFA5-F85CC4224BFB}" srcId="{9A72B6E2-73BC-4B24-B68D-19408C19EA38}" destId="{8A2E75C0-5025-478A-9614-9D5D2D2B626A}" srcOrd="1" destOrd="0" parTransId="{747AC0B4-D00F-4C19-876E-E9BCBA883567}" sibTransId="{FD53990A-43D2-4DE6-AD67-D0EC1A65B1BA}"/>
    <dgm:cxn modelId="{642733EE-9096-4FAC-B843-CF730E763DCB}" type="presOf" srcId="{9A72B6E2-73BC-4B24-B68D-19408C19EA38}" destId="{A579748C-AC93-4CC7-8AEA-917AB197542A}" srcOrd="0" destOrd="0" presId="urn:microsoft.com/office/officeart/2005/8/layout/list1"/>
    <dgm:cxn modelId="{1F2D4C33-01C2-4FF6-B7AF-AF0AF0475E73}" srcId="{9A72B6E2-73BC-4B24-B68D-19408C19EA38}" destId="{EE929839-E28D-40DA-AC51-163DDC5F25A5}" srcOrd="2" destOrd="0" parTransId="{57888307-D196-4C79-9383-62A54A2A3EEA}" sibTransId="{EB3AF551-F190-4682-84A7-926D8109BD7D}"/>
    <dgm:cxn modelId="{BF9E9548-F5B2-4360-B49D-F84A9BFA3945}" type="presOf" srcId="{EE929839-E28D-40DA-AC51-163DDC5F25A5}" destId="{63027624-FF83-46FB-BC91-CED42B43BE07}" srcOrd="1" destOrd="0" presId="urn:microsoft.com/office/officeart/2005/8/layout/list1"/>
    <dgm:cxn modelId="{359D1A5E-D1B4-4589-8636-1AE737558CED}" srcId="{9A72B6E2-73BC-4B24-B68D-19408C19EA38}" destId="{DAE585AB-BD18-4153-B5E4-C92B3839F31D}" srcOrd="3" destOrd="0" parTransId="{BAB52368-4216-41AE-9C2D-0B91D067F601}" sibTransId="{9388577F-4B21-4610-B50D-1FDE935D959C}"/>
    <dgm:cxn modelId="{976BA379-6D73-4FDA-B8B3-1D02EF42232E}" srcId="{9A72B6E2-73BC-4B24-B68D-19408C19EA38}" destId="{DBA50BDC-CAA1-45EA-BF30-6A0C2E0B7F16}" srcOrd="4" destOrd="0" parTransId="{76335628-A133-4536-B5E8-5C7F7FE75AB6}" sibTransId="{FEEA894E-F7A4-431D-8497-C0344F0C0112}"/>
    <dgm:cxn modelId="{32A81D3A-5697-4514-9DEE-44902C8BD939}" type="presOf" srcId="{DBA50BDC-CAA1-45EA-BF30-6A0C2E0B7F16}" destId="{B2EFACE7-1CFD-4696-BCA3-C2AB36E7A441}" srcOrd="1" destOrd="0" presId="urn:microsoft.com/office/officeart/2005/8/layout/list1"/>
    <dgm:cxn modelId="{C635864F-DC91-4309-9E01-45CE7083422C}" srcId="{9A72B6E2-73BC-4B24-B68D-19408C19EA38}" destId="{5595727E-F65A-4DB0-A9E7-15F95223E216}" srcOrd="0" destOrd="0" parTransId="{6DBE7F07-5B98-4AFC-B3C7-45102C78A4EE}" sibTransId="{1E0ED8A3-DB9A-4E42-96CF-A89E6526D10A}"/>
    <dgm:cxn modelId="{0B3CF8BB-0C94-45F1-8E5C-158C3AE3215D}" type="presOf" srcId="{5595727E-F65A-4DB0-A9E7-15F95223E216}" destId="{F8A4ECC4-E45B-48A5-A3AB-AFEE0E75F9A7}" srcOrd="1" destOrd="0" presId="urn:microsoft.com/office/officeart/2005/8/layout/list1"/>
    <dgm:cxn modelId="{7CC33B3F-2F89-4A11-A03B-D022CFF47AC2}" type="presOf" srcId="{8A2E75C0-5025-478A-9614-9D5D2D2B626A}" destId="{5D72C4AD-E094-47DA-BF41-28907814D7D0}" srcOrd="0" destOrd="0" presId="urn:microsoft.com/office/officeart/2005/8/layout/list1"/>
    <dgm:cxn modelId="{3873C204-6204-43E7-9BA5-F282C55638BD}" type="presOf" srcId="{EE929839-E28D-40DA-AC51-163DDC5F25A5}" destId="{9321CF3E-5D30-49ED-9ECC-E2E46C5A3AEE}" srcOrd="0" destOrd="0" presId="urn:microsoft.com/office/officeart/2005/8/layout/list1"/>
    <dgm:cxn modelId="{811C590C-AC1A-4407-8C50-8B94562A4EF9}" type="presOf" srcId="{DAE585AB-BD18-4153-B5E4-C92B3839F31D}" destId="{6F6414D4-B947-411A-9A82-7C465BDD592A}" srcOrd="1" destOrd="0" presId="urn:microsoft.com/office/officeart/2005/8/layout/list1"/>
    <dgm:cxn modelId="{9C059C54-296B-4E2D-9FB3-4949591B3B53}" type="presOf" srcId="{8A2E75C0-5025-478A-9614-9D5D2D2B626A}" destId="{47B1C2D1-27B6-478C-AEFE-A19974625B56}" srcOrd="1" destOrd="0" presId="urn:microsoft.com/office/officeart/2005/8/layout/list1"/>
    <dgm:cxn modelId="{692E3B5E-F031-415D-BA64-7F2456742B62}" type="presOf" srcId="{DBA50BDC-CAA1-45EA-BF30-6A0C2E0B7F16}" destId="{FBB048D7-8186-4329-9E73-4E7889024819}" srcOrd="0" destOrd="0" presId="urn:microsoft.com/office/officeart/2005/8/layout/list1"/>
    <dgm:cxn modelId="{0C17F5A3-1050-4CAD-83E5-EEE15CE28ECD}" type="presOf" srcId="{5595727E-F65A-4DB0-A9E7-15F95223E216}" destId="{093D4241-07BB-446C-B2A6-5B04CA814450}" srcOrd="0" destOrd="0" presId="urn:microsoft.com/office/officeart/2005/8/layout/list1"/>
    <dgm:cxn modelId="{B3FBCD40-F81D-4DB4-977E-9F9F3ABFFFE2}" type="presParOf" srcId="{A579748C-AC93-4CC7-8AEA-917AB197542A}" destId="{BAB0C764-39F6-43E2-AACC-6C534E963AF8}" srcOrd="0" destOrd="0" presId="urn:microsoft.com/office/officeart/2005/8/layout/list1"/>
    <dgm:cxn modelId="{03E9BA59-796D-4A74-8679-6E4DFC22DF87}" type="presParOf" srcId="{BAB0C764-39F6-43E2-AACC-6C534E963AF8}" destId="{093D4241-07BB-446C-B2A6-5B04CA814450}" srcOrd="0" destOrd="0" presId="urn:microsoft.com/office/officeart/2005/8/layout/list1"/>
    <dgm:cxn modelId="{F9004BB8-161B-46EB-A410-102F5F8D8E44}" type="presParOf" srcId="{BAB0C764-39F6-43E2-AACC-6C534E963AF8}" destId="{F8A4ECC4-E45B-48A5-A3AB-AFEE0E75F9A7}" srcOrd="1" destOrd="0" presId="urn:microsoft.com/office/officeart/2005/8/layout/list1"/>
    <dgm:cxn modelId="{292717C3-6F3F-4B1C-BA4C-20566316D931}" type="presParOf" srcId="{A579748C-AC93-4CC7-8AEA-917AB197542A}" destId="{3226A99D-D5A2-4D5D-BF32-D1F6DFA04165}" srcOrd="1" destOrd="0" presId="urn:microsoft.com/office/officeart/2005/8/layout/list1"/>
    <dgm:cxn modelId="{8F3E1519-F389-41BA-B418-11B068A3B9DC}" type="presParOf" srcId="{A579748C-AC93-4CC7-8AEA-917AB197542A}" destId="{A032CEB7-711B-4C3F-8171-30CD9780BC28}" srcOrd="2" destOrd="0" presId="urn:microsoft.com/office/officeart/2005/8/layout/list1"/>
    <dgm:cxn modelId="{E55DAA8A-BF4E-4425-B9FF-502BA1EDD7B9}" type="presParOf" srcId="{A579748C-AC93-4CC7-8AEA-917AB197542A}" destId="{4371402C-3601-4204-B502-4B7AE125323D}" srcOrd="3" destOrd="0" presId="urn:microsoft.com/office/officeart/2005/8/layout/list1"/>
    <dgm:cxn modelId="{F3CC43CB-31C3-480B-9385-8FB45ABC4E4E}" type="presParOf" srcId="{A579748C-AC93-4CC7-8AEA-917AB197542A}" destId="{D8D180A8-8AD2-4F3E-8FE5-B87A20CCC6F1}" srcOrd="4" destOrd="0" presId="urn:microsoft.com/office/officeart/2005/8/layout/list1"/>
    <dgm:cxn modelId="{0E9B0E28-58C7-481B-8AE6-2497BAA3FF96}" type="presParOf" srcId="{D8D180A8-8AD2-4F3E-8FE5-B87A20CCC6F1}" destId="{5D72C4AD-E094-47DA-BF41-28907814D7D0}" srcOrd="0" destOrd="0" presId="urn:microsoft.com/office/officeart/2005/8/layout/list1"/>
    <dgm:cxn modelId="{F0982474-117D-4E75-81F1-98C22E595F80}" type="presParOf" srcId="{D8D180A8-8AD2-4F3E-8FE5-B87A20CCC6F1}" destId="{47B1C2D1-27B6-478C-AEFE-A19974625B56}" srcOrd="1" destOrd="0" presId="urn:microsoft.com/office/officeart/2005/8/layout/list1"/>
    <dgm:cxn modelId="{C4FB2B3A-3EDB-4385-BE7D-900E65BEDC35}" type="presParOf" srcId="{A579748C-AC93-4CC7-8AEA-917AB197542A}" destId="{A0D1F86F-EF7C-4B1E-B608-908B6E2AE4E5}" srcOrd="5" destOrd="0" presId="urn:microsoft.com/office/officeart/2005/8/layout/list1"/>
    <dgm:cxn modelId="{50FD9E58-243A-47D2-A26B-BCA8425E60A1}" type="presParOf" srcId="{A579748C-AC93-4CC7-8AEA-917AB197542A}" destId="{39B9C2F5-1BB3-4AE4-AEA1-79F0D3B6884B}" srcOrd="6" destOrd="0" presId="urn:microsoft.com/office/officeart/2005/8/layout/list1"/>
    <dgm:cxn modelId="{5E9D464D-D418-4BB9-AFCD-C36652B0A369}" type="presParOf" srcId="{A579748C-AC93-4CC7-8AEA-917AB197542A}" destId="{9D98EA24-FDA6-4FA3-8F16-0DA0CB532BA9}" srcOrd="7" destOrd="0" presId="urn:microsoft.com/office/officeart/2005/8/layout/list1"/>
    <dgm:cxn modelId="{081DA443-F4FC-4E03-990A-EFC0E16EE514}" type="presParOf" srcId="{A579748C-AC93-4CC7-8AEA-917AB197542A}" destId="{B5651A31-937D-4B0B-B599-F98925263F9E}" srcOrd="8" destOrd="0" presId="urn:microsoft.com/office/officeart/2005/8/layout/list1"/>
    <dgm:cxn modelId="{E9EE1567-FAD8-471C-8CE3-13AE8772F23E}" type="presParOf" srcId="{B5651A31-937D-4B0B-B599-F98925263F9E}" destId="{9321CF3E-5D30-49ED-9ECC-E2E46C5A3AEE}" srcOrd="0" destOrd="0" presId="urn:microsoft.com/office/officeart/2005/8/layout/list1"/>
    <dgm:cxn modelId="{4FA7FE5C-6D56-457F-9CF5-FE364F894D26}" type="presParOf" srcId="{B5651A31-937D-4B0B-B599-F98925263F9E}" destId="{63027624-FF83-46FB-BC91-CED42B43BE07}" srcOrd="1" destOrd="0" presId="urn:microsoft.com/office/officeart/2005/8/layout/list1"/>
    <dgm:cxn modelId="{F3B59053-B065-410E-8851-602967BB0BB9}" type="presParOf" srcId="{A579748C-AC93-4CC7-8AEA-917AB197542A}" destId="{096E58A5-15E7-4F22-89A5-0D396DDF7D27}" srcOrd="9" destOrd="0" presId="urn:microsoft.com/office/officeart/2005/8/layout/list1"/>
    <dgm:cxn modelId="{49B5E2CD-E143-4808-B1B4-FF39C76C950A}" type="presParOf" srcId="{A579748C-AC93-4CC7-8AEA-917AB197542A}" destId="{C693A8D6-E5A7-4C56-AB00-C961CE340B05}" srcOrd="10" destOrd="0" presId="urn:microsoft.com/office/officeart/2005/8/layout/list1"/>
    <dgm:cxn modelId="{28616FBD-F940-42D3-A28A-57B3746F3EE2}" type="presParOf" srcId="{A579748C-AC93-4CC7-8AEA-917AB197542A}" destId="{7F99453D-201A-4BF4-B179-6AA4A9B0A375}" srcOrd="11" destOrd="0" presId="urn:microsoft.com/office/officeart/2005/8/layout/list1"/>
    <dgm:cxn modelId="{C451E6B2-015E-448D-9A40-91601AC41B9B}" type="presParOf" srcId="{A579748C-AC93-4CC7-8AEA-917AB197542A}" destId="{73B2F086-ED48-4CFB-9199-164029C56D5D}" srcOrd="12" destOrd="0" presId="urn:microsoft.com/office/officeart/2005/8/layout/list1"/>
    <dgm:cxn modelId="{B6E435A0-8C24-476C-BDAC-AE94DD6DE6B1}" type="presParOf" srcId="{73B2F086-ED48-4CFB-9199-164029C56D5D}" destId="{3BCFC179-A410-42C4-99EA-402D57C8B20C}" srcOrd="0" destOrd="0" presId="urn:microsoft.com/office/officeart/2005/8/layout/list1"/>
    <dgm:cxn modelId="{3016A256-E0CE-425F-85BB-8FA83377BB6A}" type="presParOf" srcId="{73B2F086-ED48-4CFB-9199-164029C56D5D}" destId="{6F6414D4-B947-411A-9A82-7C465BDD592A}" srcOrd="1" destOrd="0" presId="urn:microsoft.com/office/officeart/2005/8/layout/list1"/>
    <dgm:cxn modelId="{2B40AD8C-7066-487E-B48A-2EEA0E5CD07A}" type="presParOf" srcId="{A579748C-AC93-4CC7-8AEA-917AB197542A}" destId="{BD0C82B3-E9F7-4FAD-B137-682FB941395F}" srcOrd="13" destOrd="0" presId="urn:microsoft.com/office/officeart/2005/8/layout/list1"/>
    <dgm:cxn modelId="{0164A653-4630-426B-B701-8001896EEFE9}" type="presParOf" srcId="{A579748C-AC93-4CC7-8AEA-917AB197542A}" destId="{6FFB3C35-215E-4A7F-9FDC-A4F34D4A7795}" srcOrd="14" destOrd="0" presId="urn:microsoft.com/office/officeart/2005/8/layout/list1"/>
    <dgm:cxn modelId="{30621B54-2DAC-44E9-9FCA-4EE0D9078631}" type="presParOf" srcId="{A579748C-AC93-4CC7-8AEA-917AB197542A}" destId="{76AE8C15-45FF-4DB0-BE39-B8BD3826D03D}" srcOrd="15" destOrd="0" presId="urn:microsoft.com/office/officeart/2005/8/layout/list1"/>
    <dgm:cxn modelId="{E0BB81F7-A619-4D54-9DCC-763F8A2B594F}" type="presParOf" srcId="{A579748C-AC93-4CC7-8AEA-917AB197542A}" destId="{BB63B7A0-7C65-417A-A758-D7E23374CA86}" srcOrd="16" destOrd="0" presId="urn:microsoft.com/office/officeart/2005/8/layout/list1"/>
    <dgm:cxn modelId="{7E7901F9-E4FB-4A1C-9364-ADC48B693D17}" type="presParOf" srcId="{BB63B7A0-7C65-417A-A758-D7E23374CA86}" destId="{FBB048D7-8186-4329-9E73-4E7889024819}" srcOrd="0" destOrd="0" presId="urn:microsoft.com/office/officeart/2005/8/layout/list1"/>
    <dgm:cxn modelId="{F0D80438-7EB1-4CB9-9EBB-1E3BC33A8AC6}" type="presParOf" srcId="{BB63B7A0-7C65-417A-A758-D7E23374CA86}" destId="{B2EFACE7-1CFD-4696-BCA3-C2AB36E7A441}" srcOrd="1" destOrd="0" presId="urn:microsoft.com/office/officeart/2005/8/layout/list1"/>
    <dgm:cxn modelId="{65589D5F-D77A-42E2-ABF0-DEA162594542}" type="presParOf" srcId="{A579748C-AC93-4CC7-8AEA-917AB197542A}" destId="{FBE671F1-449F-4A96-9173-4C72DD78D14E}" srcOrd="17" destOrd="0" presId="urn:microsoft.com/office/officeart/2005/8/layout/list1"/>
    <dgm:cxn modelId="{1543B264-0F20-4351-914E-2F9D61D9A9D1}" type="presParOf" srcId="{A579748C-AC93-4CC7-8AEA-917AB197542A}" destId="{3E8FD9C6-D444-4752-8A0E-F9FB8BDD1FB6}" srcOrd="18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32CEB7-711B-4C3F-8171-30CD9780BC28}">
      <dsp:nvSpPr>
        <dsp:cNvPr id="0" name=""/>
        <dsp:cNvSpPr/>
      </dsp:nvSpPr>
      <dsp:spPr>
        <a:xfrm>
          <a:off x="0" y="305079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4ECC4-E45B-48A5-A3AB-AFEE0E75F9A7}">
      <dsp:nvSpPr>
        <dsp:cNvPr id="0" name=""/>
        <dsp:cNvSpPr/>
      </dsp:nvSpPr>
      <dsp:spPr>
        <a:xfrm>
          <a:off x="364333" y="39399"/>
          <a:ext cx="510067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Realizar Diagnóstico</a:t>
          </a:r>
          <a:endParaRPr lang="pt-BR" sz="32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4333" y="39399"/>
        <a:ext cx="5100673" cy="531360"/>
      </dsp:txXfrm>
    </dsp:sp>
    <dsp:sp modelId="{39B9C2F5-1BB3-4AE4-AEA1-79F0D3B6884B}">
      <dsp:nvSpPr>
        <dsp:cNvPr id="0" name=""/>
        <dsp:cNvSpPr/>
      </dsp:nvSpPr>
      <dsp:spPr>
        <a:xfrm>
          <a:off x="0" y="1121559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1C2D1-27B6-478C-AEFE-A19974625B56}">
      <dsp:nvSpPr>
        <dsp:cNvPr id="0" name=""/>
        <dsp:cNvSpPr/>
      </dsp:nvSpPr>
      <dsp:spPr>
        <a:xfrm>
          <a:off x="324840" y="855879"/>
          <a:ext cx="695894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2.Propor Modelo de Benefícios Fiscais</a:t>
          </a:r>
          <a:endParaRPr lang="pt-BR" sz="32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840" y="855879"/>
        <a:ext cx="6958949" cy="531360"/>
      </dsp:txXfrm>
    </dsp:sp>
    <dsp:sp modelId="{C693A8D6-E5A7-4C56-AB00-C961CE340B05}">
      <dsp:nvSpPr>
        <dsp:cNvPr id="0" name=""/>
        <dsp:cNvSpPr/>
      </dsp:nvSpPr>
      <dsp:spPr>
        <a:xfrm>
          <a:off x="0" y="1938039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027624-FF83-46FB-BC91-CED42B43BE07}">
      <dsp:nvSpPr>
        <dsp:cNvPr id="0" name=""/>
        <dsp:cNvSpPr/>
      </dsp:nvSpPr>
      <dsp:spPr>
        <a:xfrm>
          <a:off x="346899" y="1672359"/>
          <a:ext cx="693799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Desenvolver Sistema</a:t>
          </a:r>
          <a:endParaRPr lang="pt-BR" sz="32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899" y="1672359"/>
        <a:ext cx="6937990" cy="531360"/>
      </dsp:txXfrm>
    </dsp:sp>
    <dsp:sp modelId="{6FFB3C35-215E-4A7F-9FDC-A4F34D4A7795}">
      <dsp:nvSpPr>
        <dsp:cNvPr id="0" name=""/>
        <dsp:cNvSpPr/>
      </dsp:nvSpPr>
      <dsp:spPr>
        <a:xfrm>
          <a:off x="0" y="2754520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14D4-B947-411A-9A82-7C465BDD592A}">
      <dsp:nvSpPr>
        <dsp:cNvPr id="0" name=""/>
        <dsp:cNvSpPr/>
      </dsp:nvSpPr>
      <dsp:spPr>
        <a:xfrm>
          <a:off x="362554" y="2488840"/>
          <a:ext cx="69241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Construir Relatórios Gerenciais</a:t>
          </a:r>
          <a:endParaRPr lang="pt-BR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2554" y="2488840"/>
        <a:ext cx="6924108" cy="531360"/>
      </dsp:txXfrm>
    </dsp:sp>
    <dsp:sp modelId="{6FCB09C7-6931-4EFF-B580-BE8ECFE4F425}">
      <dsp:nvSpPr>
        <dsp:cNvPr id="0" name=""/>
        <dsp:cNvSpPr/>
      </dsp:nvSpPr>
      <dsp:spPr>
        <a:xfrm>
          <a:off x="0" y="3571000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0312D-7BBB-4BA8-BE32-6E7C1C1D88C6}">
      <dsp:nvSpPr>
        <dsp:cNvPr id="0" name=""/>
        <dsp:cNvSpPr/>
      </dsp:nvSpPr>
      <dsp:spPr>
        <a:xfrm>
          <a:off x="364333" y="3305320"/>
          <a:ext cx="510067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5. Homologar Sistema</a:t>
          </a:r>
          <a:endParaRPr lang="pt-BR" sz="3200" b="1" kern="1200" dirty="0"/>
        </a:p>
      </dsp:txBody>
      <dsp:txXfrm>
        <a:off x="364333" y="3305320"/>
        <a:ext cx="5100673" cy="5313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32CEB7-711B-4C3F-8171-30CD9780BC28}">
      <dsp:nvSpPr>
        <dsp:cNvPr id="0" name=""/>
        <dsp:cNvSpPr/>
      </dsp:nvSpPr>
      <dsp:spPr>
        <a:xfrm>
          <a:off x="0" y="305079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4ECC4-E45B-48A5-A3AB-AFEE0E75F9A7}">
      <dsp:nvSpPr>
        <dsp:cNvPr id="0" name=""/>
        <dsp:cNvSpPr/>
      </dsp:nvSpPr>
      <dsp:spPr>
        <a:xfrm>
          <a:off x="364333" y="39399"/>
          <a:ext cx="510067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Regional</a:t>
          </a:r>
          <a:endParaRPr lang="pt-BR" sz="32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4333" y="39399"/>
        <a:ext cx="5100673" cy="531360"/>
      </dsp:txXfrm>
    </dsp:sp>
    <dsp:sp modelId="{39B9C2F5-1BB3-4AE4-AEA1-79F0D3B6884B}">
      <dsp:nvSpPr>
        <dsp:cNvPr id="0" name=""/>
        <dsp:cNvSpPr/>
      </dsp:nvSpPr>
      <dsp:spPr>
        <a:xfrm>
          <a:off x="0" y="1121559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1C2D1-27B6-478C-AEFE-A19974625B56}">
      <dsp:nvSpPr>
        <dsp:cNvPr id="0" name=""/>
        <dsp:cNvSpPr/>
      </dsp:nvSpPr>
      <dsp:spPr>
        <a:xfrm>
          <a:off x="324840" y="855879"/>
          <a:ext cx="695894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Atividades Produtivas</a:t>
          </a:r>
          <a:endParaRPr lang="pt-BR" sz="32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840" y="855879"/>
        <a:ext cx="6958949" cy="531360"/>
      </dsp:txXfrm>
    </dsp:sp>
    <dsp:sp modelId="{C693A8D6-E5A7-4C56-AB00-C961CE340B05}">
      <dsp:nvSpPr>
        <dsp:cNvPr id="0" name=""/>
        <dsp:cNvSpPr/>
      </dsp:nvSpPr>
      <dsp:spPr>
        <a:xfrm>
          <a:off x="0" y="1938039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027624-FF83-46FB-BC91-CED42B43BE07}">
      <dsp:nvSpPr>
        <dsp:cNvPr id="0" name=""/>
        <dsp:cNvSpPr/>
      </dsp:nvSpPr>
      <dsp:spPr>
        <a:xfrm>
          <a:off x="346899" y="1672359"/>
          <a:ext cx="693799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Modalidades de Benefícios</a:t>
          </a:r>
          <a:endParaRPr lang="pt-BR" sz="32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6899" y="1672359"/>
        <a:ext cx="6937990" cy="531360"/>
      </dsp:txXfrm>
    </dsp:sp>
    <dsp:sp modelId="{6FFB3C35-215E-4A7F-9FDC-A4F34D4A7795}">
      <dsp:nvSpPr>
        <dsp:cNvPr id="0" name=""/>
        <dsp:cNvSpPr/>
      </dsp:nvSpPr>
      <dsp:spPr>
        <a:xfrm>
          <a:off x="0" y="2714643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14D4-B947-411A-9A82-7C465BDD592A}">
      <dsp:nvSpPr>
        <dsp:cNvPr id="0" name=""/>
        <dsp:cNvSpPr/>
      </dsp:nvSpPr>
      <dsp:spPr>
        <a:xfrm>
          <a:off x="364333" y="2488840"/>
          <a:ext cx="510067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Perfil </a:t>
          </a:r>
          <a:r>
            <a:rPr lang="pt-BR" sz="3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Arrecadatório</a:t>
          </a:r>
          <a:endParaRPr lang="pt-BR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4333" y="2488840"/>
        <a:ext cx="5100673" cy="531360"/>
      </dsp:txXfrm>
    </dsp:sp>
    <dsp:sp modelId="{3E8FD9C6-D444-4752-8A0E-F9FB8BDD1FB6}">
      <dsp:nvSpPr>
        <dsp:cNvPr id="0" name=""/>
        <dsp:cNvSpPr/>
      </dsp:nvSpPr>
      <dsp:spPr>
        <a:xfrm>
          <a:off x="0" y="3571000"/>
          <a:ext cx="72866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FACE7-1CFD-4696-BCA3-C2AB36E7A441}">
      <dsp:nvSpPr>
        <dsp:cNvPr id="0" name=""/>
        <dsp:cNvSpPr/>
      </dsp:nvSpPr>
      <dsp:spPr>
        <a:xfrm>
          <a:off x="364333" y="3305320"/>
          <a:ext cx="510067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5. Outros</a:t>
          </a:r>
          <a:endParaRPr lang="pt-BR" sz="3200" b="1" kern="1200" dirty="0"/>
        </a:p>
      </dsp:txBody>
      <dsp:txXfrm>
        <a:off x="364333" y="3305320"/>
        <a:ext cx="5100673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27B4D-8EEB-42A5-A8EC-895D7C9C4337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12A83-6461-49F4-A1C4-E7CD550D0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BDECD-C0D6-4BC5-9E9D-EF3926A3FF82}" type="datetimeFigureOut">
              <a:rPr lang="pt-BR" smtClean="0"/>
              <a:pPr/>
              <a:t>02/07/2013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97B0-DA91-4F32-9CE5-0544055D3A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do Estado do Pará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Estado da Fazenda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10" y="1357298"/>
            <a:ext cx="8215370" cy="2928959"/>
          </a:xfrm>
        </p:spPr>
        <p:txBody>
          <a:bodyPr>
            <a:normAutofit/>
          </a:bodyPr>
          <a:lstStyle/>
          <a:p>
            <a:pPr algn="ctr"/>
            <a:endParaRPr lang="pt-BR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</a:t>
            </a:r>
          </a:p>
          <a:p>
            <a:pPr algn="ctr">
              <a:buNone/>
            </a:pP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5072074"/>
            <a:ext cx="750099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20ª Reunião da Comissão da Gestão Fazendária – COGEF</a:t>
            </a:r>
          </a:p>
          <a:p>
            <a:pPr algn="ctr"/>
            <a:r>
              <a:rPr lang="pt-BR" sz="1600" b="1" dirty="0" smtClean="0">
                <a:latin typeface="Arial" pitchFamily="34" charset="0"/>
                <a:cs typeface="Arial" pitchFamily="34" charset="0"/>
              </a:rPr>
              <a:t>Porto Alegre - RS</a:t>
            </a:r>
          </a:p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julho – 2013</a:t>
            </a:r>
          </a:p>
          <a:p>
            <a:pPr algn="ctr"/>
            <a:endParaRPr lang="pt-BR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5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64291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ts val="1200"/>
              </a:spcBef>
            </a:pPr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Benefícios / ICMS -  Módulo I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285720" y="1142984"/>
          <a:ext cx="842968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52"/>
            <a:ext cx="82868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Controle de Benefícios Fiscais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64291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ts val="1200"/>
              </a:spcBef>
            </a:pPr>
            <a:r>
              <a:rPr lang="pt-BR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Benefícios  / IPVA -  Módulo I</a:t>
            </a:r>
          </a:p>
        </p:txBody>
      </p:sp>
      <p:graphicFrame>
        <p:nvGraphicFramePr>
          <p:cNvPr id="13" name="Diagrama 12"/>
          <p:cNvGraphicFramePr/>
          <p:nvPr/>
        </p:nvGraphicFramePr>
        <p:xfrm>
          <a:off x="285720" y="1142984"/>
          <a:ext cx="842968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357166"/>
            <a:ext cx="82868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r>
              <a:rPr lang="pt-BR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 Relatórios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a 5"/>
          <p:cNvGraphicFramePr/>
          <p:nvPr/>
        </p:nvGraphicFramePr>
        <p:xfrm>
          <a:off x="500034" y="1714488"/>
          <a:ext cx="792961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357166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8596" y="2000240"/>
          <a:ext cx="8358246" cy="17811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79123"/>
                <a:gridCol w="4179123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pt-BR" sz="3200" i="1" dirty="0" smtClean="0">
                          <a:solidFill>
                            <a:srgbClr val="7030A0"/>
                          </a:solidFill>
                        </a:rPr>
                        <a:t>Abrangência</a:t>
                      </a:r>
                      <a:endParaRPr lang="pt-BR" sz="3200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rgbClr val="7030A0"/>
                          </a:solidFill>
                        </a:rPr>
                        <a:t>Valor</a:t>
                      </a:r>
                      <a:r>
                        <a:rPr lang="pt-BR" sz="2800" baseline="0" dirty="0" smtClean="0">
                          <a:solidFill>
                            <a:srgbClr val="7030A0"/>
                          </a:solidFill>
                        </a:rPr>
                        <a:t> do Projeto</a:t>
                      </a:r>
                      <a:endParaRPr lang="pt-BR" sz="2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pt-BR" sz="320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Diretoria de Tributação</a:t>
                      </a:r>
                      <a:endParaRPr lang="pt-BR" sz="320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US$ 50 mil</a:t>
                      </a:r>
                    </a:p>
                    <a:p>
                      <a:pPr algn="ctr"/>
                      <a:r>
                        <a:rPr lang="pt-BR" sz="320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Capacitação</a:t>
                      </a:r>
                      <a:endParaRPr lang="pt-BR" sz="320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5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857232"/>
            <a:ext cx="87154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pt-BR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Benefícios por homologação do Secretário</a:t>
            </a:r>
            <a:r>
              <a:rPr lang="pt-BR" sz="2800" b="1" dirty="0" smtClean="0">
                <a:solidFill>
                  <a:srgbClr val="FFC000"/>
                </a:solidFill>
              </a:rPr>
              <a:t>:</a:t>
            </a:r>
            <a:endParaRPr lang="pt-BR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pt-BR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Diagnóstico: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São realizados de forma manual;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Tempo de resposta de até 30 dias, a partir da entrada na DTR;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Perda de tempo e retrabalho por carência documental na instrução do processo;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Valor Renunciado apenas estimado;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Desgaste da imagem da Instituição junto à Sociedade.</a:t>
            </a:r>
            <a:endParaRPr lang="pt-BR" sz="3200" b="1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5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640913"/>
            <a:ext cx="878687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pt-BR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Visitas Técnicas</a:t>
            </a:r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Paraná - Agosto / 2011 </a:t>
            </a:r>
          </a:p>
          <a:p>
            <a:pPr marL="1346200" lvl="3" indent="-342900" algn="just">
              <a:spcBef>
                <a:spcPct val="50000"/>
              </a:spcBef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ITCD (interligação Contribuinte/SEFAZ/Cartórios), </a:t>
            </a:r>
            <a:r>
              <a:rPr lang="pt-B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Call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Center</a:t>
            </a:r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Santa Catarina - Novembro / 2011;</a:t>
            </a:r>
          </a:p>
          <a:p>
            <a:pPr marL="1257300" lvl="2" indent="-342900" algn="just">
              <a:spcBef>
                <a:spcPct val="50000"/>
              </a:spcBef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TTD, Sistema de Importação e ITCD</a:t>
            </a:r>
          </a:p>
          <a:p>
            <a:pPr marL="342900" indent="-342900"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São Paulo - Março / 2012</a:t>
            </a:r>
          </a:p>
          <a:p>
            <a:pPr marL="1257300" lvl="2" indent="-342900" algn="just">
              <a:spcBef>
                <a:spcPct val="50000"/>
              </a:spcBef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Sistema de Importação e Incentivo à Cultura e ao Esporte</a:t>
            </a:r>
          </a:p>
          <a:p>
            <a:pPr marL="0" lvl="2" indent="450850"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Bahia - Maio / 2012</a:t>
            </a:r>
          </a:p>
          <a:p>
            <a:pPr marL="0" lvl="2" indent="450850" algn="ctr">
              <a:spcBef>
                <a:spcPct val="50000"/>
              </a:spcBef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Sistema de controle de benefícios ainda não desenvolvido</a:t>
            </a:r>
            <a:endPara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52"/>
            <a:ext cx="8286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r>
              <a:rPr lang="pt-B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 - Processo 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428596" y="785794"/>
          <a:ext cx="8429684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214290"/>
            <a:ext cx="8286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Links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500034" y="928670"/>
          <a:ext cx="8001056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5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640913"/>
            <a:ext cx="8786874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pt-BR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do Módulo I</a:t>
            </a:r>
          </a:p>
          <a:p>
            <a:pPr marL="342900" indent="-342900" algn="ctr">
              <a:spcBef>
                <a:spcPct val="50000"/>
              </a:spcBef>
            </a:pPr>
            <a:r>
              <a:rPr lang="pt-BR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Integração com os Sistemas Corporativos: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8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</a:rPr>
              <a:t>SIAT – OK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</a:rPr>
              <a:t>Secretaria de Meio Ambiente – OK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</a:rPr>
              <a:t>DETRAN-Pa  OK</a:t>
            </a:r>
          </a:p>
          <a:p>
            <a:pPr marL="450850" lvl="3" indent="449263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</a:rPr>
              <a:t>Fundação Cultural Tancredo Neves - SEMEAR (em discussão)</a:t>
            </a:r>
          </a:p>
          <a:p>
            <a:pPr marL="450850" lvl="3" indent="449263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pt-BR" sz="2400" b="1" dirty="0" smtClean="0">
                <a:solidFill>
                  <a:schemeClr val="tx1">
                    <a:lumMod val="95000"/>
                  </a:schemeClr>
                </a:solidFill>
              </a:rPr>
              <a:t>SEICOM  (em discussão)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357166"/>
            <a:ext cx="82868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r>
              <a:rPr lang="pt-BR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 Etapas – Módulos I e II – até 2014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a 5"/>
          <p:cNvGraphicFramePr/>
          <p:nvPr/>
        </p:nvGraphicFramePr>
        <p:xfrm>
          <a:off x="142844" y="1500174"/>
          <a:ext cx="885831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5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Solicitação Eletrônica de Benefícios Fiscais 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642918"/>
            <a:ext cx="85011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ts val="1200"/>
              </a:spcBef>
            </a:pPr>
            <a:r>
              <a:rPr lang="pt-BR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 de Execução – Módulo I</a:t>
            </a:r>
          </a:p>
          <a:p>
            <a:pPr marL="342900" indent="-342900" algn="ctr">
              <a:spcBef>
                <a:spcPts val="1200"/>
              </a:spcBef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Benefícios por Anuência do Secretário  - 2013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Diagrama 12"/>
          <p:cNvGraphicFramePr/>
          <p:nvPr/>
        </p:nvGraphicFramePr>
        <p:xfrm>
          <a:off x="142844" y="1857364"/>
          <a:ext cx="871543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1776</TotalTime>
  <Words>496</Words>
  <Application>Microsoft Office PowerPoint</Application>
  <PresentationFormat>Apresentação na tela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 Governo do Estado do Pará Secretaria de Estado da Fazenda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SEFA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jcsantos</dc:creator>
  <cp:lastModifiedBy>eneida</cp:lastModifiedBy>
  <cp:revision>266</cp:revision>
  <dcterms:created xsi:type="dcterms:W3CDTF">2011-02-03T14:42:10Z</dcterms:created>
  <dcterms:modified xsi:type="dcterms:W3CDTF">2013-07-02T13:31:46Z</dcterms:modified>
</cp:coreProperties>
</file>