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slideMaster" Target="slideMasters/slideMaster1.xml"></Relationship><Relationship Id="rId2" Type="http://schemas.openxmlformats.org/officeDocument/2006/relationships/presProps" Target="presProps.xml"></Relationship><Relationship Id="rId3" Type="http://schemas.openxmlformats.org/officeDocument/2006/relationships/viewProps" Target="viewProps.xml"></Relationship><Relationship Id="rId4" Type="http://schemas.openxmlformats.org/officeDocument/2006/relationships/theme" Target="theme/theme1.xml"></Relationship><Relationship Id="rId5" Type="http://schemas.openxmlformats.org/officeDocument/2006/relationships/tableStyles" Target="tableStyles.xml"></Relationship><Relationship Id="rId6" Type="http://schemas.openxmlformats.org/officeDocument/2006/relationships/slide" Target="slides/slide1.xml"></Relationship><Relationship Id="rId7" Type="http://schemas.openxmlformats.org/officeDocument/2006/relationships/slide" Target="slides/slide2.xml"></Relationship><Relationship Id="rId8" Type="http://schemas.openxmlformats.org/officeDocument/2006/relationships/slide" Target="slides/slide3.xml"></Relationship><Relationship Id="rId9" Type="http://schemas.openxmlformats.org/officeDocument/2006/relationships/slide" Target="slides/slide4.xml"></Relationship><Relationship Id="rId10" Type="http://schemas.openxmlformats.org/officeDocument/2006/relationships/slide" Target="slides/slide5.xml"></Relationship><Relationship Id="rId11" Type="http://schemas.openxmlformats.org/officeDocument/2006/relationships/slide" Target="slides/slide6.xml"></Relationship><Relationship Id="rId12" Type="http://schemas.openxmlformats.org/officeDocument/2006/relationships/slide" Target="slides/slide7.xml"></Relationship><Relationship Id="rId13" Type="http://schemas.openxmlformats.org/officeDocument/2006/relationships/slide" Target="slides/slide8.xml"></Relationship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5AE5E-F48D-4D01-AFA8-78A73EBC9231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49D9-B1E1-4D84-9CB0-E9DC4FAEBAE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165" y="692785"/>
            <a:ext cx="7773670" cy="4016375"/>
          </a:xfrm>
        </p:spPr>
        <p:txBody>
          <a:bodyPr>
            <a:no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4000" b="1" dirty="0" smtClean="0">
                <a:solidFill>
                  <a:schemeClr val="tx2"/>
                </a:solidFill>
              </a:rPr>
              <a:t>O PAPEL E A ESTRUTURA DE TI NESTE MUNDO NOVO, DE NOVAS TENDÊNCIAS</a:t>
            </a:r>
            <a:r>
              <a:rPr lang="pt-BR" sz="2000" dirty="0" smtClean="0">
                <a:solidFill>
                  <a:schemeClr val="tx2"/>
                </a:solidFill>
              </a:rPr>
              <a:t/>
            </a:r>
            <a:br>
              <a:rPr lang="pt-BR" sz="2000" dirty="0" smtClean="0">
                <a:solidFill>
                  <a:schemeClr val="tx2"/>
                </a:solidFill>
              </a:rPr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FAZENDA - INFORMAÇÃO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>
                <a:solidFill>
                  <a:schemeClr val="tx2"/>
                </a:solidFill>
              </a:rPr>
              <a:t>Nada mudou tanto nos últimos anos como a quantidade de informação disponível e a forma de trabalhar com ela... (tecnologia)</a:t>
            </a: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764704"/>
            <a:ext cx="7306071" cy="554461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600" b="1" dirty="0" smtClean="0">
                <a:solidFill>
                  <a:schemeClr val="tx2"/>
                </a:solidFill>
              </a:rPr>
              <a:t> Não </a:t>
            </a:r>
            <a:r>
              <a:rPr lang="pt-BR" sz="3600" b="1" dirty="0">
                <a:solidFill>
                  <a:schemeClr val="tx2"/>
                </a:solidFill>
              </a:rPr>
              <a:t>há mais propostas de alinhamento entre TI e </a:t>
            </a:r>
            <a:r>
              <a:rPr lang="pt-BR" sz="3600" b="1" dirty="0" smtClean="0">
                <a:solidFill>
                  <a:schemeClr val="tx2"/>
                </a:solidFill>
              </a:rPr>
              <a:t>Negócios; </a:t>
            </a:r>
          </a:p>
          <a:p>
            <a:pPr algn="just">
              <a:buFont typeface="Arial" pitchFamily="34" charset="0"/>
              <a:buChar char="•"/>
            </a:pPr>
            <a:r>
              <a:rPr lang="pt-BR" sz="3600" b="1" dirty="0">
                <a:solidFill>
                  <a:schemeClr val="tx2"/>
                </a:solidFill>
              </a:rPr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Não </a:t>
            </a:r>
            <a:r>
              <a:rPr lang="pt-BR" sz="3600" b="1" dirty="0">
                <a:solidFill>
                  <a:schemeClr val="tx2"/>
                </a:solidFill>
              </a:rPr>
              <a:t>há mais negócios relevantes no mundo sem </a:t>
            </a:r>
            <a:r>
              <a:rPr lang="pt-BR" sz="3600" b="1" dirty="0" smtClean="0">
                <a:solidFill>
                  <a:schemeClr val="tx2"/>
                </a:solidFill>
              </a:rPr>
              <a:t>TI;</a:t>
            </a:r>
          </a:p>
          <a:p>
            <a:pPr algn="just"/>
            <a:endParaRPr lang="pt-BR" sz="3600" b="1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3600" b="1" dirty="0" smtClean="0">
                <a:solidFill>
                  <a:schemeClr val="tx2"/>
                </a:solidFill>
              </a:rPr>
              <a:t> Não </a:t>
            </a:r>
            <a:r>
              <a:rPr lang="pt-BR" sz="3600" b="1" dirty="0">
                <a:solidFill>
                  <a:schemeClr val="tx2"/>
                </a:solidFill>
              </a:rPr>
              <a:t>haverá mais negócio nem TI da forma como conhecíamos até então muito rapidamente</a:t>
            </a:r>
            <a:r>
              <a:rPr lang="pt-BR" sz="3600" b="1" dirty="0" smtClean="0">
                <a:solidFill>
                  <a:schemeClr val="tx2"/>
                </a:solidFill>
              </a:rPr>
              <a:t>!</a:t>
            </a:r>
          </a:p>
          <a:p>
            <a:pPr algn="just">
              <a:buFont typeface="Arial" pitchFamily="34" charset="0"/>
              <a:buChar char="•"/>
            </a:pPr>
            <a:r>
              <a:rPr lang="pt-BR" sz="3200" dirty="0"/>
              <a:t/>
            </a:r>
            <a:br>
              <a:rPr lang="pt-BR" sz="3200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592" y="908721"/>
            <a:ext cx="7128792" cy="3456383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 smtClean="0">
                <a:solidFill>
                  <a:schemeClr val="tx2"/>
                </a:solidFill>
              </a:rPr>
              <a:t>Está em curso um conjunto de mudanças tecnológicas que estão remodelando por completo todo o mercado e a realidade das organizações!!</a:t>
            </a:r>
            <a:endParaRPr lang="pt-BR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764704"/>
            <a:ext cx="7772400" cy="5688631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>
                <a:solidFill>
                  <a:schemeClr val="tx2"/>
                </a:solidFill>
              </a:rPr>
              <a:t>A necessidade </a:t>
            </a:r>
            <a:r>
              <a:rPr lang="pt-BR" sz="3200" b="1" dirty="0" smtClean="0">
                <a:solidFill>
                  <a:schemeClr val="tx2"/>
                </a:solidFill>
              </a:rPr>
              <a:t>que </a:t>
            </a:r>
            <a:r>
              <a:rPr lang="pt-BR" sz="3200" b="1" dirty="0">
                <a:solidFill>
                  <a:schemeClr val="tx2"/>
                </a:solidFill>
              </a:rPr>
              <a:t>se impõe a todas as organizações (inclusive e especialmente as públicas) para definir se continuarão existindo e agregando valor ou se vão se tornar e inúteis e substituíveis é a capacidade de se estabelecer como uma Organização (verdadeiramente) Digital, com uma Estratégia de Negócio Digital! 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5112568"/>
          </a:xfrm>
        </p:spPr>
        <p:txBody>
          <a:bodyPr>
            <a:normAutofit/>
          </a:bodyPr>
          <a:lstStyle/>
          <a:p>
            <a:pPr algn="just"/>
            <a:r>
              <a:rPr lang="pt-BR" sz="3600" b="1" dirty="0" smtClean="0">
                <a:solidFill>
                  <a:schemeClr val="tx2"/>
                </a:solidFill>
              </a:rPr>
              <a:t>NO MUNDO DAS STARTUPS , NO MUNDO COM OUTRA NOÇÃO DE TEMPO, QUANTO TEMPO A FAZENDA PODE ESPERAR POR UM NOVO SISTEMA OU SOLUÇÃO?</a:t>
            </a:r>
          </a:p>
          <a:p>
            <a:pPr algn="just"/>
            <a:endParaRPr lang="pt-BR" sz="3600" b="1" dirty="0">
              <a:solidFill>
                <a:schemeClr val="tx2"/>
              </a:solidFill>
            </a:endParaRPr>
          </a:p>
          <a:p>
            <a:pPr algn="just"/>
            <a:r>
              <a:rPr lang="pt-BR" sz="3600" b="1" dirty="0" smtClean="0">
                <a:solidFill>
                  <a:schemeClr val="tx2"/>
                </a:solidFill>
              </a:rPr>
              <a:t>COMO PENSAR UMA TI QUE RESPONDA A ESTE TIPO DE PROBLEMA?</a:t>
            </a:r>
            <a:endParaRPr lang="pt-BR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268760"/>
            <a:ext cx="7772400" cy="5040560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3900" b="1" dirty="0" smtClean="0">
                <a:solidFill>
                  <a:schemeClr val="tx2"/>
                </a:solidFill>
              </a:rPr>
              <a:t>Não há mais como formular estratégias isoladas de TI e estratégias isoladas de Negócio! Elas não se “acoplarão”, e mais, impedirão a construção de uma estratégia que de fato funcione neste mundo novo!</a:t>
            </a:r>
          </a:p>
          <a:p>
            <a:pPr algn="just"/>
            <a:endParaRPr lang="pt-BR" sz="3900" b="1" dirty="0">
              <a:solidFill>
                <a:schemeClr val="tx2"/>
              </a:solidFill>
            </a:endParaRPr>
          </a:p>
          <a:p>
            <a:pPr algn="just"/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84785"/>
            <a:ext cx="7772400" cy="2922116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chemeClr val="tx2"/>
                </a:solidFill>
              </a:rPr>
              <a:t>Então, </a:t>
            </a:r>
            <a:r>
              <a:rPr lang="pt-BR" sz="4000" b="1" dirty="0" smtClean="0">
                <a:solidFill>
                  <a:schemeClr val="tx2"/>
                </a:solidFill>
              </a:rPr>
              <a:t>o que devemos pensar e qual será a melhor alternativa para uma</a:t>
            </a:r>
            <a:r>
              <a:rPr lang="pt-BR" sz="4000" b="1" dirty="0" smtClean="0">
                <a:solidFill>
                  <a:schemeClr val="tx2"/>
                </a:solidFill>
              </a:rPr>
              <a:t> Gestão Fazendária do Futuro?</a:t>
            </a:r>
            <a:endParaRPr lang="pt-BR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236</Words>
  <Application>Microsoft Office PowerPoint</Application>
  <PresentationFormat>Apresentação na tela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 O PAPEL E A ESTRUTURA DE TI NESTE MUNDO NOVO, DE NOVAS TENDÊNCIAS  </vt:lpstr>
      <vt:lpstr>FAZENDA - INFORMAÇÃO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papel e a estrutura de TI neste mundo novo, de novas tendências</dc:title>
  <dc:creator>soraya naffah</dc:creator>
  <cp:lastModifiedBy>soraya naffah</cp:lastModifiedBy>
  <cp:revision>4</cp:revision>
  <dcterms:created xsi:type="dcterms:W3CDTF">2013-12-02T23:49:26Z</dcterms:created>
  <dcterms:modified xsi:type="dcterms:W3CDTF">2013-12-03T00:17:42Z</dcterms:modified>
</cp:coreProperties>
</file>