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0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3B18B-3351-4900-9A91-36EF56F57434}" type="datetimeFigureOut">
              <a:rPr lang="pt-BR" smtClean="0"/>
              <a:pPr/>
              <a:t>29/06/2014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483E-7530-4ADA-A86C-1E4716D55F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509145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3B18B-3351-4900-9A91-36EF56F57434}" type="datetimeFigureOut">
              <a:rPr lang="pt-BR" smtClean="0"/>
              <a:pPr/>
              <a:t>29/06/2014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483E-7530-4ADA-A86C-1E4716D55F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850747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3B18B-3351-4900-9A91-36EF56F57434}" type="datetimeFigureOut">
              <a:rPr lang="pt-BR" smtClean="0"/>
              <a:pPr/>
              <a:t>29/06/2014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483E-7530-4ADA-A86C-1E4716D55F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92584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3B18B-3351-4900-9A91-36EF56F57434}" type="datetimeFigureOut">
              <a:rPr lang="pt-BR" smtClean="0"/>
              <a:pPr/>
              <a:t>29/06/2014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483E-7530-4ADA-A86C-1E4716D55F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9331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3B18B-3351-4900-9A91-36EF56F57434}" type="datetimeFigureOut">
              <a:rPr lang="pt-BR" smtClean="0"/>
              <a:pPr/>
              <a:t>29/06/2014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483E-7530-4ADA-A86C-1E4716D55F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088997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3B18B-3351-4900-9A91-36EF56F57434}" type="datetimeFigureOut">
              <a:rPr lang="pt-BR" smtClean="0"/>
              <a:pPr/>
              <a:t>29/06/2014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483E-7530-4ADA-A86C-1E4716D55F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912738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3B18B-3351-4900-9A91-36EF56F57434}" type="datetimeFigureOut">
              <a:rPr lang="pt-BR" smtClean="0"/>
              <a:pPr/>
              <a:t>29/06/2014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483E-7530-4ADA-A86C-1E4716D55F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447070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3B18B-3351-4900-9A91-36EF56F57434}" type="datetimeFigureOut">
              <a:rPr lang="pt-BR" smtClean="0"/>
              <a:pPr/>
              <a:t>29/06/2014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483E-7530-4ADA-A86C-1E4716D55F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458598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3B18B-3351-4900-9A91-36EF56F57434}" type="datetimeFigureOut">
              <a:rPr lang="pt-BR" smtClean="0"/>
              <a:pPr/>
              <a:t>29/06/2014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483E-7530-4ADA-A86C-1E4716D55F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253701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3B18B-3351-4900-9A91-36EF56F57434}" type="datetimeFigureOut">
              <a:rPr lang="pt-BR" smtClean="0"/>
              <a:pPr/>
              <a:t>29/06/2014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483E-7530-4ADA-A86C-1E4716D55F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517973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3B18B-3351-4900-9A91-36EF56F57434}" type="datetimeFigureOut">
              <a:rPr lang="pt-BR" smtClean="0"/>
              <a:pPr/>
              <a:t>29/06/2014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483E-7530-4ADA-A86C-1E4716D55F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261027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3B18B-3351-4900-9A91-36EF56F57434}" type="datetimeFigureOut">
              <a:rPr lang="pt-BR" smtClean="0"/>
              <a:pPr/>
              <a:t>29/06/2014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6483E-7530-4ADA-A86C-1E4716D55F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130621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pae.sc.gov.br/direto/Direto/CorreioBusiness?direto_tarefa=novaMensagem&amp;email=carlosa@sefaz.rs.gov.br" TargetMode="External"/><Relationship Id="rId13" Type="http://schemas.openxmlformats.org/officeDocument/2006/relationships/hyperlink" Target="mailto:mlcorreia@fazenda.sp.gov.br" TargetMode="External"/><Relationship Id="rId3" Type="http://schemas.openxmlformats.org/officeDocument/2006/relationships/hyperlink" Target="https://pae.sc.gov.br/direto/Direto/CorreioBusiness?direto_tarefa=novaMensagem&amp;email=lrangel@sefaz.es.gov.br" TargetMode="External"/><Relationship Id="rId7" Type="http://schemas.openxmlformats.org/officeDocument/2006/relationships/hyperlink" Target="https://pae.sc.gov.br/direto/Direto/CorreioBusiness?direto_tarefa=novaMensagem&amp;email=paula-krieger@pge.rs.gov.br" TargetMode="External"/><Relationship Id="rId12" Type="http://schemas.openxmlformats.org/officeDocument/2006/relationships/hyperlink" Target="mailto:apmendonca@fazenda.sp.gov.br" TargetMode="External"/><Relationship Id="rId17" Type="http://schemas.openxmlformats.org/officeDocument/2006/relationships/hyperlink" Target="mailto:mpissetti@sefaz.sc.gov.br" TargetMode="External"/><Relationship Id="rId2" Type="http://schemas.openxmlformats.org/officeDocument/2006/relationships/image" Target="../media/image1.jpeg"/><Relationship Id="rId16" Type="http://schemas.openxmlformats.org/officeDocument/2006/relationships/hyperlink" Target="mailto:mespindola@sefaz.sc.gov.b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ae.sc.gov.br/direto/Direto/CorreioBusiness?direto_tarefa=novaMensagem&amp;email=ana-salles@pge.rs.gov.br" TargetMode="External"/><Relationship Id="rId11" Type="http://schemas.openxmlformats.org/officeDocument/2006/relationships/hyperlink" Target="https://pae.sc.gov.br/direto/Direto/CorreioBusiness?direto_tarefa=novaMensagem&amp;email=lazambuja@sefaz.sc.gov.br" TargetMode="External"/><Relationship Id="rId5" Type="http://schemas.openxmlformats.org/officeDocument/2006/relationships/hyperlink" Target="https://pae.sc.gov.br/direto/Direto/CorreioBusiness?direto_tarefa=novaMensagem&amp;email=adria@sefaz.to.gov.br" TargetMode="External"/><Relationship Id="rId15" Type="http://schemas.openxmlformats.org/officeDocument/2006/relationships/hyperlink" Target="mailto:grafaeli@sefaz.sc.gov.br" TargetMode="External"/><Relationship Id="rId10" Type="http://schemas.openxmlformats.org/officeDocument/2006/relationships/hyperlink" Target="https://pae.sc.gov.br/direto/Direto/CorreioBusiness?direto_tarefa=novaMensagem&amp;email=adrianasp@sefaz.rs.gov.br" TargetMode="External"/><Relationship Id="rId4" Type="http://schemas.openxmlformats.org/officeDocument/2006/relationships/hyperlink" Target="https://pae.sc.gov.br/direto/Direto/CorreioBusiness?direto_tarefa=novaMensagem&amp;email=ecarvalho@sefaz.es.gov.br" TargetMode="External"/><Relationship Id="rId9" Type="http://schemas.openxmlformats.org/officeDocument/2006/relationships/hyperlink" Target="https://pae.sc.gov.br/direto/Direto/CorreioBusiness?direto_tarefa=novaMensagem&amp;email=miltoncc@sefaz.rs.gov.br" TargetMode="External"/><Relationship Id="rId14" Type="http://schemas.openxmlformats.org/officeDocument/2006/relationships/hyperlink" Target="mailto:carlosalex@sefaz.pi.gov.br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elivan@sefaz.rr.gov.br" TargetMode="External"/><Relationship Id="rId13" Type="http://schemas.openxmlformats.org/officeDocument/2006/relationships/hyperlink" Target="mailto:lindenberg.naffah@fazenda.mg.gov.br" TargetMode="External"/><Relationship Id="rId3" Type="http://schemas.openxmlformats.org/officeDocument/2006/relationships/hyperlink" Target="mailto:ricardo@sefaz.to.gov.br" TargetMode="External"/><Relationship Id="rId7" Type="http://schemas.openxmlformats.org/officeDocument/2006/relationships/hyperlink" Target="mailto:carlosalex@sefaz.pi.gov.br" TargetMode="External"/><Relationship Id="rId12" Type="http://schemas.openxmlformats.org/officeDocument/2006/relationships/hyperlink" Target="mailto:jose.martins@fazenda.mg.gov.br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ergio.borba@sefaz.rs.rs.gov.br" TargetMode="External"/><Relationship Id="rId11" Type="http://schemas.openxmlformats.org/officeDocument/2006/relationships/hyperlink" Target="mailto:helenice.alvarenga@fazenda.mg.gov.br" TargetMode="External"/><Relationship Id="rId5" Type="http://schemas.openxmlformats.org/officeDocument/2006/relationships/hyperlink" Target="mailto:genice@procergs.rs..gov.br" TargetMode="External"/><Relationship Id="rId10" Type="http://schemas.openxmlformats.org/officeDocument/2006/relationships/hyperlink" Target="mailto:soraya.naffah@fazenda.mg.gov.br" TargetMode="External"/><Relationship Id="rId4" Type="http://schemas.openxmlformats.org/officeDocument/2006/relationships/hyperlink" Target="mailto:carlosa@sefaz.rs.gov.br" TargetMode="External"/><Relationship Id="rId9" Type="http://schemas.openxmlformats.org/officeDocument/2006/relationships/hyperlink" Target="mailto:evandocaires@sefa.pa.gov.br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carlosa\Google Drive\COGEF EM TERESINA PI\Bandeira do Piau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408368" y="101704"/>
            <a:ext cx="1152128" cy="66247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3359696" y="101704"/>
            <a:ext cx="5976664" cy="662473"/>
          </a:xfrm>
        </p:spPr>
        <p:txBody>
          <a:bodyPr>
            <a:normAutofit/>
          </a:bodyPr>
          <a:lstStyle/>
          <a:p>
            <a:r>
              <a:rPr lang="pt-BR" sz="2800" dirty="0"/>
              <a:t>21ª Reunião – Teresina - Piauí</a:t>
            </a:r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2063552" y="1124744"/>
            <a:ext cx="8229600" cy="36004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sz="2000" dirty="0"/>
              <a:t>WS – REDESENHO DE PROCESSO</a:t>
            </a:r>
          </a:p>
          <a:p>
            <a:pPr marL="0" indent="0" algn="ctr">
              <a:buNone/>
            </a:pPr>
            <a:endParaRPr lang="pt-BR" sz="4200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/>
          </p:nvPr>
        </p:nvGraphicFramePr>
        <p:xfrm>
          <a:off x="6672064" y="2160867"/>
          <a:ext cx="3456384" cy="4003860"/>
        </p:xfrm>
        <a:graphic>
          <a:graphicData uri="http://schemas.openxmlformats.org/drawingml/2006/table">
            <a:tbl>
              <a:tblPr firstRow="1" firstCol="1" bandRow="1"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597896"/>
                <a:gridCol w="151435"/>
                <a:gridCol w="1707053"/>
              </a:tblGrid>
              <a:tr h="2001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NOME</a:t>
                      </a: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UF</a:t>
                      </a: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E-MAIL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</a:rPr>
                        <a:t>LUIZ ANTÔNIO RANGEL</a:t>
                      </a: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ES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u="none" strike="noStrike" dirty="0">
                          <a:effectLst/>
                          <a:hlinkClick r:id="rId3"/>
                        </a:rPr>
                        <a:t>lrangel@sefaz.es.gov.br</a:t>
                      </a: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EDUARDO PEREIRA DE CARVALHO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ES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u="none" strike="noStrike">
                          <a:effectLst/>
                          <a:hlinkClick r:id="rId4"/>
                        </a:rPr>
                        <a:t>ecarvalho@sefaz.es.gov.br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ADRIA C. GOMES P. MULLER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TO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u="none" strike="noStrike">
                          <a:effectLst/>
                          <a:hlinkClick r:id="rId5"/>
                        </a:rPr>
                        <a:t>adria@sefaz.to.gov.br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ANA PAULA SALLES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RS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u="none" strike="noStrike">
                          <a:effectLst/>
                          <a:hlinkClick r:id="rId6"/>
                        </a:rPr>
                        <a:t>ana-salles@pge.rs.gov.br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PAULA KRIEGER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RS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u="none" strike="noStrike">
                          <a:effectLst/>
                          <a:hlinkClick r:id="rId7"/>
                        </a:rPr>
                        <a:t>paula-krieger@pge.rs.gov.br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CARLOS ALBERTOAGOSTINI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RS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u="none" strike="noStrike">
                          <a:effectLst/>
                          <a:hlinkClick r:id="rId8"/>
                        </a:rPr>
                        <a:t>carlosa@sefaz.rs.gov.br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MILTOM CESAR DA COSTA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RS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u="none" strike="noStrike">
                          <a:effectLst/>
                          <a:hlinkClick r:id="rId9"/>
                        </a:rPr>
                        <a:t>miltoncc@sefaz.rs.gov.br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ADRIANA CRISTINA DOS SANTOS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RS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u="none" strike="noStrike">
                          <a:effectLst/>
                          <a:hlinkClick r:id="rId10"/>
                        </a:rPr>
                        <a:t>adrianasp@sefaz.rs.gov.br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LUIZ CARLOS R. DE AZAMBUJA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SC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u="none" strike="noStrike">
                          <a:effectLst/>
                          <a:hlinkClick r:id="rId11"/>
                        </a:rPr>
                        <a:t>lazambuja@sefaz.sc.gov.br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ALEXANDRE MENDONÇA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SP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u="none" strike="noStrike">
                          <a:effectLst/>
                          <a:hlinkClick r:id="rId12"/>
                        </a:rPr>
                        <a:t>apmendonca@fazenda.sp.gov.br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MARCELO LEMOS CORREIA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SP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u="none" strike="noStrike">
                          <a:effectLst/>
                          <a:hlinkClick r:id="rId13"/>
                        </a:rPr>
                        <a:t>mlcorreia@fazenda.sp.gov.br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DALVA LEAL SOARES TOURINHO 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PI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dalvatourinho@sefaz.pi.gov.br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LYA KAROLINE F. GONÇALVES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PI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lyaka@sefaz.pi.gov.br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CARLOS ALEXANDRE LEITE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PI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u="none" strike="noStrike">
                          <a:effectLst/>
                          <a:hlinkClick r:id="rId14"/>
                        </a:rPr>
                        <a:t>carlosalex@sefaz.pi.gov.br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GISELE RAFAELI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SC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 u="sng">
                          <a:effectLst/>
                          <a:hlinkClick r:id="rId15"/>
                        </a:rPr>
                        <a:t>grafaeli@sefaz.sc.gov.br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MICHELE S. ESPINDOLA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SC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 u="sng">
                          <a:effectLst/>
                          <a:hlinkClick r:id="rId16"/>
                        </a:rPr>
                        <a:t>mespindola@sefaz.sc.gov.br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MARISTELA PISSETTI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SC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 u="sng">
                          <a:effectLst/>
                          <a:hlinkClick r:id="rId17"/>
                        </a:rPr>
                        <a:t>mpissetti@sefaz.sc.gov.br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OMAR R. AFIF ALEMSAN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SC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 dirty="0">
                          <a:effectLst/>
                        </a:rPr>
                        <a:t>afif</a:t>
                      </a:r>
                      <a:r>
                        <a:rPr lang="pt-BR" sz="900" u="none" strike="noStrike" dirty="0">
                          <a:effectLst/>
                          <a:hlinkClick r:id="rId11"/>
                        </a:rPr>
                        <a:t>@sefaz.sc.gov.br</a:t>
                      </a: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tângulo 3"/>
          <p:cNvSpPr/>
          <p:nvPr/>
        </p:nvSpPr>
        <p:spPr>
          <a:xfrm>
            <a:off x="1991544" y="2132857"/>
            <a:ext cx="4572000" cy="40318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pt-BR" sz="1600" b="1" dirty="0"/>
              <a:t>Tema : </a:t>
            </a:r>
            <a:r>
              <a:rPr lang="pt-BR" sz="1600" dirty="0"/>
              <a:t>Preparação de </a:t>
            </a:r>
            <a:r>
              <a:rPr lang="pt-BR" sz="1600" dirty="0" err="1"/>
              <a:t>TdRs</a:t>
            </a:r>
            <a:r>
              <a:rPr lang="pt-BR" sz="1600" dirty="0"/>
              <a:t> para contratação de Consultoria em Redesenho de Processo.</a:t>
            </a:r>
          </a:p>
          <a:p>
            <a:endParaRPr lang="pt-BR" sz="1600" dirty="0"/>
          </a:p>
          <a:p>
            <a:endParaRPr lang="pt-BR" sz="1600" dirty="0"/>
          </a:p>
          <a:p>
            <a:endParaRPr lang="pt-BR" sz="1600" dirty="0"/>
          </a:p>
          <a:p>
            <a:endParaRPr lang="pt-BR" sz="1600" dirty="0"/>
          </a:p>
          <a:p>
            <a:r>
              <a:rPr lang="pt-BR" sz="1600" b="1" dirty="0"/>
              <a:t>Tema complementar: </a:t>
            </a:r>
            <a:r>
              <a:rPr lang="pt-BR" sz="1600" dirty="0"/>
              <a:t>Uma apresentação de SC sobre um TDR finalizado de GED - digitalização e microfilmagem de documentos.</a:t>
            </a:r>
          </a:p>
          <a:p>
            <a:endParaRPr lang="pt-BR" sz="1600" dirty="0"/>
          </a:p>
          <a:p>
            <a:r>
              <a:rPr lang="pt-BR" sz="1600" b="1" dirty="0"/>
              <a:t>Período : </a:t>
            </a:r>
            <a:r>
              <a:rPr lang="pt-BR" sz="1600" dirty="0"/>
              <a:t>22 ( das 10h às 18h) e 23 (das 9 às 16h) de agosto de 2013.</a:t>
            </a:r>
          </a:p>
          <a:p>
            <a:endParaRPr lang="pt-BR" sz="1600" dirty="0"/>
          </a:p>
          <a:p>
            <a:r>
              <a:rPr lang="pt-BR" sz="1600" b="1" dirty="0"/>
              <a:t>Local: </a:t>
            </a:r>
            <a:r>
              <a:rPr lang="pt-BR" sz="1600" dirty="0"/>
              <a:t>Escola Fazendária da SEF</a:t>
            </a:r>
          </a:p>
          <a:p>
            <a:endParaRPr lang="pt-BR" sz="1600" dirty="0"/>
          </a:p>
          <a:p>
            <a:r>
              <a:rPr lang="pt-BR" sz="1600" b="1" dirty="0"/>
              <a:t>Organizador: </a:t>
            </a:r>
            <a:r>
              <a:rPr lang="pt-BR" sz="1600" dirty="0"/>
              <a:t>Colega Azambuja(SC)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/>
          </p:nvPr>
        </p:nvGraphicFramePr>
        <p:xfrm>
          <a:off x="2153308" y="2852937"/>
          <a:ext cx="4248472" cy="4972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24236"/>
                <a:gridCol w="2124236"/>
              </a:tblGrid>
              <a:tr h="190500">
                <a:tc>
                  <a:txBody>
                    <a:bodyPr/>
                    <a:lstStyle/>
                    <a:p>
                      <a:pPr marL="171450" indent="-171450" algn="l" fontAlgn="b">
                        <a:buFont typeface="Wingdings" pitchFamily="2" charset="2"/>
                        <a:buChar char="Ø"/>
                      </a:pP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Participaram 18 colegas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171450" indent="-171450" algn="l" fontAlgn="b">
                        <a:buFont typeface="Wingdings" pitchFamily="2" charset="2"/>
                        <a:buChar char="Ø"/>
                      </a:pP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Representantes de 6 estados.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1563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carlosa\Google Drive\COGEF EM TERESINA PI\Bandeira do Piau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408368" y="101704"/>
            <a:ext cx="1152128" cy="66247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3359696" y="101704"/>
            <a:ext cx="5976664" cy="662473"/>
          </a:xfrm>
        </p:spPr>
        <p:txBody>
          <a:bodyPr>
            <a:normAutofit/>
          </a:bodyPr>
          <a:lstStyle/>
          <a:p>
            <a:r>
              <a:rPr lang="pt-BR" sz="2800" dirty="0"/>
              <a:t>21ª Reunião – Teresina - Piauí</a:t>
            </a:r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2063552" y="1124744"/>
            <a:ext cx="8229600" cy="36004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sz="2000" dirty="0"/>
              <a:t>WS – DATA CENTER</a:t>
            </a:r>
          </a:p>
          <a:p>
            <a:pPr marL="0" indent="0" algn="ctr">
              <a:buNone/>
            </a:pPr>
            <a:endParaRPr lang="pt-BR" sz="4200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/>
          </p:nvPr>
        </p:nvGraphicFramePr>
        <p:xfrm>
          <a:off x="6240017" y="2160869"/>
          <a:ext cx="4248473" cy="3757638"/>
        </p:xfrm>
        <a:graphic>
          <a:graphicData uri="http://schemas.openxmlformats.org/drawingml/2006/table">
            <a:tbl>
              <a:tblPr firstRow="1" firstCol="1" bandRow="1"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964081"/>
                <a:gridCol w="285110"/>
                <a:gridCol w="1999282"/>
              </a:tblGrid>
              <a:tr h="3224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NOME</a:t>
                      </a: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UF</a:t>
                      </a: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E-MAIL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408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Ricardo Pimentel Garcia.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sng" strike="noStrike">
                          <a:solidFill>
                            <a:srgbClr val="0000FF"/>
                          </a:solidFill>
                          <a:effectLst/>
                          <a:latin typeface="Calibri"/>
                          <a:hlinkClick r:id="rId3"/>
                        </a:rPr>
                        <a:t>ricardo@sefaz.to.gov.br</a:t>
                      </a:r>
                      <a:endParaRPr lang="pt-BR" sz="900" b="0" i="0" u="sng" strike="noStrike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322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Carlos Alberto Agostini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sng" strike="noStrike">
                          <a:solidFill>
                            <a:srgbClr val="0000FF"/>
                          </a:solidFill>
                          <a:effectLst/>
                          <a:latin typeface="Calibri"/>
                          <a:hlinkClick r:id="rId4"/>
                        </a:rPr>
                        <a:t>carlosa@sefaz.rs.gov.br</a:t>
                      </a:r>
                      <a:endParaRPr lang="pt-BR" sz="900" b="0" i="0" u="sng" strike="noStrike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322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Genice Xavier Silveira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RS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sng" strike="noStrike">
                          <a:solidFill>
                            <a:srgbClr val="0000FF"/>
                          </a:solidFill>
                          <a:effectLst/>
                          <a:latin typeface="Calibri"/>
                          <a:hlinkClick r:id="rId5"/>
                        </a:rPr>
                        <a:t>genice@procergs.rs..gov.br</a:t>
                      </a:r>
                      <a:endParaRPr lang="pt-BR" sz="900" b="0" i="0" u="sng" strike="noStrike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322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Sérgio Borba Pereira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sng" strike="noStrike">
                          <a:solidFill>
                            <a:srgbClr val="0000FF"/>
                          </a:solidFill>
                          <a:effectLst/>
                          <a:latin typeface="Calibri"/>
                          <a:hlinkClick r:id="rId6"/>
                        </a:rPr>
                        <a:t>sergio.borba@sefaz.rs.rs.gov.br</a:t>
                      </a:r>
                      <a:endParaRPr lang="pt-BR" sz="900" b="0" i="0" u="sng" strike="noStrike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408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Carlos Alexandre Tavares Leite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sng" strike="noStrike">
                          <a:solidFill>
                            <a:srgbClr val="0000FF"/>
                          </a:solidFill>
                          <a:effectLst/>
                          <a:latin typeface="Calibri"/>
                          <a:hlinkClick r:id="rId7"/>
                        </a:rPr>
                        <a:t>carlosalex@sefaz.pi.gov.br</a:t>
                      </a:r>
                      <a:endParaRPr lang="pt-BR" sz="900" b="0" i="0" u="sng" strike="noStrike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408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Elivan Holanda Franco.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sng" strike="noStrike">
                          <a:solidFill>
                            <a:srgbClr val="0000FF"/>
                          </a:solidFill>
                          <a:effectLst/>
                          <a:latin typeface="Calibri"/>
                          <a:hlinkClick r:id="rId8"/>
                        </a:rPr>
                        <a:t>elivan@sefaz.rr.gov.br</a:t>
                      </a:r>
                      <a:endParaRPr lang="pt-BR" sz="900" b="0" i="0" u="sng" strike="noStrike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408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Evando Caires Pardinho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sng" strike="noStrike">
                          <a:solidFill>
                            <a:srgbClr val="0000FF"/>
                          </a:solidFill>
                          <a:effectLst/>
                          <a:latin typeface="Calibri"/>
                          <a:hlinkClick r:id="rId9"/>
                        </a:rPr>
                        <a:t>evandocaires@sefa.pa.gov.br</a:t>
                      </a:r>
                      <a:endParaRPr lang="pt-BR" sz="900" b="0" i="0" u="sng" strike="noStrike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408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Soraya Naffah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sng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  <a:hlinkClick r:id="rId10"/>
                        </a:rPr>
                        <a:t>soraya.naffah@fazenda.mg.gov.br</a:t>
                      </a:r>
                      <a:endParaRPr lang="pt-BR" sz="900" b="0" i="0" u="sng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408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Helenice</a:t>
                      </a: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Alvarenga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sng" strike="noStrike">
                          <a:solidFill>
                            <a:srgbClr val="0000FF"/>
                          </a:solidFill>
                          <a:effectLst/>
                          <a:latin typeface="Calibri"/>
                          <a:hlinkClick r:id="rId11"/>
                        </a:rPr>
                        <a:t>helenice.alvarenga@fazenda.mg.gov.br</a:t>
                      </a:r>
                      <a:endParaRPr lang="pt-BR" sz="900" b="0" i="0" u="sng" strike="noStrike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408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José Luiz Martins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sng" strike="noStrike">
                          <a:solidFill>
                            <a:srgbClr val="0000FF"/>
                          </a:solidFill>
                          <a:effectLst/>
                          <a:latin typeface="Calibri"/>
                          <a:hlinkClick r:id="rId12"/>
                        </a:rPr>
                        <a:t>jose.martins@fazenda.mg.gov.br</a:t>
                      </a:r>
                      <a:endParaRPr lang="pt-BR" sz="900" b="0" i="0" u="sng" strike="noStrike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408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Lindenberg N Ferreira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sng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  <a:hlinkClick r:id="rId13"/>
                        </a:rPr>
                        <a:t>lindenberg.naffah@fazenda.mg.gov.br</a:t>
                      </a:r>
                      <a:endParaRPr lang="pt-BR" sz="900" b="0" i="0" u="sng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tângulo 3"/>
          <p:cNvSpPr/>
          <p:nvPr/>
        </p:nvSpPr>
        <p:spPr>
          <a:xfrm>
            <a:off x="1991544" y="2132856"/>
            <a:ext cx="4104456" cy="37856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1600" b="1" dirty="0"/>
              <a:t>Tema : </a:t>
            </a:r>
            <a:r>
              <a:rPr lang="pt-BR" sz="1600" dirty="0"/>
              <a:t>Discussão da modelagem e Preparação de </a:t>
            </a:r>
            <a:r>
              <a:rPr lang="pt-BR" sz="1600" dirty="0" err="1"/>
              <a:t>TdRs</a:t>
            </a:r>
            <a:r>
              <a:rPr lang="pt-BR" sz="1600" dirty="0"/>
              <a:t> (Especificações Técnicas) com vistas a aquisição de SALA COFRE, SALA SEGURA e seus equipamentos complementares.</a:t>
            </a:r>
          </a:p>
          <a:p>
            <a:endParaRPr lang="pt-BR" sz="1600" dirty="0"/>
          </a:p>
          <a:p>
            <a:endParaRPr lang="pt-BR" sz="1600" dirty="0"/>
          </a:p>
          <a:p>
            <a:endParaRPr lang="pt-BR" sz="1600" dirty="0"/>
          </a:p>
          <a:p>
            <a:endParaRPr lang="pt-BR" sz="1600" dirty="0"/>
          </a:p>
          <a:p>
            <a:r>
              <a:rPr lang="pt-BR" sz="1600" b="1" dirty="0"/>
              <a:t>Período : </a:t>
            </a:r>
            <a:r>
              <a:rPr lang="pt-BR" sz="1600" dirty="0"/>
              <a:t>05 ( das 10h às 18h) e 06  de  setembro de 2013 (das 9 às 16h).</a:t>
            </a:r>
          </a:p>
          <a:p>
            <a:endParaRPr lang="pt-BR" sz="1600" dirty="0"/>
          </a:p>
          <a:p>
            <a:r>
              <a:rPr lang="pt-BR" sz="1600" b="1" dirty="0"/>
              <a:t>Local: </a:t>
            </a:r>
            <a:r>
              <a:rPr lang="pt-BR" sz="1600" dirty="0"/>
              <a:t>Superintendência de Tecnologia da Informação – STI </a:t>
            </a:r>
          </a:p>
          <a:p>
            <a:endParaRPr lang="pt-BR" sz="1600" dirty="0"/>
          </a:p>
          <a:p>
            <a:r>
              <a:rPr lang="pt-BR" sz="1600" b="1" dirty="0"/>
              <a:t>Organizador: </a:t>
            </a:r>
            <a:r>
              <a:rPr lang="pt-BR" sz="1600" dirty="0"/>
              <a:t>Colega Soraya(MG)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/>
          </p:nvPr>
        </p:nvGraphicFramePr>
        <p:xfrm>
          <a:off x="2063552" y="3383801"/>
          <a:ext cx="3960440" cy="4972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4216"/>
                <a:gridCol w="2016224"/>
              </a:tblGrid>
              <a:tr h="190500">
                <a:tc>
                  <a:txBody>
                    <a:bodyPr/>
                    <a:lstStyle/>
                    <a:p>
                      <a:pPr marL="171450" indent="-171450" algn="l" fontAlgn="b">
                        <a:buFont typeface="Wingdings" pitchFamily="2" charset="2"/>
                        <a:buChar char="Ø"/>
                      </a:pP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Participaram  11 colegas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171450" indent="-171450" algn="l" fontAlgn="b">
                        <a:buFont typeface="Wingdings" pitchFamily="2" charset="2"/>
                        <a:buChar char="Ø"/>
                      </a:pP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Representantes de 6 estados.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2075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carlosa\Google Drive\COGEF EM TERESINA PI\Bandeira do Piau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408368" y="101704"/>
            <a:ext cx="1152128" cy="66247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3359696" y="101704"/>
            <a:ext cx="5976664" cy="662473"/>
          </a:xfrm>
        </p:spPr>
        <p:txBody>
          <a:bodyPr>
            <a:normAutofit/>
          </a:bodyPr>
          <a:lstStyle/>
          <a:p>
            <a:r>
              <a:rPr lang="pt-BR" sz="2800" dirty="0"/>
              <a:t>21ª Reunião – Teresina - Piauí</a:t>
            </a:r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2063552" y="1124744"/>
            <a:ext cx="4176464" cy="36004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sz="2000" dirty="0"/>
              <a:t>WS – e-Processo</a:t>
            </a:r>
          </a:p>
          <a:p>
            <a:pPr marL="0" indent="0" algn="ctr">
              <a:buNone/>
            </a:pPr>
            <a:endParaRPr lang="pt-BR" sz="4200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2063552" y="1772817"/>
            <a:ext cx="4968552" cy="32932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1600" b="1" dirty="0"/>
              <a:t>Tema : </a:t>
            </a:r>
            <a:r>
              <a:rPr lang="pt-BR" sz="1600" dirty="0"/>
              <a:t>Discussão da modelagem e Preparação de </a:t>
            </a:r>
            <a:r>
              <a:rPr lang="pt-BR" sz="1600" dirty="0" err="1"/>
              <a:t>TdRs</a:t>
            </a:r>
            <a:r>
              <a:rPr lang="pt-BR" sz="1600" dirty="0"/>
              <a:t> (Especificações Técnicas) com vistas a aquisição de SALA COFRE, SALA SEGURA e seus equipamentos complementares.</a:t>
            </a:r>
          </a:p>
          <a:p>
            <a:endParaRPr lang="pt-BR" sz="1600" dirty="0"/>
          </a:p>
          <a:p>
            <a:endParaRPr lang="pt-BR" sz="1600" dirty="0"/>
          </a:p>
          <a:p>
            <a:endParaRPr lang="pt-BR" sz="1600" dirty="0"/>
          </a:p>
          <a:p>
            <a:endParaRPr lang="pt-BR" sz="1600" dirty="0"/>
          </a:p>
          <a:p>
            <a:r>
              <a:rPr lang="pt-BR" sz="1600" b="1" dirty="0"/>
              <a:t>Período : </a:t>
            </a:r>
            <a:r>
              <a:rPr lang="pt-BR" sz="1600" dirty="0"/>
              <a:t>25 de  setembro de 2013, das 9 às 18h.</a:t>
            </a:r>
          </a:p>
          <a:p>
            <a:endParaRPr lang="pt-BR" sz="1600" dirty="0"/>
          </a:p>
          <a:p>
            <a:r>
              <a:rPr lang="pt-BR" sz="1600" b="1" dirty="0"/>
              <a:t>Local: </a:t>
            </a:r>
            <a:r>
              <a:rPr lang="pt-BR" sz="1600" dirty="0"/>
              <a:t>SEFAZ/PI</a:t>
            </a:r>
          </a:p>
          <a:p>
            <a:endParaRPr lang="pt-BR" sz="1600" dirty="0"/>
          </a:p>
          <a:p>
            <a:r>
              <a:rPr lang="pt-BR" sz="1600" b="1" dirty="0"/>
              <a:t>Organizador: </a:t>
            </a:r>
            <a:r>
              <a:rPr lang="pt-BR" sz="1600" dirty="0"/>
              <a:t>Colega </a:t>
            </a:r>
            <a:r>
              <a:rPr lang="pt-BR" sz="1600" dirty="0" err="1"/>
              <a:t>Cristóvam</a:t>
            </a:r>
            <a:r>
              <a:rPr lang="pt-BR" sz="1600" dirty="0"/>
              <a:t>(PI)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/>
          </p:nvPr>
        </p:nvGraphicFramePr>
        <p:xfrm>
          <a:off x="2207568" y="2924946"/>
          <a:ext cx="4680520" cy="4972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97710"/>
                <a:gridCol w="2382810"/>
              </a:tblGrid>
              <a:tr h="494475">
                <a:tc>
                  <a:txBody>
                    <a:bodyPr/>
                    <a:lstStyle/>
                    <a:p>
                      <a:pPr marL="171450" indent="-171450" algn="ctr" fontAlgn="b">
                        <a:buFont typeface="Wingdings" pitchFamily="2" charset="2"/>
                        <a:buChar char="Ø"/>
                      </a:pP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Participaram  32 colegas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171450" indent="-171450" algn="ctr" fontAlgn="b">
                        <a:buFont typeface="Wingdings" pitchFamily="2" charset="2"/>
                        <a:buChar char="Ø"/>
                      </a:pP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Representantes de 14 estados.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graphicFrame>
        <p:nvGraphicFramePr>
          <p:cNvPr id="3" name="Tabela 2"/>
          <p:cNvGraphicFramePr>
            <a:graphicFrameLocks noGrp="1"/>
          </p:cNvGraphicFramePr>
          <p:nvPr>
            <p:extLst/>
          </p:nvPr>
        </p:nvGraphicFramePr>
        <p:xfrm>
          <a:off x="7176120" y="1052730"/>
          <a:ext cx="3024336" cy="5412048"/>
        </p:xfrm>
        <a:graphic>
          <a:graphicData uri="http://schemas.openxmlformats.org/drawingml/2006/table">
            <a:tbl>
              <a:tblPr firstRow="1" firstCol="1" bandRow="1"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2453706"/>
                <a:gridCol w="570630"/>
              </a:tblGrid>
              <a:tr h="1522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NOME</a:t>
                      </a:r>
                      <a:endParaRPr lang="pt-B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UF</a:t>
                      </a:r>
                      <a:endParaRPr lang="pt-B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70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Daniela Rocha Do Nascimento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cap="all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BID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70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Andre Cordeiro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cap="all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BA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70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Antonio Felix Mascarenhas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cap="all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BA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70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Cristiana Aparecida Santos Ferreira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cap="all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DF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70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João Antônio Nunes Da Silva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cap="all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ES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70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Benedito Marcos Norberto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cap="all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ES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70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Rowena Rodrigues Fraga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cap="all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ES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70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Sidney Euzebio Mateus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cap="all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GO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70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Nólia Barbalho Destêrro E Silva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cap="all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MA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70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Bilkis Maria Barbosa Lima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cap="all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MA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70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Rogério Paiva Colman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cap="all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MS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70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Thaner Castro Nogueira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cap="all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MS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70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Ana Paula Medeiros Rodrigues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cap="all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MS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70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Lincoln José Da Gama Costa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cap="all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PA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70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Cristovam Colombo Dos Santos Cruz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cap="all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Pi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70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Carlos Alexandre Tavares Leite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cap="all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PI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70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Sérgio Roberto Breuel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cap="all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PI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70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Augusto Gonçalves Müller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cap="all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PI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70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Carlos Alexandre Tavares Leite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cap="all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PI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70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Francisco Celestino De Sousa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cap="all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PI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70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Jane Carmen Carneiro E Araujo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cap="all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RN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70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Marconi Brasil Soares De Souza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cap="all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RN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70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Raquel Macedo Xavier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cap="all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RN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70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Adriano Almeida Rodrigues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cap="all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RN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70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Robson Luis Santos Silva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cap="all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RO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70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Daniel José Santos Dos Anjos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cap="all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RR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70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Dinélica Da Silva Medeiros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cap="all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RR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70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Carlos Alberto Agostini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cap="all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RS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70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Omar Roberto Afif Alemsan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cap="all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SC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70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Luiz Carlos </a:t>
                      </a:r>
                      <a:r>
                        <a:rPr lang="pt-BR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Rihl</a:t>
                      </a:r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De Azambuja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cap="all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SC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70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Deides</a:t>
                      </a:r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Ferreira Lopes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cap="all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2404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552</Words>
  <Application>Microsoft Office PowerPoint</Application>
  <PresentationFormat>Personalizar</PresentationFormat>
  <Paragraphs>204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Office Theme</vt:lpstr>
      <vt:lpstr>21ª Reunião – Teresina - Piauí</vt:lpstr>
      <vt:lpstr>21ª Reunião – Teresina - Piauí</vt:lpstr>
      <vt:lpstr>21ª Reunião – Teresina - Piauí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21ª Reunião – Teresina - Piauí</dc:title>
  <dc:creator>Daniela Rocha</dc:creator>
  <cp:lastModifiedBy>tnogueira</cp:lastModifiedBy>
  <cp:revision>2</cp:revision>
  <dcterms:created xsi:type="dcterms:W3CDTF">2013-09-27T13:23:36Z</dcterms:created>
  <dcterms:modified xsi:type="dcterms:W3CDTF">2014-06-29T21:43:05Z</dcterms:modified>
</cp:coreProperties>
</file>