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9" r:id="rId3"/>
    <p:sldId id="258" r:id="rId4"/>
    <p:sldId id="263" r:id="rId5"/>
    <p:sldId id="269" r:id="rId6"/>
    <p:sldId id="259" r:id="rId7"/>
    <p:sldId id="266" r:id="rId8"/>
    <p:sldId id="265" r:id="rId9"/>
    <p:sldId id="261" r:id="rId10"/>
    <p:sldId id="262" r:id="rId11"/>
    <p:sldId id="267" r:id="rId12"/>
    <p:sldId id="268" r:id="rId13"/>
    <p:sldId id="270" r:id="rId14"/>
    <p:sldId id="271" r:id="rId15"/>
    <p:sldId id="272" r:id="rId16"/>
    <p:sldId id="257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40ECAF2-1175-4A8A-9B46-F4D8818AAC61}" type="datetimeFigureOut">
              <a:rPr lang="pt-BR" smtClean="0"/>
              <a:pPr/>
              <a:t>03/12/2013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6FD80D-3EC1-47F8-8E0E-3E0C48BF25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ECAF2-1175-4A8A-9B46-F4D8818AAC61}" type="datetimeFigureOut">
              <a:rPr lang="pt-BR" smtClean="0"/>
              <a:pPr/>
              <a:t>03/12/2013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FD80D-3EC1-47F8-8E0E-3E0C48BF25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ECAF2-1175-4A8A-9B46-F4D8818AAC61}" type="datetimeFigureOut">
              <a:rPr lang="pt-BR" smtClean="0"/>
              <a:pPr/>
              <a:t>03/12/2013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FD80D-3EC1-47F8-8E0E-3E0C48BF25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ECAF2-1175-4A8A-9B46-F4D8818AAC61}" type="datetimeFigureOut">
              <a:rPr lang="pt-BR" smtClean="0"/>
              <a:pPr/>
              <a:t>03/12/2013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FD80D-3EC1-47F8-8E0E-3E0C48BF25C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ECAF2-1175-4A8A-9B46-F4D8818AAC61}" type="datetimeFigureOut">
              <a:rPr lang="pt-BR" smtClean="0"/>
              <a:pPr/>
              <a:t>03/12/2013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FD80D-3EC1-47F8-8E0E-3E0C48BF25C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ECAF2-1175-4A8A-9B46-F4D8818AAC61}" type="datetimeFigureOut">
              <a:rPr lang="pt-BR" smtClean="0"/>
              <a:pPr/>
              <a:t>03/12/2013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FD80D-3EC1-47F8-8E0E-3E0C48BF25C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ECAF2-1175-4A8A-9B46-F4D8818AAC61}" type="datetimeFigureOut">
              <a:rPr lang="pt-BR" smtClean="0"/>
              <a:pPr/>
              <a:t>03/12/2013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FD80D-3EC1-47F8-8E0E-3E0C48BF25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ECAF2-1175-4A8A-9B46-F4D8818AAC61}" type="datetimeFigureOut">
              <a:rPr lang="pt-BR" smtClean="0"/>
              <a:pPr/>
              <a:t>03/12/2013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FD80D-3EC1-47F8-8E0E-3E0C48BF25C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ECAF2-1175-4A8A-9B46-F4D8818AAC61}" type="datetimeFigureOut">
              <a:rPr lang="pt-BR" smtClean="0"/>
              <a:pPr/>
              <a:t>03/12/2013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FD80D-3EC1-47F8-8E0E-3E0C48BF25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40ECAF2-1175-4A8A-9B46-F4D8818AAC61}" type="datetimeFigureOut">
              <a:rPr lang="pt-BR" smtClean="0"/>
              <a:pPr/>
              <a:t>03/12/2013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FD80D-3EC1-47F8-8E0E-3E0C48BF25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40ECAF2-1175-4A8A-9B46-F4D8818AAC61}" type="datetimeFigureOut">
              <a:rPr lang="pt-BR" smtClean="0"/>
              <a:pPr/>
              <a:t>03/12/2013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6FD80D-3EC1-47F8-8E0E-3E0C48BF25C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40ECAF2-1175-4A8A-9B46-F4D8818AAC61}" type="datetimeFigureOut">
              <a:rPr lang="pt-BR" smtClean="0"/>
              <a:pPr/>
              <a:t>03/12/2013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86FD80D-3EC1-47F8-8E0E-3E0C48BF25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55984"/>
          </a:xfrm>
        </p:spPr>
        <p:txBody>
          <a:bodyPr/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Evento realizado em São Paulo/SP;</a:t>
            </a:r>
          </a:p>
          <a:p>
            <a:pPr>
              <a:buNone/>
            </a:pPr>
            <a:r>
              <a:rPr lang="pt-BR" dirty="0" smtClean="0"/>
              <a:t>P</a:t>
            </a:r>
            <a:r>
              <a:rPr lang="pt-BR" dirty="0" smtClean="0"/>
              <a:t>eríodo de 04 a 07/11/2013.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 algn="ctr">
              <a:buNone/>
            </a:pP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Gartner</a:t>
            </a:r>
            <a:r>
              <a:rPr lang="pt-BR" dirty="0" smtClean="0"/>
              <a:t> </a:t>
            </a:r>
            <a:r>
              <a:rPr lang="pt-BR" dirty="0" err="1" smtClean="0"/>
              <a:t>ITxpo</a:t>
            </a:r>
            <a:r>
              <a:rPr lang="pt-BR" dirty="0" smtClean="0"/>
              <a:t> 2013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Gartner</a:t>
            </a:r>
            <a:r>
              <a:rPr lang="pt-BR" dirty="0" smtClean="0"/>
              <a:t> </a:t>
            </a:r>
            <a:r>
              <a:rPr lang="pt-BR" dirty="0" err="1" smtClean="0"/>
              <a:t>ITxpo</a:t>
            </a:r>
            <a:r>
              <a:rPr lang="pt-BR" dirty="0" smtClean="0"/>
              <a:t> 2013</a:t>
            </a:r>
            <a:endParaRPr lang="pt-B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01933"/>
            <a:ext cx="8229600" cy="388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Gartner</a:t>
            </a:r>
            <a:r>
              <a:rPr lang="pt-BR" dirty="0" smtClean="0"/>
              <a:t> </a:t>
            </a:r>
            <a:r>
              <a:rPr lang="pt-BR" dirty="0" err="1" smtClean="0"/>
              <a:t>ITxpo</a:t>
            </a:r>
            <a:r>
              <a:rPr lang="pt-BR" dirty="0" smtClean="0"/>
              <a:t> 2013</a:t>
            </a:r>
            <a:endParaRPr lang="pt-B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12123"/>
            <a:ext cx="8229600" cy="446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Gartner</a:t>
            </a:r>
            <a:r>
              <a:rPr lang="pt-BR" dirty="0" smtClean="0"/>
              <a:t> </a:t>
            </a:r>
            <a:r>
              <a:rPr lang="pt-BR" dirty="0" err="1" smtClean="0"/>
              <a:t>ITxpo</a:t>
            </a:r>
            <a:r>
              <a:rPr lang="pt-BR" dirty="0" smtClean="0"/>
              <a:t> 2013</a:t>
            </a:r>
            <a:endParaRPr lang="pt-B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7023" y="1481138"/>
            <a:ext cx="652995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Gartner</a:t>
            </a:r>
            <a:r>
              <a:rPr lang="pt-BR" dirty="0" smtClean="0"/>
              <a:t> </a:t>
            </a:r>
            <a:r>
              <a:rPr lang="pt-BR" dirty="0" err="1" smtClean="0"/>
              <a:t>ITxpo</a:t>
            </a:r>
            <a:r>
              <a:rPr lang="pt-BR" dirty="0" smtClean="0"/>
              <a:t> 2013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8009384" cy="474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Gartner</a:t>
            </a:r>
            <a:r>
              <a:rPr lang="pt-BR" dirty="0" smtClean="0"/>
              <a:t> </a:t>
            </a:r>
            <a:r>
              <a:rPr lang="pt-BR" dirty="0" err="1" smtClean="0"/>
              <a:t>ITxpo</a:t>
            </a:r>
            <a:r>
              <a:rPr lang="pt-BR" dirty="0" smtClean="0"/>
              <a:t> 2013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8064896" cy="469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Gartner</a:t>
            </a:r>
            <a:r>
              <a:rPr lang="pt-BR" dirty="0" smtClean="0"/>
              <a:t> </a:t>
            </a:r>
            <a:r>
              <a:rPr lang="pt-BR" dirty="0" err="1" smtClean="0"/>
              <a:t>ITxpo</a:t>
            </a:r>
            <a:r>
              <a:rPr lang="pt-BR" dirty="0" smtClean="0"/>
              <a:t> 2013</a:t>
            </a:r>
            <a:endParaRPr lang="pt-B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0296" y="1481138"/>
            <a:ext cx="720340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Gartner</a:t>
            </a:r>
            <a:r>
              <a:rPr lang="pt-BR" dirty="0" smtClean="0"/>
              <a:t> </a:t>
            </a:r>
            <a:r>
              <a:rPr lang="pt-BR" dirty="0" err="1" smtClean="0"/>
              <a:t>ITxpo</a:t>
            </a:r>
            <a:r>
              <a:rPr lang="pt-BR" dirty="0" smtClean="0"/>
              <a:t> 2013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6383" y="1481138"/>
            <a:ext cx="643123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Gartner</a:t>
            </a:r>
            <a:r>
              <a:rPr lang="pt-BR" dirty="0" smtClean="0"/>
              <a:t> </a:t>
            </a:r>
            <a:r>
              <a:rPr lang="pt-BR" dirty="0" err="1" smtClean="0"/>
              <a:t>ITxpo</a:t>
            </a:r>
            <a:r>
              <a:rPr lang="pt-BR" dirty="0" smtClean="0"/>
              <a:t> 2013</a:t>
            </a:r>
            <a:endParaRPr lang="pt-B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6234" y="1481138"/>
            <a:ext cx="625153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Gartner</a:t>
            </a:r>
            <a:r>
              <a:rPr lang="pt-BR" dirty="0" smtClean="0"/>
              <a:t> </a:t>
            </a:r>
            <a:r>
              <a:rPr lang="pt-BR" dirty="0" err="1" smtClean="0"/>
              <a:t>ITxpo</a:t>
            </a:r>
            <a:r>
              <a:rPr lang="pt-BR" dirty="0" smtClean="0"/>
              <a:t> 2013</a:t>
            </a:r>
            <a:endParaRPr lang="pt-B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623" y="1481138"/>
            <a:ext cx="626275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Gartner</a:t>
            </a:r>
            <a:r>
              <a:rPr lang="pt-BR" dirty="0" smtClean="0"/>
              <a:t> </a:t>
            </a:r>
            <a:r>
              <a:rPr lang="pt-BR" dirty="0" err="1" smtClean="0"/>
              <a:t>ITxpo</a:t>
            </a:r>
            <a:r>
              <a:rPr lang="pt-BR" dirty="0" smtClean="0"/>
              <a:t> 2013</a:t>
            </a:r>
            <a:endParaRPr lang="pt-B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5008" y="1481138"/>
            <a:ext cx="621398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55984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2013 - O </a:t>
            </a:r>
            <a:r>
              <a:rPr lang="pt-BR" dirty="0" err="1" smtClean="0"/>
              <a:t>Ecosistema</a:t>
            </a:r>
            <a:r>
              <a:rPr lang="pt-BR" dirty="0" smtClean="0"/>
              <a:t> Web integra tecnologias e ambientes de negócios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Gartner</a:t>
            </a:r>
            <a:r>
              <a:rPr lang="pt-BR" dirty="0" smtClean="0"/>
              <a:t> </a:t>
            </a:r>
            <a:r>
              <a:rPr lang="pt-BR" dirty="0" err="1" smtClean="0"/>
              <a:t>ITxpo</a:t>
            </a:r>
            <a:r>
              <a:rPr lang="pt-BR" dirty="0" smtClean="0"/>
              <a:t> 2013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48880"/>
            <a:ext cx="7882458" cy="375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Gartner</a:t>
            </a:r>
            <a:r>
              <a:rPr lang="pt-BR" dirty="0" smtClean="0"/>
              <a:t> </a:t>
            </a:r>
            <a:r>
              <a:rPr lang="pt-BR" dirty="0" err="1" smtClean="0"/>
              <a:t>ITxpo</a:t>
            </a:r>
            <a:r>
              <a:rPr lang="pt-BR" dirty="0" smtClean="0"/>
              <a:t> 2013</a:t>
            </a:r>
            <a:endParaRPr lang="pt-BR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4" y="1481138"/>
            <a:ext cx="625473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Gartner</a:t>
            </a:r>
            <a:r>
              <a:rPr lang="pt-BR" dirty="0" smtClean="0"/>
              <a:t> </a:t>
            </a:r>
            <a:r>
              <a:rPr lang="pt-BR" dirty="0" err="1" smtClean="0"/>
              <a:t>ITxpo</a:t>
            </a:r>
            <a:r>
              <a:rPr lang="pt-BR" dirty="0" smtClean="0"/>
              <a:t> 2013</a:t>
            </a:r>
            <a:endParaRPr lang="pt-BR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594" y="1481138"/>
            <a:ext cx="765081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Gartner</a:t>
            </a:r>
            <a:r>
              <a:rPr lang="pt-BR" dirty="0" smtClean="0"/>
              <a:t> </a:t>
            </a:r>
            <a:r>
              <a:rPr lang="pt-BR" dirty="0" err="1" smtClean="0"/>
              <a:t>ITxpo</a:t>
            </a:r>
            <a:r>
              <a:rPr lang="pt-BR" dirty="0" smtClean="0"/>
              <a:t> 2013</a:t>
            </a:r>
            <a:endParaRPr lang="pt-BR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9751" y="1481138"/>
            <a:ext cx="664449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pPr>
              <a:buNone/>
            </a:pPr>
            <a:r>
              <a:rPr lang="en-US" sz="2200" b="1" u="sng" dirty="0" err="1" smtClean="0"/>
              <a:t>Prioridades</a:t>
            </a:r>
            <a:r>
              <a:rPr lang="en-US" sz="2200" b="1" u="sng" dirty="0" smtClean="0"/>
              <a:t> de TI </a:t>
            </a:r>
            <a:r>
              <a:rPr lang="en-US" sz="2200" b="1" u="sng" dirty="0" err="1" smtClean="0"/>
              <a:t>elencadas</a:t>
            </a:r>
            <a:r>
              <a:rPr lang="en-US" sz="2200" b="1" u="sng" dirty="0" smtClean="0"/>
              <a:t> </a:t>
            </a:r>
            <a:r>
              <a:rPr lang="en-US" sz="2200" b="1" u="sng" dirty="0" err="1" smtClean="0"/>
              <a:t>pelos</a:t>
            </a:r>
            <a:r>
              <a:rPr lang="en-US" sz="2200" b="1" u="sng" dirty="0" smtClean="0"/>
              <a:t> CIO de </a:t>
            </a:r>
            <a:r>
              <a:rPr lang="en-US" sz="2200" b="1" u="sng" dirty="0" err="1" smtClean="0"/>
              <a:t>Governo</a:t>
            </a:r>
            <a:r>
              <a:rPr lang="en-US" sz="2200" b="1" u="sng" dirty="0" smtClean="0"/>
              <a:t> </a:t>
            </a:r>
            <a:r>
              <a:rPr lang="en-US" sz="2200" b="1" u="sng" dirty="0" smtClean="0"/>
              <a:t>- </a:t>
            </a:r>
            <a:r>
              <a:rPr lang="en-US" sz="2200" b="1" u="sng" dirty="0" smtClean="0"/>
              <a:t>2013</a:t>
            </a:r>
            <a:endParaRPr lang="en-US" sz="2200" b="1" u="sng" dirty="0" smtClean="0"/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1. Soluções Analíticas e BI 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2. Modernização de aplicações Legadas 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3. </a:t>
            </a:r>
            <a:r>
              <a:rPr lang="pt-BR" dirty="0" smtClean="0"/>
              <a:t>Gerenciamento/Governança de TI 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4. </a:t>
            </a:r>
            <a:r>
              <a:rPr lang="pt-BR" dirty="0" smtClean="0"/>
              <a:t>Colaboração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5. </a:t>
            </a:r>
            <a:r>
              <a:rPr lang="pt-BR" dirty="0" smtClean="0"/>
              <a:t>Dispositivos Móveis </a:t>
            </a:r>
            <a:endParaRPr lang="pt-BR" dirty="0" smtClean="0"/>
          </a:p>
          <a:p>
            <a:endParaRPr lang="en-US" dirty="0" smtClean="0"/>
          </a:p>
          <a:p>
            <a:r>
              <a:rPr lang="en-US" dirty="0" smtClean="0"/>
              <a:t>Gartner </a:t>
            </a:r>
            <a:r>
              <a:rPr lang="en-US" dirty="0" smtClean="0"/>
              <a:t>Global CIO Survey 2013 (398 Public Sector CIOs) 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Gartner</a:t>
            </a:r>
            <a:r>
              <a:rPr lang="pt-BR" dirty="0" smtClean="0"/>
              <a:t> </a:t>
            </a:r>
            <a:r>
              <a:rPr lang="pt-BR" dirty="0" err="1" smtClean="0"/>
              <a:t>ITxpo</a:t>
            </a:r>
            <a:r>
              <a:rPr lang="pt-BR" dirty="0" smtClean="0"/>
              <a:t> 2013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Gartner</a:t>
            </a:r>
            <a:r>
              <a:rPr lang="pt-BR" dirty="0" smtClean="0"/>
              <a:t> </a:t>
            </a:r>
            <a:r>
              <a:rPr lang="pt-BR" dirty="0" err="1" smtClean="0"/>
              <a:t>ITxpo</a:t>
            </a:r>
            <a:r>
              <a:rPr lang="pt-BR" dirty="0" smtClean="0"/>
              <a:t> 2013</a:t>
            </a:r>
            <a:endParaRPr lang="pt-B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8081" y="1481138"/>
            <a:ext cx="630783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Gartner</a:t>
            </a:r>
            <a:r>
              <a:rPr lang="pt-BR" dirty="0" smtClean="0"/>
              <a:t> </a:t>
            </a:r>
            <a:r>
              <a:rPr lang="pt-BR" dirty="0" err="1" smtClean="0"/>
              <a:t>ITxpo</a:t>
            </a:r>
            <a:r>
              <a:rPr lang="pt-BR" dirty="0" smtClean="0"/>
              <a:t> 2013</a:t>
            </a:r>
            <a:endParaRPr lang="pt-B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69437"/>
            <a:ext cx="8229600" cy="334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Gartner</a:t>
            </a:r>
            <a:r>
              <a:rPr lang="pt-BR" dirty="0" smtClean="0"/>
              <a:t> </a:t>
            </a:r>
            <a:r>
              <a:rPr lang="pt-BR" dirty="0" err="1" smtClean="0"/>
              <a:t>ITxpo</a:t>
            </a:r>
            <a:r>
              <a:rPr lang="pt-BR" dirty="0" smtClean="0"/>
              <a:t> 2013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2000" b="1" u="sng" dirty="0" smtClean="0"/>
              <a:t>Tendências e seus impactos da Infraestrutura e Operações de TI</a:t>
            </a:r>
          </a:p>
          <a:p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88840"/>
            <a:ext cx="627462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Você sabia ?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Nos próximos 5 anos, as empresas médias verão suas capacidades de dados crescerem em mais de 800%;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A busca padrão do Google em "nuvem híbrida" rende mais de 2,5 milhões de resultados; 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85% da população do mundo tem cobertura sem fio;</a:t>
            </a:r>
            <a:endParaRPr lang="en-US" dirty="0" smtClean="0"/>
          </a:p>
          <a:p>
            <a:pPr>
              <a:buNone/>
            </a:pPr>
            <a:endParaRPr lang="pt-BR" dirty="0" smtClean="0"/>
          </a:p>
          <a:p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Gartner</a:t>
            </a:r>
            <a:r>
              <a:rPr lang="pt-BR" dirty="0" smtClean="0"/>
              <a:t> </a:t>
            </a:r>
            <a:r>
              <a:rPr lang="pt-BR" dirty="0" err="1" smtClean="0"/>
              <a:t>ITxpo</a:t>
            </a:r>
            <a:r>
              <a:rPr lang="pt-BR" dirty="0" smtClean="0"/>
              <a:t> 2013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Você sabia?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Dispositivos eletrônicos inteligentes </a:t>
            </a:r>
            <a:r>
              <a:rPr lang="pt-BR" dirty="0" smtClean="0"/>
              <a:t>em sapatos, "</a:t>
            </a:r>
            <a:r>
              <a:rPr lang="pt-BR" dirty="0" smtClean="0"/>
              <a:t>tatuagens” </a:t>
            </a:r>
            <a:r>
              <a:rPr lang="pt-BR" dirty="0" smtClean="0"/>
              <a:t>e acessórios </a:t>
            </a:r>
            <a:r>
              <a:rPr lang="pt-BR" dirty="0" smtClean="0"/>
              <a:t>surgem </a:t>
            </a:r>
            <a:r>
              <a:rPr lang="pt-BR" dirty="0" smtClean="0"/>
              <a:t>como uma indústria de dez bilhões de dólares em </a:t>
            </a:r>
            <a:r>
              <a:rPr lang="pt-BR" dirty="0" smtClean="0"/>
              <a:t>2016;</a:t>
            </a:r>
            <a:endParaRPr lang="pt-BR" b="1" dirty="0" smtClean="0"/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Em 2017, 40% das informações de contato </a:t>
            </a:r>
            <a:r>
              <a:rPr lang="pt-BR" dirty="0" smtClean="0"/>
              <a:t>das empresas irão </a:t>
            </a:r>
            <a:r>
              <a:rPr lang="pt-BR" dirty="0" smtClean="0"/>
              <a:t>ter vazado no </a:t>
            </a:r>
            <a:r>
              <a:rPr lang="pt-BR" dirty="0" err="1" smtClean="0"/>
              <a:t>Facebook</a:t>
            </a:r>
            <a:r>
              <a:rPr lang="pt-BR" dirty="0" smtClean="0"/>
              <a:t> por meio de aplicativos de colaboração de dispositivos móveis dos </a:t>
            </a:r>
            <a:r>
              <a:rPr lang="pt-BR" dirty="0" smtClean="0"/>
              <a:t>funcionários;</a:t>
            </a:r>
            <a:endParaRPr lang="pt-BR" dirty="0" smtClean="0"/>
          </a:p>
          <a:p>
            <a:pPr>
              <a:buFont typeface="Wingdings" pitchFamily="2" charset="2"/>
              <a:buChar char="ü"/>
            </a:pPr>
            <a:endParaRPr lang="pt-BR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Gartner</a:t>
            </a:r>
            <a:r>
              <a:rPr lang="pt-BR" dirty="0" smtClean="0"/>
              <a:t> </a:t>
            </a:r>
            <a:r>
              <a:rPr lang="pt-BR" dirty="0" err="1" smtClean="0"/>
              <a:t>ITxpo</a:t>
            </a:r>
            <a:r>
              <a:rPr lang="pt-BR" dirty="0" smtClean="0"/>
              <a:t> 2013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Gartner</a:t>
            </a:r>
            <a:r>
              <a:rPr lang="pt-BR" dirty="0" smtClean="0"/>
              <a:t> </a:t>
            </a:r>
            <a:r>
              <a:rPr lang="pt-BR" dirty="0" err="1" smtClean="0"/>
              <a:t>ITxpo</a:t>
            </a:r>
            <a:r>
              <a:rPr lang="pt-BR" dirty="0" smtClean="0"/>
              <a:t> 2013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244" y="1481138"/>
            <a:ext cx="751951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72</TotalTime>
  <Words>249</Words>
  <Application>Microsoft Office PowerPoint</Application>
  <PresentationFormat>Apresentação na tela (4:3)</PresentationFormat>
  <Paragraphs>47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Concurso</vt:lpstr>
      <vt:lpstr>Gartner ITxpo 2013</vt:lpstr>
      <vt:lpstr>Gartner ITxpo 2013</vt:lpstr>
      <vt:lpstr>Gartner ITxpo 2013</vt:lpstr>
      <vt:lpstr>Gartner ITxpo 2013</vt:lpstr>
      <vt:lpstr>Gartner ITxpo 2013</vt:lpstr>
      <vt:lpstr>Gartner ITxpo 2013</vt:lpstr>
      <vt:lpstr>Gartner ITxpo 2013</vt:lpstr>
      <vt:lpstr>Gartner ITxpo 2013</vt:lpstr>
      <vt:lpstr>Gartner ITxpo 2013</vt:lpstr>
      <vt:lpstr>Gartner ITxpo 2013</vt:lpstr>
      <vt:lpstr>Gartner ITxpo 2013</vt:lpstr>
      <vt:lpstr>Gartner ITxpo 2013</vt:lpstr>
      <vt:lpstr>Gartner ITxpo 2013</vt:lpstr>
      <vt:lpstr>Gartner ITxpo 2013</vt:lpstr>
      <vt:lpstr>Gartner ITxpo 2013</vt:lpstr>
      <vt:lpstr>Gartner ITxpo 2013</vt:lpstr>
      <vt:lpstr>Gartner ITxpo 2013</vt:lpstr>
      <vt:lpstr>Gartner ITxpo 2013</vt:lpstr>
      <vt:lpstr>Gartner ITxpo 2013</vt:lpstr>
      <vt:lpstr>Gartner ITxpo 2013</vt:lpstr>
      <vt:lpstr>Gartner ITxpo 2013</vt:lpstr>
      <vt:lpstr>Gartner ITxpo 2013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Gartner ITxpo 2013</dc:title>
  <dc:creator>rogerio</dc:creator>
  <cp:lastModifiedBy>rogerio</cp:lastModifiedBy>
  <cp:revision>16</cp:revision>
  <dcterms:created xsi:type="dcterms:W3CDTF">2013-12-03T04:03:38Z</dcterms:created>
  <dcterms:modified xsi:type="dcterms:W3CDTF">2013-12-03T05:16:15Z</dcterms:modified>
</cp:coreProperties>
</file>