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7"/>
  </p:notesMasterIdLst>
  <p:handoutMasterIdLst>
    <p:handoutMasterId r:id="rId38"/>
  </p:handoutMasterIdLst>
  <p:sldIdLst>
    <p:sldId id="256" r:id="rId2"/>
    <p:sldId id="376" r:id="rId3"/>
    <p:sldId id="318" r:id="rId4"/>
    <p:sldId id="317" r:id="rId5"/>
    <p:sldId id="379" r:id="rId6"/>
    <p:sldId id="319" r:id="rId7"/>
    <p:sldId id="396" r:id="rId8"/>
    <p:sldId id="400" r:id="rId9"/>
    <p:sldId id="401" r:id="rId10"/>
    <p:sldId id="403" r:id="rId11"/>
    <p:sldId id="321" r:id="rId12"/>
    <p:sldId id="322" r:id="rId13"/>
    <p:sldId id="327" r:id="rId14"/>
    <p:sldId id="380" r:id="rId15"/>
    <p:sldId id="330" r:id="rId16"/>
    <p:sldId id="397" r:id="rId17"/>
    <p:sldId id="399" r:id="rId18"/>
    <p:sldId id="398" r:id="rId19"/>
    <p:sldId id="381" r:id="rId20"/>
    <p:sldId id="338" r:id="rId21"/>
    <p:sldId id="386" r:id="rId22"/>
    <p:sldId id="341" r:id="rId23"/>
    <p:sldId id="387" r:id="rId24"/>
    <p:sldId id="342" r:id="rId25"/>
    <p:sldId id="388" r:id="rId26"/>
    <p:sldId id="390" r:id="rId27"/>
    <p:sldId id="347" r:id="rId28"/>
    <p:sldId id="391" r:id="rId29"/>
    <p:sldId id="348" r:id="rId30"/>
    <p:sldId id="351" r:id="rId31"/>
    <p:sldId id="355" r:id="rId32"/>
    <p:sldId id="367" r:id="rId33"/>
    <p:sldId id="368" r:id="rId34"/>
    <p:sldId id="369" r:id="rId35"/>
    <p:sldId id="402" r:id="rId36"/>
  </p:sldIdLst>
  <p:sldSz cx="9144000" cy="6858000" type="screen4x3"/>
  <p:notesSz cx="6858000" cy="9144000"/>
  <p:defaultTextStyle>
    <a:defPPr>
      <a:defRPr lang="en-US"/>
    </a:defPPr>
    <a:lvl1pPr algn="l" defTabSz="455613" rtl="0" fontAlgn="base">
      <a:spcBef>
        <a:spcPct val="0"/>
      </a:spcBef>
      <a:spcAft>
        <a:spcPct val="0"/>
      </a:spcAft>
      <a:defRPr kern="1200">
        <a:solidFill>
          <a:schemeClr val="tx1"/>
        </a:solidFill>
        <a:latin typeface="Arial" charset="0"/>
        <a:ea typeface="+mn-ea"/>
        <a:cs typeface="+mn-cs"/>
      </a:defRPr>
    </a:lvl1pPr>
    <a:lvl2pPr marL="455613" indent="1588" algn="l" defTabSz="455613" rtl="0" fontAlgn="base">
      <a:spcBef>
        <a:spcPct val="0"/>
      </a:spcBef>
      <a:spcAft>
        <a:spcPct val="0"/>
      </a:spcAft>
      <a:defRPr kern="1200">
        <a:solidFill>
          <a:schemeClr val="tx1"/>
        </a:solidFill>
        <a:latin typeface="Arial" charset="0"/>
        <a:ea typeface="+mn-ea"/>
        <a:cs typeface="+mn-cs"/>
      </a:defRPr>
    </a:lvl2pPr>
    <a:lvl3pPr marL="912813" indent="1588" algn="l" defTabSz="455613" rtl="0" fontAlgn="base">
      <a:spcBef>
        <a:spcPct val="0"/>
      </a:spcBef>
      <a:spcAft>
        <a:spcPct val="0"/>
      </a:spcAft>
      <a:defRPr kern="1200">
        <a:solidFill>
          <a:schemeClr val="tx1"/>
        </a:solidFill>
        <a:latin typeface="Arial" charset="0"/>
        <a:ea typeface="+mn-ea"/>
        <a:cs typeface="+mn-cs"/>
      </a:defRPr>
    </a:lvl3pPr>
    <a:lvl4pPr marL="1370013" indent="1588" algn="l" defTabSz="455613" rtl="0" fontAlgn="base">
      <a:spcBef>
        <a:spcPct val="0"/>
      </a:spcBef>
      <a:spcAft>
        <a:spcPct val="0"/>
      </a:spcAft>
      <a:defRPr kern="1200">
        <a:solidFill>
          <a:schemeClr val="tx1"/>
        </a:solidFill>
        <a:latin typeface="Arial" charset="0"/>
        <a:ea typeface="+mn-ea"/>
        <a:cs typeface="+mn-cs"/>
      </a:defRPr>
    </a:lvl4pPr>
    <a:lvl5pPr marL="1827213" indent="1588" algn="l" defTabSz="45561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40" autoAdjust="0"/>
    <p:restoredTop sz="94660"/>
  </p:normalViewPr>
  <p:slideViewPr>
    <p:cSldViewPr>
      <p:cViewPr>
        <p:scale>
          <a:sx n="75" d="100"/>
          <a:sy n="75" d="100"/>
        </p:scale>
        <p:origin x="-10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pt-BR"/>
          </a:p>
        </p:txBody>
      </p:sp>
      <p:sp>
        <p:nvSpPr>
          <p:cNvPr id="13824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E4A78857-9AF3-4AF9-A8B9-5A61C70212FB}" type="datetimeFigureOut">
              <a:rPr lang="pt-BR"/>
              <a:pPr/>
              <a:t>10/12/2012</a:t>
            </a:fld>
            <a:endParaRPr lang="pt-BR"/>
          </a:p>
        </p:txBody>
      </p:sp>
      <p:sp>
        <p:nvSpPr>
          <p:cNvPr id="13824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pt-BR"/>
          </a:p>
        </p:txBody>
      </p:sp>
      <p:sp>
        <p:nvSpPr>
          <p:cNvPr id="13824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2614744-AE51-49A6-B07F-A6F9180EAFBE}" type="slidenum">
              <a:rPr lang="pt-BR"/>
              <a:pPr/>
              <a:t>‹nº›</a:t>
            </a:fld>
            <a:endParaRPr lang="pt-BR"/>
          </a:p>
        </p:txBody>
      </p:sp>
    </p:spTree>
    <p:extLst>
      <p:ext uri="{BB962C8B-B14F-4D97-AF65-F5344CB8AC3E}">
        <p14:creationId xmlns:p14="http://schemas.microsoft.com/office/powerpoint/2010/main" val="1261412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pitchFamily="34" charset="0"/>
              </a:defRPr>
            </a:lvl1pPr>
          </a:lstStyle>
          <a:p>
            <a:pPr>
              <a:defRPr/>
            </a:pPr>
            <a:fld id="{27055B32-0C81-428A-8B5C-E886C886572B}" type="datetimeFigureOut">
              <a:rPr lang="pt-BR"/>
              <a:pPr>
                <a:defRPr/>
              </a:pPr>
              <a:t>10/12/2012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pitchFamily="34" charset="0"/>
              </a:defRPr>
            </a:lvl1pPr>
          </a:lstStyle>
          <a:p>
            <a:pPr>
              <a:defRPr/>
            </a:pPr>
            <a:fld id="{06D1ABD8-ED25-47FD-8D36-4DD001FC786F}" type="slidenum">
              <a:rPr lang="pt-BR"/>
              <a:pPr>
                <a:defRPr/>
              </a:pPr>
              <a:t>‹nº›</a:t>
            </a:fld>
            <a:endParaRPr lang="pt-BR"/>
          </a:p>
        </p:txBody>
      </p:sp>
    </p:spTree>
    <p:extLst>
      <p:ext uri="{BB962C8B-B14F-4D97-AF65-F5344CB8AC3E}">
        <p14:creationId xmlns:p14="http://schemas.microsoft.com/office/powerpoint/2010/main" val="18459254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t-BR" smtClean="0"/>
          </a:p>
        </p:txBody>
      </p:sp>
      <p:sp>
        <p:nvSpPr>
          <p:cNvPr id="24579"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5613" fontAlgn="base">
              <a:spcBef>
                <a:spcPct val="0"/>
              </a:spcBef>
              <a:spcAft>
                <a:spcPct val="0"/>
              </a:spcAft>
              <a:defRPr>
                <a:solidFill>
                  <a:schemeClr val="tx1"/>
                </a:solidFill>
                <a:latin typeface="Arial" charset="0"/>
              </a:defRPr>
            </a:lvl6pPr>
            <a:lvl7pPr marL="2971800" indent="-228600" defTabSz="455613" fontAlgn="base">
              <a:spcBef>
                <a:spcPct val="0"/>
              </a:spcBef>
              <a:spcAft>
                <a:spcPct val="0"/>
              </a:spcAft>
              <a:defRPr>
                <a:solidFill>
                  <a:schemeClr val="tx1"/>
                </a:solidFill>
                <a:latin typeface="Arial" charset="0"/>
              </a:defRPr>
            </a:lvl7pPr>
            <a:lvl8pPr marL="3429000" indent="-228600" defTabSz="455613" fontAlgn="base">
              <a:spcBef>
                <a:spcPct val="0"/>
              </a:spcBef>
              <a:spcAft>
                <a:spcPct val="0"/>
              </a:spcAft>
              <a:defRPr>
                <a:solidFill>
                  <a:schemeClr val="tx1"/>
                </a:solidFill>
                <a:latin typeface="Arial" charset="0"/>
              </a:defRPr>
            </a:lvl8pPr>
            <a:lvl9pPr marL="3886200" indent="-228600" defTabSz="455613" fontAlgn="base">
              <a:spcBef>
                <a:spcPct val="0"/>
              </a:spcBef>
              <a:spcAft>
                <a:spcPct val="0"/>
              </a:spcAft>
              <a:defRPr>
                <a:solidFill>
                  <a:schemeClr val="tx1"/>
                </a:solidFill>
                <a:latin typeface="Arial" charset="0"/>
              </a:defRPr>
            </a:lvl9pPr>
          </a:lstStyle>
          <a:p>
            <a:fld id="{8E4DB647-EB1F-4B01-B974-405B562E4EC3}"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t-BR" smtClean="0"/>
          </a:p>
        </p:txBody>
      </p:sp>
      <p:sp>
        <p:nvSpPr>
          <p:cNvPr id="45059"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5613" fontAlgn="base">
              <a:spcBef>
                <a:spcPct val="0"/>
              </a:spcBef>
              <a:spcAft>
                <a:spcPct val="0"/>
              </a:spcAft>
              <a:defRPr>
                <a:solidFill>
                  <a:schemeClr val="tx1"/>
                </a:solidFill>
                <a:latin typeface="Arial" charset="0"/>
              </a:defRPr>
            </a:lvl6pPr>
            <a:lvl7pPr marL="2971800" indent="-228600" defTabSz="455613" fontAlgn="base">
              <a:spcBef>
                <a:spcPct val="0"/>
              </a:spcBef>
              <a:spcAft>
                <a:spcPct val="0"/>
              </a:spcAft>
              <a:defRPr>
                <a:solidFill>
                  <a:schemeClr val="tx1"/>
                </a:solidFill>
                <a:latin typeface="Arial" charset="0"/>
              </a:defRPr>
            </a:lvl7pPr>
            <a:lvl8pPr marL="3429000" indent="-228600" defTabSz="455613" fontAlgn="base">
              <a:spcBef>
                <a:spcPct val="0"/>
              </a:spcBef>
              <a:spcAft>
                <a:spcPct val="0"/>
              </a:spcAft>
              <a:defRPr>
                <a:solidFill>
                  <a:schemeClr val="tx1"/>
                </a:solidFill>
                <a:latin typeface="Arial" charset="0"/>
              </a:defRPr>
            </a:lvl8pPr>
            <a:lvl9pPr marL="3886200" indent="-228600" defTabSz="455613" fontAlgn="base">
              <a:spcBef>
                <a:spcPct val="0"/>
              </a:spcBef>
              <a:spcAft>
                <a:spcPct val="0"/>
              </a:spcAft>
              <a:defRPr>
                <a:solidFill>
                  <a:schemeClr val="tx1"/>
                </a:solidFill>
                <a:latin typeface="Arial" charset="0"/>
              </a:defRPr>
            </a:lvl9pPr>
          </a:lstStyle>
          <a:p>
            <a:fld id="{1F676020-2CE9-400C-BA96-D454F498F0C0}"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17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27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37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t-BR" smtClean="0"/>
          </a:p>
        </p:txBody>
      </p:sp>
      <p:sp>
        <p:nvSpPr>
          <p:cNvPr id="30723"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5613" fontAlgn="base">
              <a:spcBef>
                <a:spcPct val="0"/>
              </a:spcBef>
              <a:spcAft>
                <a:spcPct val="0"/>
              </a:spcAft>
              <a:defRPr>
                <a:solidFill>
                  <a:schemeClr val="tx1"/>
                </a:solidFill>
                <a:latin typeface="Arial" charset="0"/>
              </a:defRPr>
            </a:lvl6pPr>
            <a:lvl7pPr marL="2971800" indent="-228600" defTabSz="455613" fontAlgn="base">
              <a:spcBef>
                <a:spcPct val="0"/>
              </a:spcBef>
              <a:spcAft>
                <a:spcPct val="0"/>
              </a:spcAft>
              <a:defRPr>
                <a:solidFill>
                  <a:schemeClr val="tx1"/>
                </a:solidFill>
                <a:latin typeface="Arial" charset="0"/>
              </a:defRPr>
            </a:lvl7pPr>
            <a:lvl8pPr marL="3429000" indent="-228600" defTabSz="455613" fontAlgn="base">
              <a:spcBef>
                <a:spcPct val="0"/>
              </a:spcBef>
              <a:spcAft>
                <a:spcPct val="0"/>
              </a:spcAft>
              <a:defRPr>
                <a:solidFill>
                  <a:schemeClr val="tx1"/>
                </a:solidFill>
                <a:latin typeface="Arial" charset="0"/>
              </a:defRPr>
            </a:lvl8pPr>
            <a:lvl9pPr marL="3886200" indent="-228600" defTabSz="455613" fontAlgn="base">
              <a:spcBef>
                <a:spcPct val="0"/>
              </a:spcBef>
              <a:spcAft>
                <a:spcPct val="0"/>
              </a:spcAft>
              <a:defRPr>
                <a:solidFill>
                  <a:schemeClr val="tx1"/>
                </a:solidFill>
                <a:latin typeface="Arial" charset="0"/>
              </a:defRPr>
            </a:lvl9pPr>
          </a:lstStyle>
          <a:p>
            <a:fld id="{E18A132B-4BDA-43C3-8F8F-9AE44969CC81}"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t-BR" smtClean="0"/>
          </a:p>
        </p:txBody>
      </p:sp>
      <p:sp>
        <p:nvSpPr>
          <p:cNvPr id="61443"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5613" fontAlgn="base">
              <a:spcBef>
                <a:spcPct val="0"/>
              </a:spcBef>
              <a:spcAft>
                <a:spcPct val="0"/>
              </a:spcAft>
              <a:defRPr>
                <a:solidFill>
                  <a:schemeClr val="tx1"/>
                </a:solidFill>
                <a:latin typeface="Arial" charset="0"/>
              </a:defRPr>
            </a:lvl6pPr>
            <a:lvl7pPr marL="2971800" indent="-228600" defTabSz="455613" fontAlgn="base">
              <a:spcBef>
                <a:spcPct val="0"/>
              </a:spcBef>
              <a:spcAft>
                <a:spcPct val="0"/>
              </a:spcAft>
              <a:defRPr>
                <a:solidFill>
                  <a:schemeClr val="tx1"/>
                </a:solidFill>
                <a:latin typeface="Arial" charset="0"/>
              </a:defRPr>
            </a:lvl7pPr>
            <a:lvl8pPr marL="3429000" indent="-228600" defTabSz="455613" fontAlgn="base">
              <a:spcBef>
                <a:spcPct val="0"/>
              </a:spcBef>
              <a:spcAft>
                <a:spcPct val="0"/>
              </a:spcAft>
              <a:defRPr>
                <a:solidFill>
                  <a:schemeClr val="tx1"/>
                </a:solidFill>
                <a:latin typeface="Arial" charset="0"/>
              </a:defRPr>
            </a:lvl8pPr>
            <a:lvl9pPr marL="3886200" indent="-228600" defTabSz="455613" fontAlgn="base">
              <a:spcBef>
                <a:spcPct val="0"/>
              </a:spcBef>
              <a:spcAft>
                <a:spcPct val="0"/>
              </a:spcAft>
              <a:defRPr>
                <a:solidFill>
                  <a:schemeClr val="tx1"/>
                </a:solidFill>
                <a:latin typeface="Arial" charset="0"/>
              </a:defRPr>
            </a:lvl9pPr>
          </a:lstStyle>
          <a:p>
            <a:fld id="{DF1F0268-B340-4540-903B-21871FD908FA}" type="slidenum">
              <a:rPr lang="en-US"/>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17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20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Marcador de Posição da Imagem do Diapositivo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Marcador de Posição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t-PT" smtClean="0"/>
          </a:p>
        </p:txBody>
      </p:sp>
      <p:sp>
        <p:nvSpPr>
          <p:cNvPr id="81923" name="Marcador de Posição do Número do Diapositivo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5613" fontAlgn="base">
              <a:spcBef>
                <a:spcPct val="0"/>
              </a:spcBef>
              <a:spcAft>
                <a:spcPct val="0"/>
              </a:spcAft>
              <a:defRPr>
                <a:solidFill>
                  <a:schemeClr val="tx1"/>
                </a:solidFill>
                <a:latin typeface="Arial" charset="0"/>
              </a:defRPr>
            </a:lvl6pPr>
            <a:lvl7pPr marL="2971800" indent="-228600" defTabSz="455613" fontAlgn="base">
              <a:spcBef>
                <a:spcPct val="0"/>
              </a:spcBef>
              <a:spcAft>
                <a:spcPct val="0"/>
              </a:spcAft>
              <a:defRPr>
                <a:solidFill>
                  <a:schemeClr val="tx1"/>
                </a:solidFill>
                <a:latin typeface="Arial" charset="0"/>
              </a:defRPr>
            </a:lvl7pPr>
            <a:lvl8pPr marL="3429000" indent="-228600" defTabSz="455613" fontAlgn="base">
              <a:spcBef>
                <a:spcPct val="0"/>
              </a:spcBef>
              <a:spcAft>
                <a:spcPct val="0"/>
              </a:spcAft>
              <a:defRPr>
                <a:solidFill>
                  <a:schemeClr val="tx1"/>
                </a:solidFill>
                <a:latin typeface="Arial" charset="0"/>
              </a:defRPr>
            </a:lvl8pPr>
            <a:lvl9pPr marL="3886200" indent="-228600" defTabSz="455613" fontAlgn="base">
              <a:spcBef>
                <a:spcPct val="0"/>
              </a:spcBef>
              <a:spcAft>
                <a:spcPct val="0"/>
              </a:spcAft>
              <a:defRPr>
                <a:solidFill>
                  <a:schemeClr val="tx1"/>
                </a:solidFill>
                <a:latin typeface="Arial" charset="0"/>
              </a:defRPr>
            </a:lvl9pPr>
          </a:lstStyle>
          <a:p>
            <a:fld id="{198312F1-E41F-4DE2-874B-218CF75303A6}" type="slidenum">
              <a:rPr lang="en-US"/>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t-BR" smtClean="0"/>
          </a:p>
        </p:txBody>
      </p:sp>
      <p:sp>
        <p:nvSpPr>
          <p:cNvPr id="36867"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5613" fontAlgn="base">
              <a:spcBef>
                <a:spcPct val="0"/>
              </a:spcBef>
              <a:spcAft>
                <a:spcPct val="0"/>
              </a:spcAft>
              <a:defRPr>
                <a:solidFill>
                  <a:schemeClr val="tx1"/>
                </a:solidFill>
                <a:latin typeface="Arial" charset="0"/>
              </a:defRPr>
            </a:lvl6pPr>
            <a:lvl7pPr marL="2971800" indent="-228600" defTabSz="455613" fontAlgn="base">
              <a:spcBef>
                <a:spcPct val="0"/>
              </a:spcBef>
              <a:spcAft>
                <a:spcPct val="0"/>
              </a:spcAft>
              <a:defRPr>
                <a:solidFill>
                  <a:schemeClr val="tx1"/>
                </a:solidFill>
                <a:latin typeface="Arial" charset="0"/>
              </a:defRPr>
            </a:lvl7pPr>
            <a:lvl8pPr marL="3429000" indent="-228600" defTabSz="455613" fontAlgn="base">
              <a:spcBef>
                <a:spcPct val="0"/>
              </a:spcBef>
              <a:spcAft>
                <a:spcPct val="0"/>
              </a:spcAft>
              <a:defRPr>
                <a:solidFill>
                  <a:schemeClr val="tx1"/>
                </a:solidFill>
                <a:latin typeface="Arial" charset="0"/>
              </a:defRPr>
            </a:lvl8pPr>
            <a:lvl9pPr marL="3886200" indent="-228600" defTabSz="455613" fontAlgn="base">
              <a:spcBef>
                <a:spcPct val="0"/>
              </a:spcBef>
              <a:spcAft>
                <a:spcPct val="0"/>
              </a:spcAft>
              <a:defRPr>
                <a:solidFill>
                  <a:schemeClr val="tx1"/>
                </a:solidFill>
                <a:latin typeface="Arial" charset="0"/>
              </a:defRPr>
            </a:lvl9pPr>
          </a:lstStyle>
          <a:p>
            <a:fld id="{E31C18E2-6CAB-4C30-9E95-744CDACAF338}" type="slidenum">
              <a:rPr lang="en-US"/>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81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8"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t-BR" smtClean="0"/>
          </a:p>
        </p:txBody>
      </p:sp>
      <p:sp>
        <p:nvSpPr>
          <p:cNvPr id="106499"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5613" fontAlgn="base">
              <a:spcBef>
                <a:spcPct val="0"/>
              </a:spcBef>
              <a:spcAft>
                <a:spcPct val="0"/>
              </a:spcAft>
              <a:defRPr>
                <a:solidFill>
                  <a:schemeClr val="tx1"/>
                </a:solidFill>
                <a:latin typeface="Arial" charset="0"/>
              </a:defRPr>
            </a:lvl6pPr>
            <a:lvl7pPr marL="2971800" indent="-228600" defTabSz="455613" fontAlgn="base">
              <a:spcBef>
                <a:spcPct val="0"/>
              </a:spcBef>
              <a:spcAft>
                <a:spcPct val="0"/>
              </a:spcAft>
              <a:defRPr>
                <a:solidFill>
                  <a:schemeClr val="tx1"/>
                </a:solidFill>
                <a:latin typeface="Arial" charset="0"/>
              </a:defRPr>
            </a:lvl7pPr>
            <a:lvl8pPr marL="3429000" indent="-228600" defTabSz="455613" fontAlgn="base">
              <a:spcBef>
                <a:spcPct val="0"/>
              </a:spcBef>
              <a:spcAft>
                <a:spcPct val="0"/>
              </a:spcAft>
              <a:defRPr>
                <a:solidFill>
                  <a:schemeClr val="tx1"/>
                </a:solidFill>
                <a:latin typeface="Arial" charset="0"/>
              </a:defRPr>
            </a:lvl8pPr>
            <a:lvl9pPr marL="3886200" indent="-228600" defTabSz="455613" fontAlgn="base">
              <a:spcBef>
                <a:spcPct val="0"/>
              </a:spcBef>
              <a:spcAft>
                <a:spcPct val="0"/>
              </a:spcAft>
              <a:defRPr>
                <a:solidFill>
                  <a:schemeClr val="tx1"/>
                </a:solidFill>
                <a:latin typeface="Arial" charset="0"/>
              </a:defRPr>
            </a:lvl9pPr>
          </a:lstStyle>
          <a:p>
            <a:fld id="{9DA97DB3-594B-4869-B863-4A58061E8C4E}" type="slidenum">
              <a:rPr lang="en-US"/>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35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83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42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2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5"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6" name="Rectangle 9"/>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914353" fontAlgn="auto">
              <a:spcBef>
                <a:spcPts val="0"/>
              </a:spcBef>
              <a:spcAft>
                <a:spcPts val="0"/>
              </a:spcAft>
              <a:defRPr/>
            </a:pPr>
            <a:endParaRPr/>
          </a:p>
        </p:txBody>
      </p:sp>
      <p:sp>
        <p:nvSpPr>
          <p:cNvPr id="7" name="TextBox 14"/>
          <p:cNvSpPr txBox="1"/>
          <p:nvPr/>
        </p:nvSpPr>
        <p:spPr>
          <a:xfrm>
            <a:off x="425450" y="174625"/>
            <a:ext cx="412750" cy="831850"/>
          </a:xfrm>
          <a:prstGeom prst="rect">
            <a:avLst/>
          </a:prstGeom>
          <a:noFill/>
        </p:spPr>
        <p:txBody>
          <a:bodyPr lIns="0" tIns="0" rIns="0" bIns="0">
            <a:spAutoFit/>
          </a:bodyPr>
          <a:lstStyle/>
          <a:p>
            <a:pPr defTabSz="457177" fontAlgn="auto">
              <a:spcBef>
                <a:spcPts val="0"/>
              </a:spcBef>
              <a:spcAft>
                <a:spcPts val="0"/>
              </a:spcAft>
              <a:defRPr/>
            </a:pPr>
            <a:r>
              <a:rPr sz="5400" b="1">
                <a:solidFill>
                  <a:schemeClr val="accent1">
                    <a:lumMod val="60000"/>
                    <a:lumOff val="40000"/>
                  </a:schemeClr>
                </a:solidFill>
                <a:latin typeface="+mn-lt"/>
              </a:rPr>
              <a:t>+</a:t>
            </a:r>
          </a:p>
        </p:txBody>
      </p:sp>
      <p:sp>
        <p:nvSpPr>
          <p:cNvPr id="8" name="Rectangle 10"/>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9" name="Rectangle 11"/>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10" name="Picture 12"/>
          <p:cNvSpPr>
            <a:spLocks noChangeAspect="1" noChangeArrowheads="1"/>
          </p:cNvSpPr>
          <p:nvPr userDrawn="1"/>
        </p:nvSpPr>
        <p:spPr bwMode="auto">
          <a:xfrm>
            <a:off x="7550150" y="919163"/>
            <a:ext cx="993775"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11" name="Picture 13"/>
          <p:cNvSpPr>
            <a:spLocks noChangeAspect="1" noChangeArrowheads="1"/>
          </p:cNvSpPr>
          <p:nvPr userDrawn="1"/>
        </p:nvSpPr>
        <p:spPr bwMode="auto">
          <a:xfrm>
            <a:off x="5013325" y="3227388"/>
            <a:ext cx="14351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12" name="Imagen 5" descr="logo_gere.gif"/>
          <p:cNvSpPr>
            <a:spLocks noChangeAspect="1"/>
          </p:cNvSpPr>
          <p:nvPr userDrawn="1"/>
        </p:nvSpPr>
        <p:spPr bwMode="auto">
          <a:xfrm>
            <a:off x="1052513" y="1787525"/>
            <a:ext cx="2805112"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 name="Title 1"/>
          <p:cNvSpPr>
            <a:spLocks noGrp="1"/>
          </p:cNvSpPr>
          <p:nvPr>
            <p:ph type="ctrTitle"/>
          </p:nvPr>
        </p:nvSpPr>
        <p:spPr>
          <a:xfrm>
            <a:off x="4800600" y="4624669"/>
            <a:ext cx="4038600" cy="933450"/>
          </a:xfrm>
        </p:spPr>
        <p:txBody>
          <a:bodyPr>
            <a:normAutofit/>
          </a:bodyPr>
          <a:lstStyle>
            <a:lvl1pPr>
              <a:defRPr sz="2800"/>
            </a:lvl1pPr>
          </a:lstStyle>
          <a:p>
            <a:r>
              <a:rPr lang="pt-BR" noProof="0" dirty="0" smtClean="0"/>
              <a:t>Click </a:t>
            </a:r>
            <a:r>
              <a:rPr lang="pt-BR" noProof="0" dirty="0" err="1" smtClean="0"/>
              <a:t>to</a:t>
            </a:r>
            <a:r>
              <a:rPr lang="pt-BR" noProof="0" dirty="0" smtClean="0"/>
              <a:t> </a:t>
            </a:r>
            <a:r>
              <a:rPr lang="pt-BR" noProof="0" dirty="0" err="1" smtClean="0"/>
              <a:t>edit</a:t>
            </a:r>
            <a:r>
              <a:rPr lang="pt-BR" noProof="0" dirty="0" smtClean="0"/>
              <a:t> Master </a:t>
            </a:r>
            <a:r>
              <a:rPr lang="pt-BR" noProof="0" dirty="0" err="1" smtClean="0"/>
              <a:t>title</a:t>
            </a:r>
            <a:r>
              <a:rPr lang="pt-BR" noProof="0" dirty="0" smtClean="0"/>
              <a:t> </a:t>
            </a:r>
            <a:r>
              <a:rPr lang="pt-BR" noProof="0" dirty="0" err="1" smtClean="0"/>
              <a:t>style</a:t>
            </a:r>
            <a:endParaRPr lang="pt-BR" noProof="0" dirty="0"/>
          </a:p>
        </p:txBody>
      </p:sp>
      <p:sp>
        <p:nvSpPr>
          <p:cNvPr id="3" name="Subtitle 2"/>
          <p:cNvSpPr>
            <a:spLocks noGrp="1"/>
          </p:cNvSpPr>
          <p:nvPr>
            <p:ph type="subTitle" idx="1"/>
          </p:nvPr>
        </p:nvSpPr>
        <p:spPr>
          <a:xfrm>
            <a:off x="4800600" y="5562600"/>
            <a:ext cx="4038600" cy="748553"/>
          </a:xfrm>
        </p:spPr>
        <p:txBody>
          <a:bodyPr>
            <a:normAutofit/>
          </a:bodyPr>
          <a:lstStyle>
            <a:lvl1pPr marL="0" indent="0" algn="l">
              <a:spcBef>
                <a:spcPts val="300"/>
              </a:spcBef>
              <a:buNone/>
              <a:defRPr sz="1400">
                <a:solidFill>
                  <a:schemeClr val="tx1">
                    <a:tint val="75000"/>
                  </a:schemeClr>
                </a:solidFill>
              </a:defRPr>
            </a:lvl1pPr>
            <a:lvl2pPr marL="457177" indent="0" algn="ctr">
              <a:buNone/>
              <a:defRPr>
                <a:solidFill>
                  <a:schemeClr val="tx1">
                    <a:tint val="75000"/>
                  </a:schemeClr>
                </a:solidFill>
              </a:defRPr>
            </a:lvl2pPr>
            <a:lvl3pPr marL="914353" indent="0" algn="ctr">
              <a:buNone/>
              <a:defRPr>
                <a:solidFill>
                  <a:schemeClr val="tx1">
                    <a:tint val="75000"/>
                  </a:schemeClr>
                </a:solidFill>
              </a:defRPr>
            </a:lvl3pPr>
            <a:lvl4pPr marL="1371530" indent="0" algn="ctr">
              <a:buNone/>
              <a:defRPr>
                <a:solidFill>
                  <a:schemeClr val="tx1">
                    <a:tint val="75000"/>
                  </a:schemeClr>
                </a:solidFill>
              </a:defRPr>
            </a:lvl4pPr>
            <a:lvl5pPr marL="1828706" indent="0" algn="ctr">
              <a:buNone/>
              <a:defRPr>
                <a:solidFill>
                  <a:schemeClr val="tx1">
                    <a:tint val="75000"/>
                  </a:schemeClr>
                </a:solidFill>
              </a:defRPr>
            </a:lvl5pPr>
            <a:lvl6pPr marL="2285883" indent="0" algn="ctr">
              <a:buNone/>
              <a:defRPr>
                <a:solidFill>
                  <a:schemeClr val="tx1">
                    <a:tint val="75000"/>
                  </a:schemeClr>
                </a:solidFill>
              </a:defRPr>
            </a:lvl6pPr>
            <a:lvl7pPr marL="2743060" indent="0" algn="ctr">
              <a:buNone/>
              <a:defRPr>
                <a:solidFill>
                  <a:schemeClr val="tx1">
                    <a:tint val="75000"/>
                  </a:schemeClr>
                </a:solidFill>
              </a:defRPr>
            </a:lvl7pPr>
            <a:lvl8pPr marL="3200236" indent="0" algn="ctr">
              <a:buNone/>
              <a:defRPr>
                <a:solidFill>
                  <a:schemeClr val="tx1">
                    <a:tint val="75000"/>
                  </a:schemeClr>
                </a:solidFill>
              </a:defRPr>
            </a:lvl8pPr>
            <a:lvl9pPr marL="3657413" indent="0" algn="ctr">
              <a:buNone/>
              <a:defRPr>
                <a:solidFill>
                  <a:schemeClr val="tx1">
                    <a:tint val="75000"/>
                  </a:schemeClr>
                </a:solidFill>
              </a:defRPr>
            </a:lvl9pPr>
          </a:lstStyle>
          <a:p>
            <a:r>
              <a:rPr lang="pt-BR" noProof="0" dirty="0" smtClean="0"/>
              <a:t>Click </a:t>
            </a:r>
            <a:r>
              <a:rPr lang="pt-BR" noProof="0" dirty="0" err="1" smtClean="0"/>
              <a:t>to</a:t>
            </a:r>
            <a:r>
              <a:rPr lang="pt-BR" noProof="0" dirty="0" smtClean="0"/>
              <a:t> </a:t>
            </a:r>
            <a:r>
              <a:rPr lang="pt-BR" noProof="0" dirty="0" err="1" smtClean="0"/>
              <a:t>edit</a:t>
            </a:r>
            <a:r>
              <a:rPr lang="pt-BR" noProof="0" dirty="0" smtClean="0"/>
              <a:t> Master </a:t>
            </a:r>
            <a:r>
              <a:rPr lang="pt-BR" noProof="0" dirty="0" err="1" smtClean="0"/>
              <a:t>subtitle</a:t>
            </a:r>
            <a:r>
              <a:rPr lang="pt-BR" noProof="0" dirty="0" smtClean="0"/>
              <a:t> </a:t>
            </a:r>
            <a:r>
              <a:rPr lang="pt-BR" noProof="0" dirty="0" err="1" smtClean="0"/>
              <a:t>style</a:t>
            </a:r>
            <a:endParaRPr lang="pt-BR" noProof="0" dirty="0"/>
          </a:p>
        </p:txBody>
      </p:sp>
      <p:sp>
        <p:nvSpPr>
          <p:cNvPr id="13" name="Date Placeholder 3"/>
          <p:cNvSpPr>
            <a:spLocks noGrp="1"/>
          </p:cNvSpPr>
          <p:nvPr>
            <p:ph type="dt" sz="half" idx="10"/>
          </p:nvPr>
        </p:nvSpPr>
        <p:spPr>
          <a:xfrm>
            <a:off x="4800600" y="6426200"/>
            <a:ext cx="1231900" cy="365125"/>
          </a:xfrm>
        </p:spPr>
        <p:txBody>
          <a:bodyPr/>
          <a:lstStyle>
            <a:lvl1pPr algn="l">
              <a:defRPr/>
            </a:lvl1pPr>
          </a:lstStyle>
          <a:p>
            <a:pPr>
              <a:defRPr/>
            </a:pPr>
            <a:fld id="{171C4228-3388-4759-BB37-1A88826B3775}" type="datetimeFigureOut">
              <a:rPr lang="en-US"/>
              <a:pPr>
                <a:defRPr/>
              </a:pPr>
              <a:t>12/10/2012</a:t>
            </a:fld>
            <a:endParaRPr lang="es-ES_tradnl" dirty="0"/>
          </a:p>
        </p:txBody>
      </p:sp>
      <p:sp>
        <p:nvSpPr>
          <p:cNvPr id="14"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pt-BR"/>
          </a:p>
        </p:txBody>
      </p:sp>
    </p:spTree>
    <p:extLst>
      <p:ext uri="{BB962C8B-B14F-4D97-AF65-F5344CB8AC3E}">
        <p14:creationId xmlns:p14="http://schemas.microsoft.com/office/powerpoint/2010/main" val="355448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preserve="1">
  <p:cSld name="4 Content">
    <p:spTree>
      <p:nvGrpSpPr>
        <p:cNvPr id="1" name=""/>
        <p:cNvGrpSpPr/>
        <p:nvPr/>
      </p:nvGrpSpPr>
      <p:grpSpPr>
        <a:xfrm>
          <a:off x="0" y="0"/>
          <a:ext cx="0" cy="0"/>
          <a:chOff x="0" y="0"/>
          <a:chExt cx="0" cy="0"/>
        </a:xfrm>
      </p:grpSpPr>
      <p:sp>
        <p:nvSpPr>
          <p:cNvPr id="7"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8" name="TextBox 9"/>
          <p:cNvSpPr txBox="1"/>
          <p:nvPr/>
        </p:nvSpPr>
        <p:spPr>
          <a:xfrm>
            <a:off x="223838" y="228600"/>
            <a:ext cx="260350" cy="554038"/>
          </a:xfrm>
          <a:prstGeom prst="rect">
            <a:avLst/>
          </a:prstGeom>
          <a:noFill/>
        </p:spPr>
        <p:txBody>
          <a:bodyPr lIns="0" tIns="0" rIns="0" bIns="0">
            <a:spAutoFit/>
          </a:bodyPr>
          <a:lstStyle/>
          <a:p>
            <a:pPr defTabSz="457177"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12" name="Content Placeholder 2"/>
          <p:cNvSpPr>
            <a:spLocks noGrp="1"/>
          </p:cNvSpPr>
          <p:nvPr>
            <p:ph sz="half" idx="17"/>
          </p:nvPr>
        </p:nvSpPr>
        <p:spPr>
          <a:xfrm>
            <a:off x="502921"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14" name="Content Placeholder 2"/>
          <p:cNvSpPr>
            <a:spLocks noGrp="1"/>
          </p:cNvSpPr>
          <p:nvPr>
            <p:ph sz="half" idx="18"/>
          </p:nvPr>
        </p:nvSpPr>
        <p:spPr>
          <a:xfrm>
            <a:off x="502921"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9" name="Date Placeholder 4"/>
          <p:cNvSpPr>
            <a:spLocks noGrp="1"/>
          </p:cNvSpPr>
          <p:nvPr>
            <p:ph type="dt" sz="half" idx="19"/>
          </p:nvPr>
        </p:nvSpPr>
        <p:spPr/>
        <p:txBody>
          <a:bodyPr/>
          <a:lstStyle>
            <a:lvl1pPr>
              <a:defRPr/>
            </a:lvl1pPr>
          </a:lstStyle>
          <a:p>
            <a:pPr>
              <a:defRPr/>
            </a:pPr>
            <a:fld id="{B95542EF-DBF4-43B3-B5AF-E706F0C4ACE7}" type="datetimeFigureOut">
              <a:rPr lang="en-US"/>
              <a:pPr>
                <a:defRPr/>
              </a:pPr>
              <a:t>12/10/2012</a:t>
            </a:fld>
            <a:endParaRPr lang="es-ES_tradnl" dirty="0"/>
          </a:p>
        </p:txBody>
      </p:sp>
      <p:sp>
        <p:nvSpPr>
          <p:cNvPr id="10" name="Footer Placeholder 5"/>
          <p:cNvSpPr>
            <a:spLocks noGrp="1"/>
          </p:cNvSpPr>
          <p:nvPr>
            <p:ph type="ftr" sz="quarter" idx="20"/>
          </p:nvPr>
        </p:nvSpPr>
        <p:spPr/>
        <p:txBody>
          <a:bodyPr/>
          <a:lstStyle>
            <a:lvl1pPr>
              <a:defRPr/>
            </a:lvl1pPr>
          </a:lstStyle>
          <a:p>
            <a:pPr>
              <a:defRPr/>
            </a:pPr>
            <a:endParaRPr lang="es-ES_tradnl"/>
          </a:p>
        </p:txBody>
      </p:sp>
      <p:sp>
        <p:nvSpPr>
          <p:cNvPr id="11" name="Slide Number Placeholder 6"/>
          <p:cNvSpPr>
            <a:spLocks noGrp="1"/>
          </p:cNvSpPr>
          <p:nvPr>
            <p:ph type="sldNum" sz="quarter" idx="21"/>
          </p:nvPr>
        </p:nvSpPr>
        <p:spPr/>
        <p:txBody>
          <a:bodyPr/>
          <a:lstStyle>
            <a:lvl1pPr>
              <a:defRPr/>
            </a:lvl1pPr>
          </a:lstStyle>
          <a:p>
            <a:pPr>
              <a:defRPr/>
            </a:pPr>
            <a:fld id="{0C621CD8-F26D-480E-870C-E3571483E1F9}" type="slidenum">
              <a:rPr lang="es-ES_tradnl"/>
              <a:pPr>
                <a:defRPr/>
              </a:pPr>
              <a:t>‹nº›</a:t>
            </a:fld>
            <a:endParaRPr lang="es-ES_tradnl" dirty="0"/>
          </a:p>
        </p:txBody>
      </p:sp>
    </p:spTree>
    <p:extLst>
      <p:ext uri="{BB962C8B-B14F-4D97-AF65-F5344CB8AC3E}">
        <p14:creationId xmlns:p14="http://schemas.microsoft.com/office/powerpoint/2010/main" val="245430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6">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6">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6">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2">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12">
                                            <p:txEl>
                                              <p:pRg st="1" end="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12">
                                            <p:txEl>
                                              <p:pRg st="2" end="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12">
                                            <p:txEl>
                                              <p:pRg st="3" end="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12">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4">
                                            <p:txEl>
                                              <p:pRg st="0" end="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499"/>
                                          </p:stCondLst>
                                        </p:cTn>
                                        <p:tgtEl>
                                          <p:spTgt spid="14">
                                            <p:txEl>
                                              <p:pRg st="1" end="1"/>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499"/>
                                          </p:stCondLst>
                                        </p:cTn>
                                        <p:tgtEl>
                                          <p:spTgt spid="14">
                                            <p:txEl>
                                              <p:pRg st="2" end="2"/>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499"/>
                                          </p:stCondLst>
                                        </p:cTn>
                                        <p:tgtEl>
                                          <p:spTgt spid="14">
                                            <p:txEl>
                                              <p:pRg st="3" end="3"/>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499"/>
                                          </p:stCondLst>
                                        </p:cTn>
                                        <p:tgtEl>
                                          <p:spTgt spid="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autoUpdateAnimBg="0"/>
      <p:bldP spid="14" grpId="0" build="p" autoUpdateAnimBg="0"/>
      <p:bldP spid="15" grpId="0" build="p" autoUpdateAnimBg="0"/>
      <p:bldP spid="16" grpId="0" build="p"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preserve="1">
  <p:cSld name="Blank">
    <p:spTree>
      <p:nvGrpSpPr>
        <p:cNvPr id="1" name=""/>
        <p:cNvGrpSpPr/>
        <p:nvPr/>
      </p:nvGrpSpPr>
      <p:grpSpPr>
        <a:xfrm>
          <a:off x="0" y="0"/>
          <a:ext cx="0" cy="0"/>
          <a:chOff x="0" y="0"/>
          <a:chExt cx="0" cy="0"/>
        </a:xfrm>
      </p:grpSpPr>
      <p:sp>
        <p:nvSpPr>
          <p:cNvPr id="2"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3" name="Date Placeholder 1"/>
          <p:cNvSpPr>
            <a:spLocks noGrp="1"/>
          </p:cNvSpPr>
          <p:nvPr>
            <p:ph type="dt" sz="half" idx="10"/>
          </p:nvPr>
        </p:nvSpPr>
        <p:spPr/>
        <p:txBody>
          <a:bodyPr/>
          <a:lstStyle>
            <a:lvl1pPr>
              <a:defRPr/>
            </a:lvl1pPr>
          </a:lstStyle>
          <a:p>
            <a:pPr>
              <a:defRPr/>
            </a:pPr>
            <a:fld id="{1731EF64-63D3-47F6-8DBD-23F9BB8CDA60}" type="datetimeFigureOut">
              <a:rPr lang="en-US"/>
              <a:pPr>
                <a:defRPr/>
              </a:pPr>
              <a:t>12/10/2012</a:t>
            </a:fld>
            <a:endParaRPr lang="es-ES_tradnl" dirty="0"/>
          </a:p>
        </p:txBody>
      </p:sp>
      <p:sp>
        <p:nvSpPr>
          <p:cNvPr id="4" name="Footer Placeholder 2"/>
          <p:cNvSpPr>
            <a:spLocks noGrp="1"/>
          </p:cNvSpPr>
          <p:nvPr>
            <p:ph type="ftr" sz="quarter" idx="11"/>
          </p:nvPr>
        </p:nvSpPr>
        <p:spPr/>
        <p:txBody>
          <a:bodyPr/>
          <a:lstStyle>
            <a:lvl1pPr>
              <a:defRPr/>
            </a:lvl1pPr>
          </a:lstStyle>
          <a:p>
            <a:pPr>
              <a:defRPr/>
            </a:pPr>
            <a:endParaRPr lang="es-ES_tradnl"/>
          </a:p>
        </p:txBody>
      </p:sp>
      <p:sp>
        <p:nvSpPr>
          <p:cNvPr id="5" name="Slide Number Placeholder 3"/>
          <p:cNvSpPr>
            <a:spLocks noGrp="1"/>
          </p:cNvSpPr>
          <p:nvPr>
            <p:ph type="sldNum" sz="quarter" idx="12"/>
          </p:nvPr>
        </p:nvSpPr>
        <p:spPr/>
        <p:txBody>
          <a:bodyPr/>
          <a:lstStyle>
            <a:lvl1pPr>
              <a:defRPr/>
            </a:lvl1pPr>
          </a:lstStyle>
          <a:p>
            <a:pPr>
              <a:defRPr/>
            </a:pPr>
            <a:fld id="{FC3BDD15-208A-42FB-93C2-91567EB9DFE0}" type="slidenum">
              <a:rPr lang="es-ES_tradnl"/>
              <a:pPr>
                <a:defRPr/>
              </a:pPr>
              <a:t>‹nº›</a:t>
            </a:fld>
            <a:endParaRPr lang="es-ES_tradnl" dirty="0"/>
          </a:p>
        </p:txBody>
      </p:sp>
    </p:spTree>
    <p:extLst>
      <p:ext uri="{BB962C8B-B14F-4D97-AF65-F5344CB8AC3E}">
        <p14:creationId xmlns:p14="http://schemas.microsoft.com/office/powerpoint/2010/main" val="229058692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6" name="TextBox 8"/>
          <p:cNvSpPr txBox="1"/>
          <p:nvPr/>
        </p:nvSpPr>
        <p:spPr>
          <a:xfrm>
            <a:off x="425450" y="174625"/>
            <a:ext cx="412750" cy="831850"/>
          </a:xfrm>
          <a:prstGeom prst="rect">
            <a:avLst/>
          </a:prstGeom>
          <a:noFill/>
        </p:spPr>
        <p:txBody>
          <a:bodyPr lIns="0" tIns="0" rIns="0" bIns="0">
            <a:spAutoFit/>
          </a:bodyPr>
          <a:lstStyle/>
          <a:p>
            <a:pPr defTabSz="457177" fontAlgn="auto">
              <a:spcBef>
                <a:spcPts val="0"/>
              </a:spcBef>
              <a:spcAft>
                <a:spcPts val="0"/>
              </a:spcAft>
              <a:defRPr/>
            </a:pPr>
            <a:r>
              <a:rPr sz="5400" b="1">
                <a:solidFill>
                  <a:schemeClr val="accent1">
                    <a:lumMod val="60000"/>
                    <a:lumOff val="40000"/>
                  </a:schemeClr>
                </a:solidFill>
                <a:latin typeface="+mn-lt"/>
              </a:rPr>
              <a:t>+</a:t>
            </a:r>
          </a:p>
        </p:txBody>
      </p:sp>
      <p:sp>
        <p:nvSpPr>
          <p:cNvPr id="2" name="Title 1"/>
          <p:cNvSpPr>
            <a:spLocks noGrp="1"/>
          </p:cNvSpPr>
          <p:nvPr>
            <p:ph type="title"/>
          </p:nvPr>
        </p:nvSpPr>
        <p:spPr>
          <a:xfrm>
            <a:off x="380556" y="2571750"/>
            <a:ext cx="3255264" cy="1162050"/>
          </a:xfrm>
        </p:spPr>
        <p:txBody>
          <a:bodyPr anchor="b">
            <a:normAutofit/>
          </a:bodyPr>
          <a:lstStyle>
            <a:lvl1pPr algn="l">
              <a:defRPr sz="2600" b="0">
                <a:solidFill>
                  <a:schemeClr val="bg1"/>
                </a:solidFill>
              </a:defRPr>
            </a:lvl1pPr>
          </a:lstStyle>
          <a:p>
            <a:r>
              <a:rPr lang="es-ES_tradnl" smtClean="0"/>
              <a:t>Click to edit Master title style</a:t>
            </a:r>
            <a:endParaRPr dirty="0"/>
          </a:p>
        </p:txBody>
      </p:sp>
      <p:sp>
        <p:nvSpPr>
          <p:cNvPr id="3" name="Content Placeholder 2"/>
          <p:cNvSpPr>
            <a:spLocks noGrp="1"/>
          </p:cNvSpPr>
          <p:nvPr>
            <p:ph idx="1"/>
          </p:nvPr>
        </p:nvSpPr>
        <p:spPr>
          <a:xfrm>
            <a:off x="4168776" y="273051"/>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4" name="Text Placeholder 3"/>
          <p:cNvSpPr>
            <a:spLocks noGrp="1"/>
          </p:cNvSpPr>
          <p:nvPr>
            <p:ph type="body" sz="half" idx="2"/>
          </p:nvPr>
        </p:nvSpPr>
        <p:spPr>
          <a:xfrm>
            <a:off x="381093" y="3733801"/>
            <a:ext cx="3255264" cy="2392363"/>
          </a:xfrm>
        </p:spPr>
        <p:txBody>
          <a:bodyPr/>
          <a:lstStyle>
            <a:lvl1pPr marL="0" indent="0">
              <a:spcBef>
                <a:spcPts val="600"/>
              </a:spcBef>
              <a:buNone/>
              <a:defRPr sz="1400">
                <a:solidFill>
                  <a:schemeClr val="bg1"/>
                </a:solidFill>
              </a:defRPr>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s-ES_tradnl"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1A7BAA31-152E-40C4-B47E-82911878D8A9}" type="datetimeFigureOut">
              <a:rPr lang="en-US"/>
              <a:pPr>
                <a:defRPr/>
              </a:pPr>
              <a:t>12/10/2012</a:t>
            </a:fld>
            <a:endParaRPr lang="es-ES_tradnl" dirty="0"/>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es-ES_tradnl"/>
          </a:p>
        </p:txBody>
      </p:sp>
    </p:spTree>
    <p:extLst>
      <p:ext uri="{BB962C8B-B14F-4D97-AF65-F5344CB8AC3E}">
        <p14:creationId xmlns:p14="http://schemas.microsoft.com/office/powerpoint/2010/main" val="675296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Rectangle 10"/>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6" name="TextBox 9"/>
          <p:cNvSpPr txBox="1"/>
          <p:nvPr/>
        </p:nvSpPr>
        <p:spPr>
          <a:xfrm>
            <a:off x="3989388" y="3370263"/>
            <a:ext cx="220662" cy="369887"/>
          </a:xfrm>
          <a:prstGeom prst="rect">
            <a:avLst/>
          </a:prstGeom>
          <a:noFill/>
        </p:spPr>
        <p:txBody>
          <a:bodyPr lIns="0" tIns="0" rIns="0" bIns="0">
            <a:spAutoFit/>
          </a:bodyPr>
          <a:lstStyle/>
          <a:p>
            <a:pPr defTabSz="457177"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4169404" y="3124201"/>
            <a:ext cx="3898272" cy="871538"/>
          </a:xfrm>
        </p:spPr>
        <p:txBody>
          <a:bodyPr anchor="b">
            <a:normAutofit/>
          </a:bodyPr>
          <a:lstStyle>
            <a:lvl1pPr algn="l">
              <a:defRPr sz="2600" b="0"/>
            </a:lvl1pPr>
          </a:lstStyle>
          <a:p>
            <a:r>
              <a:rPr lang="es-ES_tradnl"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r>
              <a:rPr lang="es-ES_tradnl" noProof="0" dirty="0" smtClean="0"/>
              <a:t>Drag picture to placeholder or click icon to add</a:t>
            </a:r>
            <a:endParaRPr noProof="0" dirty="0"/>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s-ES_tradnl"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4F0A3189-DDD4-47AB-BF5F-803AFD984030}" type="datetimeFigureOut">
              <a:rPr lang="en-US"/>
              <a:pPr>
                <a:defRPr/>
              </a:pPr>
              <a:t>12/10/2012</a:t>
            </a:fld>
            <a:endParaRPr lang="es-ES_tradnl" dirty="0"/>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es-ES_tradnl"/>
          </a:p>
        </p:txBody>
      </p:sp>
      <p:sp>
        <p:nvSpPr>
          <p:cNvPr id="9" name="Slide Number Placeholder 6"/>
          <p:cNvSpPr>
            <a:spLocks noGrp="1"/>
          </p:cNvSpPr>
          <p:nvPr>
            <p:ph type="sldNum" sz="quarter" idx="12"/>
          </p:nvPr>
        </p:nvSpPr>
        <p:spPr/>
        <p:txBody>
          <a:bodyPr/>
          <a:lstStyle>
            <a:lvl1pPr>
              <a:defRPr/>
            </a:lvl1pPr>
          </a:lstStyle>
          <a:p>
            <a:pPr>
              <a:defRPr/>
            </a:pPr>
            <a:fld id="{1EF2A6D9-491D-4542-AE7E-4DAE5728E4EA}" type="slidenum">
              <a:rPr lang="es-ES_tradnl"/>
              <a:pPr>
                <a:defRPr/>
              </a:pPr>
              <a:t>‹nº›</a:t>
            </a:fld>
            <a:endParaRPr lang="es-ES_tradnl" dirty="0"/>
          </a:p>
        </p:txBody>
      </p:sp>
    </p:spTree>
    <p:extLst>
      <p:ext uri="{BB962C8B-B14F-4D97-AF65-F5344CB8AC3E}">
        <p14:creationId xmlns:p14="http://schemas.microsoft.com/office/powerpoint/2010/main" val="319406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above Caption">
    <p:spTree>
      <p:nvGrpSpPr>
        <p:cNvPr id="1" name=""/>
        <p:cNvGrpSpPr/>
        <p:nvPr/>
      </p:nvGrpSpPr>
      <p:grpSpPr>
        <a:xfrm>
          <a:off x="0" y="0"/>
          <a:ext cx="0" cy="0"/>
          <a:chOff x="0" y="0"/>
          <a:chExt cx="0" cy="0"/>
        </a:xfrm>
      </p:grpSpPr>
      <p:sp>
        <p:nvSpPr>
          <p:cNvPr id="5" name="Rectangle 7"/>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6" name="Rectangle 8"/>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7" name="TextBox 9"/>
          <p:cNvSpPr txBox="1"/>
          <p:nvPr/>
        </p:nvSpPr>
        <p:spPr>
          <a:xfrm>
            <a:off x="327025" y="4632325"/>
            <a:ext cx="220663" cy="369888"/>
          </a:xfrm>
          <a:prstGeom prst="rect">
            <a:avLst/>
          </a:prstGeom>
          <a:noFill/>
        </p:spPr>
        <p:txBody>
          <a:bodyPr lIns="0" tIns="0" rIns="0" bIns="0">
            <a:spAutoFit/>
          </a:bodyPr>
          <a:lstStyle/>
          <a:p>
            <a:pPr defTabSz="457177"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506506" y="4424082"/>
            <a:ext cx="6191157" cy="833718"/>
          </a:xfrm>
        </p:spPr>
        <p:txBody>
          <a:bodyPr anchor="b">
            <a:normAutofit/>
          </a:bodyPr>
          <a:lstStyle>
            <a:lvl1pPr algn="l">
              <a:defRPr sz="2600" b="0"/>
            </a:lvl1pPr>
          </a:lstStyle>
          <a:p>
            <a:r>
              <a:rPr lang="es-ES_tradnl" smtClean="0"/>
              <a:t>Click to edit Master title style</a:t>
            </a:r>
            <a:endParaRPr/>
          </a:p>
        </p:txBody>
      </p:sp>
      <p:sp>
        <p:nvSpPr>
          <p:cNvPr id="3" name="Picture Placeholder 2"/>
          <p:cNvSpPr>
            <a:spLocks noGrp="1"/>
          </p:cNvSpPr>
          <p:nvPr>
            <p:ph type="pic" idx="1"/>
          </p:nvPr>
        </p:nvSpPr>
        <p:spPr>
          <a:xfrm>
            <a:off x="277906" y="228600"/>
            <a:ext cx="6378389" cy="4187952"/>
          </a:xfrm>
        </p:spPr>
        <p:txBody>
          <a:bodyPr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r>
              <a:rPr lang="es-ES_tradnl" noProof="0" dirty="0" smtClean="0"/>
              <a:t>Drag picture to placeholder or click icon to add</a:t>
            </a:r>
            <a:endParaRPr noProof="0" dirty="0"/>
          </a:p>
        </p:txBody>
      </p:sp>
      <p:sp>
        <p:nvSpPr>
          <p:cNvPr id="4" name="Text Placeholder 3"/>
          <p:cNvSpPr>
            <a:spLocks noGrp="1"/>
          </p:cNvSpPr>
          <p:nvPr>
            <p:ph type="body" sz="half" idx="2"/>
          </p:nvPr>
        </p:nvSpPr>
        <p:spPr>
          <a:xfrm>
            <a:off x="506506" y="5257799"/>
            <a:ext cx="6191157" cy="885825"/>
          </a:xfrm>
        </p:spPr>
        <p:txBody>
          <a:bodyPr/>
          <a:lstStyle>
            <a:lvl1pPr marL="0" indent="0">
              <a:spcBef>
                <a:spcPts val="300"/>
              </a:spcBef>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s-ES_tradnl"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A64F94EA-9751-49A0-8968-86449DB2F145}" type="datetimeFigureOut">
              <a:rPr lang="en-US"/>
              <a:pPr>
                <a:defRPr/>
              </a:pPr>
              <a:t>12/10/2012</a:t>
            </a:fld>
            <a:endParaRPr lang="es-ES_tradnl" dirty="0"/>
          </a:p>
        </p:txBody>
      </p:sp>
      <p:sp>
        <p:nvSpPr>
          <p:cNvPr id="9" name="Footer Placeholder 5"/>
          <p:cNvSpPr>
            <a:spLocks noGrp="1"/>
          </p:cNvSpPr>
          <p:nvPr>
            <p:ph type="ftr" sz="quarter" idx="11"/>
          </p:nvPr>
        </p:nvSpPr>
        <p:spPr/>
        <p:txBody>
          <a:bodyPr/>
          <a:lstStyle>
            <a:lvl1pPr>
              <a:defRPr/>
            </a:lvl1pPr>
          </a:lstStyle>
          <a:p>
            <a:pPr>
              <a:defRPr/>
            </a:pPr>
            <a:endParaRPr lang="es-ES_tradnl"/>
          </a:p>
        </p:txBody>
      </p:sp>
      <p:sp>
        <p:nvSpPr>
          <p:cNvPr id="10" name="Slide Number Placeholder 6"/>
          <p:cNvSpPr>
            <a:spLocks noGrp="1"/>
          </p:cNvSpPr>
          <p:nvPr>
            <p:ph type="sldNum" sz="quarter" idx="12"/>
          </p:nvPr>
        </p:nvSpPr>
        <p:spPr/>
        <p:txBody>
          <a:bodyPr/>
          <a:lstStyle>
            <a:lvl1pPr>
              <a:defRPr/>
            </a:lvl1pPr>
          </a:lstStyle>
          <a:p>
            <a:pPr>
              <a:defRPr/>
            </a:pPr>
            <a:fld id="{B4F28F03-9BBE-4E44-9C1D-82AE8D82C0AC}" type="slidenum">
              <a:rPr lang="es-ES_tradnl"/>
              <a:pPr>
                <a:defRPr/>
              </a:pPr>
              <a:t>‹nº›</a:t>
            </a:fld>
            <a:endParaRPr lang="es-ES_tradnl" dirty="0"/>
          </a:p>
        </p:txBody>
      </p:sp>
    </p:spTree>
    <p:extLst>
      <p:ext uri="{BB962C8B-B14F-4D97-AF65-F5344CB8AC3E}">
        <p14:creationId xmlns:p14="http://schemas.microsoft.com/office/powerpoint/2010/main" val="276202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showMasterPhAnim="0" preserve="1">
  <p:cSld name="2 Pictures with Caption">
    <p:spTree>
      <p:nvGrpSpPr>
        <p:cNvPr id="1" name=""/>
        <p:cNvGrpSpPr/>
        <p:nvPr/>
      </p:nvGrpSpPr>
      <p:grpSpPr>
        <a:xfrm>
          <a:off x="0" y="0"/>
          <a:ext cx="0" cy="0"/>
          <a:chOff x="0" y="0"/>
          <a:chExt cx="0" cy="0"/>
        </a:xfrm>
      </p:grpSpPr>
      <p:sp>
        <p:nvSpPr>
          <p:cNvPr id="6" name="Rectangle 7"/>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7" name="TextBox 8"/>
          <p:cNvSpPr txBox="1"/>
          <p:nvPr/>
        </p:nvSpPr>
        <p:spPr>
          <a:xfrm>
            <a:off x="425450" y="174625"/>
            <a:ext cx="412750" cy="831850"/>
          </a:xfrm>
          <a:prstGeom prst="rect">
            <a:avLst/>
          </a:prstGeom>
          <a:noFill/>
        </p:spPr>
        <p:txBody>
          <a:bodyPr lIns="0" tIns="0" rIns="0" bIns="0">
            <a:spAutoFit/>
          </a:bodyPr>
          <a:lstStyle/>
          <a:p>
            <a:pPr defTabSz="457177" fontAlgn="auto">
              <a:spcBef>
                <a:spcPts val="0"/>
              </a:spcBef>
              <a:spcAft>
                <a:spcPts val="0"/>
              </a:spcAft>
              <a:defRPr/>
            </a:pPr>
            <a:r>
              <a:rPr sz="5400" b="1">
                <a:solidFill>
                  <a:schemeClr val="accent1">
                    <a:lumMod val="60000"/>
                    <a:lumOff val="40000"/>
                  </a:schemeClr>
                </a:solidFill>
                <a:latin typeface="+mn-lt"/>
              </a:rPr>
              <a:t>+</a:t>
            </a:r>
          </a:p>
        </p:txBody>
      </p:sp>
      <p:sp>
        <p:nvSpPr>
          <p:cNvPr id="8" name="Rectangle 9"/>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2" name="Title 1"/>
          <p:cNvSpPr>
            <a:spLocks noGrp="1"/>
          </p:cNvSpPr>
          <p:nvPr>
            <p:ph type="title"/>
          </p:nvPr>
        </p:nvSpPr>
        <p:spPr>
          <a:xfrm>
            <a:off x="380555" y="2571750"/>
            <a:ext cx="6181611" cy="1162050"/>
          </a:xfrm>
        </p:spPr>
        <p:txBody>
          <a:bodyPr anchor="b">
            <a:normAutofit/>
          </a:bodyPr>
          <a:lstStyle>
            <a:lvl1pPr algn="l">
              <a:defRPr sz="2600" b="0">
                <a:solidFill>
                  <a:schemeClr val="bg1"/>
                </a:solidFill>
              </a:defRPr>
            </a:lvl1pPr>
          </a:lstStyle>
          <a:p>
            <a:r>
              <a:rPr lang="es-ES_tradnl" smtClean="0"/>
              <a:t>Click to edit Master title style</a:t>
            </a:r>
            <a:endParaRPr/>
          </a:p>
        </p:txBody>
      </p:sp>
      <p:sp>
        <p:nvSpPr>
          <p:cNvPr id="4" name="Text Placeholder 3"/>
          <p:cNvSpPr>
            <a:spLocks noGrp="1"/>
          </p:cNvSpPr>
          <p:nvPr>
            <p:ph type="body" sz="half" idx="2"/>
          </p:nvPr>
        </p:nvSpPr>
        <p:spPr>
          <a:xfrm>
            <a:off x="381094" y="3733801"/>
            <a:ext cx="6179566" cy="2392363"/>
          </a:xfrm>
        </p:spPr>
        <p:txBody>
          <a:bodyPr/>
          <a:lstStyle>
            <a:lvl1pPr marL="0" indent="0">
              <a:spcBef>
                <a:spcPts val="600"/>
              </a:spcBef>
              <a:buNone/>
              <a:defRPr sz="1400">
                <a:solidFill>
                  <a:schemeClr val="bg1"/>
                </a:solidFill>
              </a:defRPr>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s-ES_tradnl"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s-ES_tradnl" noProof="0" dirty="0" smtClean="0"/>
              <a:t>Drag picture to placeholder or click icon to add</a:t>
            </a:r>
            <a:endParaRPr noProof="0" dirty="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s-ES_tradnl" noProof="0" dirty="0" smtClean="0"/>
              <a:t>Drag picture to placeholder or click icon to add</a:t>
            </a:r>
            <a:endParaRPr noProof="0" dirty="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fld id="{F8453B43-665E-4394-8FAD-207A9C06F27A}" type="datetimeFigureOut">
              <a:rPr lang="en-US"/>
              <a:pPr>
                <a:defRPr/>
              </a:pPr>
              <a:t>12/10/2012</a:t>
            </a:fld>
            <a:endParaRPr lang="es-ES_tradnl" dirty="0"/>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s-ES_tradnl"/>
          </a:p>
        </p:txBody>
      </p:sp>
      <p:sp>
        <p:nvSpPr>
          <p:cNvPr id="11" name="Slide Number Placeholder 6"/>
          <p:cNvSpPr>
            <a:spLocks noGrp="1"/>
          </p:cNvSpPr>
          <p:nvPr>
            <p:ph type="sldNum" sz="quarter" idx="17"/>
          </p:nvPr>
        </p:nvSpPr>
        <p:spPr/>
        <p:txBody>
          <a:bodyPr/>
          <a:lstStyle>
            <a:lvl1pPr>
              <a:defRPr/>
            </a:lvl1pPr>
          </a:lstStyle>
          <a:p>
            <a:pPr>
              <a:defRPr/>
            </a:pPr>
            <a:fld id="{07F4D533-E4CB-4A54-8E80-1DA45CD83481}" type="slidenum">
              <a:rPr lang="es-ES_tradnl"/>
              <a:pPr>
                <a:defRPr/>
              </a:pPr>
              <a:t>‹nº›</a:t>
            </a:fld>
            <a:endParaRPr lang="es-ES_tradnl" dirty="0"/>
          </a:p>
        </p:txBody>
      </p:sp>
    </p:spTree>
    <p:extLst>
      <p:ext uri="{BB962C8B-B14F-4D97-AF65-F5344CB8AC3E}">
        <p14:creationId xmlns:p14="http://schemas.microsoft.com/office/powerpoint/2010/main" val="377142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P spid="12" grpId="0" build="p" autoUpdateAnimBg="0"/>
      <p:bldP spid="13" grpId="0" build="p" autoUpdateAnimBg="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showMasterPhAnim="0" preserve="1">
  <p:cSld name="3 Pictures with Caption">
    <p:spTree>
      <p:nvGrpSpPr>
        <p:cNvPr id="1" name=""/>
        <p:cNvGrpSpPr/>
        <p:nvPr/>
      </p:nvGrpSpPr>
      <p:grpSpPr>
        <a:xfrm>
          <a:off x="0" y="0"/>
          <a:ext cx="0" cy="0"/>
          <a:chOff x="0" y="0"/>
          <a:chExt cx="0" cy="0"/>
        </a:xfrm>
      </p:grpSpPr>
      <p:sp>
        <p:nvSpPr>
          <p:cNvPr id="7"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8" name="TextBox 8"/>
          <p:cNvSpPr txBox="1"/>
          <p:nvPr/>
        </p:nvSpPr>
        <p:spPr>
          <a:xfrm>
            <a:off x="425450" y="174625"/>
            <a:ext cx="412750" cy="831850"/>
          </a:xfrm>
          <a:prstGeom prst="rect">
            <a:avLst/>
          </a:prstGeom>
          <a:noFill/>
        </p:spPr>
        <p:txBody>
          <a:bodyPr lIns="0" tIns="0" rIns="0" bIns="0">
            <a:spAutoFit/>
          </a:bodyPr>
          <a:lstStyle/>
          <a:p>
            <a:pPr defTabSz="457177" fontAlgn="auto">
              <a:spcBef>
                <a:spcPts val="0"/>
              </a:spcBef>
              <a:spcAft>
                <a:spcPts val="0"/>
              </a:spcAft>
              <a:defRPr/>
            </a:pPr>
            <a:r>
              <a:rPr sz="5400" b="1">
                <a:solidFill>
                  <a:schemeClr val="accent1">
                    <a:lumMod val="60000"/>
                    <a:lumOff val="40000"/>
                  </a:schemeClr>
                </a:solidFill>
                <a:latin typeface="+mn-lt"/>
              </a:rPr>
              <a:t>+</a:t>
            </a:r>
          </a:p>
        </p:txBody>
      </p:sp>
      <p:sp>
        <p:nvSpPr>
          <p:cNvPr id="9" name="Rectangle 9"/>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10" name="Rectangle 10"/>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2" name="Title 1"/>
          <p:cNvSpPr>
            <a:spLocks noGrp="1"/>
          </p:cNvSpPr>
          <p:nvPr>
            <p:ph type="title"/>
          </p:nvPr>
        </p:nvSpPr>
        <p:spPr>
          <a:xfrm>
            <a:off x="380555" y="2571750"/>
            <a:ext cx="4016633" cy="1162050"/>
          </a:xfrm>
        </p:spPr>
        <p:txBody>
          <a:bodyPr anchor="b">
            <a:normAutofit/>
          </a:bodyPr>
          <a:lstStyle>
            <a:lvl1pPr algn="l">
              <a:defRPr sz="2600" b="0">
                <a:solidFill>
                  <a:schemeClr val="bg1"/>
                </a:solidFill>
              </a:defRPr>
            </a:lvl1pPr>
          </a:lstStyle>
          <a:p>
            <a:r>
              <a:rPr lang="es-ES_tradnl" smtClean="0"/>
              <a:t>Click to edit Master title style</a:t>
            </a:r>
            <a:endParaRPr/>
          </a:p>
        </p:txBody>
      </p:sp>
      <p:sp>
        <p:nvSpPr>
          <p:cNvPr id="4" name="Text Placeholder 3"/>
          <p:cNvSpPr>
            <a:spLocks noGrp="1"/>
          </p:cNvSpPr>
          <p:nvPr>
            <p:ph type="body" sz="half" idx="2"/>
          </p:nvPr>
        </p:nvSpPr>
        <p:spPr>
          <a:xfrm>
            <a:off x="381094" y="3733801"/>
            <a:ext cx="4015304" cy="2392363"/>
          </a:xfrm>
        </p:spPr>
        <p:txBody>
          <a:bodyPr/>
          <a:lstStyle>
            <a:lvl1pPr marL="0" indent="0">
              <a:spcBef>
                <a:spcPts val="600"/>
              </a:spcBef>
              <a:buNone/>
              <a:defRPr sz="1400">
                <a:solidFill>
                  <a:schemeClr val="bg1"/>
                </a:solidFill>
              </a:defRPr>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s-ES_tradnl"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s-ES_tradnl" noProof="0" dirty="0" smtClean="0"/>
              <a:t>Drag picture to placeholder or click icon to add</a:t>
            </a:r>
            <a:endParaRPr noProof="0" dirty="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s-ES_tradnl" noProof="0" dirty="0" smtClean="0"/>
              <a:t>Drag picture to placeholder or click icon to add</a:t>
            </a:r>
            <a:endParaRPr noProof="0" dirty="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s-ES_tradnl" noProof="0" dirty="0" smtClean="0"/>
              <a:t>Drag picture to placeholder or click icon to add</a:t>
            </a:r>
            <a:endParaRPr noProof="0" dirty="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fld id="{ED8C3219-1082-44D9-8F5E-EDBE45C58018}" type="datetimeFigureOut">
              <a:rPr lang="en-US"/>
              <a:pPr>
                <a:defRPr/>
              </a:pPr>
              <a:t>12/10/2012</a:t>
            </a:fld>
            <a:endParaRPr lang="es-ES_tradnl" dirty="0"/>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s-ES_tradnl"/>
          </a:p>
        </p:txBody>
      </p:sp>
      <p:sp>
        <p:nvSpPr>
          <p:cNvPr id="16" name="Slide Number Placeholder 6"/>
          <p:cNvSpPr>
            <a:spLocks noGrp="1"/>
          </p:cNvSpPr>
          <p:nvPr>
            <p:ph type="sldNum" sz="quarter" idx="18"/>
          </p:nvPr>
        </p:nvSpPr>
        <p:spPr/>
        <p:txBody>
          <a:bodyPr/>
          <a:lstStyle>
            <a:lvl1pPr>
              <a:defRPr/>
            </a:lvl1pPr>
          </a:lstStyle>
          <a:p>
            <a:pPr>
              <a:defRPr/>
            </a:pPr>
            <a:fld id="{32EBE8CE-07C9-4F54-B8E3-81D9D37DBF29}" type="slidenum">
              <a:rPr lang="es-ES_tradnl"/>
              <a:pPr>
                <a:defRPr/>
              </a:pPr>
              <a:t>‹nº›</a:t>
            </a:fld>
            <a:endParaRPr lang="es-ES_tradnl" dirty="0"/>
          </a:p>
        </p:txBody>
      </p:sp>
    </p:spTree>
    <p:extLst>
      <p:ext uri="{BB962C8B-B14F-4D97-AF65-F5344CB8AC3E}">
        <p14:creationId xmlns:p14="http://schemas.microsoft.com/office/powerpoint/2010/main" val="69995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P spid="12" grpId="0" build="p" autoUpdateAnimBg="0"/>
      <p:bldP spid="13" grpId="0" build="p" autoUpdateAnimBg="0"/>
      <p:bldP spid="14" grpId="0" build="p" autoUpdateAnimBg="0"/>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showMasterPhAnim="0" preserve="1">
  <p:cSld name="3 Pictures with Caption, Alt.">
    <p:spTree>
      <p:nvGrpSpPr>
        <p:cNvPr id="1" name=""/>
        <p:cNvGrpSpPr/>
        <p:nvPr/>
      </p:nvGrpSpPr>
      <p:grpSpPr>
        <a:xfrm>
          <a:off x="0" y="0"/>
          <a:ext cx="0" cy="0"/>
          <a:chOff x="0" y="0"/>
          <a:chExt cx="0" cy="0"/>
        </a:xfrm>
      </p:grpSpPr>
      <p:sp>
        <p:nvSpPr>
          <p:cNvPr id="7" name="Rectangle 10"/>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8" name="TextBox 9"/>
          <p:cNvSpPr txBox="1"/>
          <p:nvPr/>
        </p:nvSpPr>
        <p:spPr>
          <a:xfrm>
            <a:off x="4749800" y="3370263"/>
            <a:ext cx="220663" cy="369887"/>
          </a:xfrm>
          <a:prstGeom prst="rect">
            <a:avLst/>
          </a:prstGeom>
          <a:noFill/>
        </p:spPr>
        <p:txBody>
          <a:bodyPr lIns="0" tIns="0" rIns="0" bIns="0">
            <a:spAutoFit/>
          </a:bodyPr>
          <a:lstStyle/>
          <a:p>
            <a:pPr defTabSz="457177"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4953000" y="3124201"/>
            <a:ext cx="3108960" cy="871538"/>
          </a:xfrm>
        </p:spPr>
        <p:txBody>
          <a:bodyPr anchor="b">
            <a:normAutofit/>
          </a:bodyPr>
          <a:lstStyle>
            <a:lvl1pPr algn="l">
              <a:defRPr sz="2600" b="0"/>
            </a:lvl1pPr>
          </a:lstStyle>
          <a:p>
            <a:r>
              <a:rPr lang="es-ES_tradnl" smtClean="0"/>
              <a:t>Click to edit Master title style</a:t>
            </a:r>
            <a:endParaRPr/>
          </a:p>
        </p:txBody>
      </p:sp>
      <p:sp>
        <p:nvSpPr>
          <p:cNvPr id="3" name="Picture Placeholder 2"/>
          <p:cNvSpPr>
            <a:spLocks noGrp="1"/>
          </p:cNvSpPr>
          <p:nvPr>
            <p:ph type="pic" idx="1"/>
          </p:nvPr>
        </p:nvSpPr>
        <p:spPr>
          <a:xfrm>
            <a:off x="277906" y="2365248"/>
            <a:ext cx="4240119" cy="4187952"/>
          </a:xfrm>
        </p:spPr>
        <p:txBody>
          <a:bodyPr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r>
              <a:rPr lang="es-ES_tradnl" noProof="0" dirty="0" smtClean="0"/>
              <a:t>Drag picture to placeholder or click icon to add</a:t>
            </a:r>
            <a:endParaRPr noProof="0" dirty="0"/>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s-ES_tradnl"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s-ES_tradnl" noProof="0" dirty="0" smtClean="0"/>
              <a:t>Drag picture to placeholder or click icon to add</a:t>
            </a:r>
            <a:endParaRPr noProof="0" dirty="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s-ES_tradnl" noProof="0" dirty="0" smtClean="0"/>
              <a:t>Drag picture to placeholder or click icon to add</a:t>
            </a:r>
            <a:endParaRPr noProof="0" dirty="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fld id="{F42AAB44-B6E0-44CA-9D56-28062E51FAC2}" type="datetimeFigureOut">
              <a:rPr lang="en-US"/>
              <a:pPr>
                <a:defRPr/>
              </a:pPr>
              <a:t>12/10/2012</a:t>
            </a:fld>
            <a:endParaRPr lang="es-ES_tradnl" dirty="0"/>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es-ES_tradnl"/>
          </a:p>
        </p:txBody>
      </p:sp>
      <p:sp>
        <p:nvSpPr>
          <p:cNvPr id="11" name="Slide Number Placeholder 6"/>
          <p:cNvSpPr>
            <a:spLocks noGrp="1"/>
          </p:cNvSpPr>
          <p:nvPr>
            <p:ph type="sldNum" sz="quarter" idx="17"/>
          </p:nvPr>
        </p:nvSpPr>
        <p:spPr/>
        <p:txBody>
          <a:bodyPr/>
          <a:lstStyle>
            <a:lvl1pPr>
              <a:defRPr/>
            </a:lvl1pPr>
          </a:lstStyle>
          <a:p>
            <a:pPr>
              <a:defRPr/>
            </a:pPr>
            <a:fld id="{7AF976D1-B38B-4010-A34C-70623A02EFCA}" type="slidenum">
              <a:rPr lang="es-ES_tradnl"/>
              <a:pPr>
                <a:defRPr/>
              </a:pPr>
              <a:t>‹nº›</a:t>
            </a:fld>
            <a:endParaRPr lang="es-ES_tradnl" dirty="0"/>
          </a:p>
        </p:txBody>
      </p:sp>
    </p:spTree>
    <p:extLst>
      <p:ext uri="{BB962C8B-B14F-4D97-AF65-F5344CB8AC3E}">
        <p14:creationId xmlns:p14="http://schemas.microsoft.com/office/powerpoint/2010/main" val="879825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14" grpId="0" build="p" autoUpdateAnimBg="0"/>
      <p:bldP spid="15" grpId="0" build="p" autoUpdateAnimBg="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showMasterPhAnim="0" preserve="1">
  <p:cSld name="Title and Vertical Text">
    <p:spTree>
      <p:nvGrpSpPr>
        <p:cNvPr id="1" name=""/>
        <p:cNvGrpSpPr/>
        <p:nvPr/>
      </p:nvGrpSpPr>
      <p:grpSpPr>
        <a:xfrm>
          <a:off x="0" y="0"/>
          <a:ext cx="0" cy="0"/>
          <a:chOff x="0" y="0"/>
          <a:chExt cx="0" cy="0"/>
        </a:xfrm>
      </p:grpSpPr>
      <p:sp>
        <p:nvSpPr>
          <p:cNvPr id="4"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5" name="TextBox 8"/>
          <p:cNvSpPr txBox="1"/>
          <p:nvPr/>
        </p:nvSpPr>
        <p:spPr>
          <a:xfrm>
            <a:off x="223838" y="228600"/>
            <a:ext cx="260350" cy="554038"/>
          </a:xfrm>
          <a:prstGeom prst="rect">
            <a:avLst/>
          </a:prstGeom>
          <a:noFill/>
        </p:spPr>
        <p:txBody>
          <a:bodyPr lIns="0" tIns="0" rIns="0" bIns="0">
            <a:spAutoFit/>
          </a:bodyPr>
          <a:lstStyle/>
          <a:p>
            <a:pPr defTabSz="457177"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6" name="Date Placeholder 3"/>
          <p:cNvSpPr>
            <a:spLocks noGrp="1"/>
          </p:cNvSpPr>
          <p:nvPr>
            <p:ph type="dt" sz="half" idx="10"/>
          </p:nvPr>
        </p:nvSpPr>
        <p:spPr/>
        <p:txBody>
          <a:bodyPr/>
          <a:lstStyle>
            <a:lvl1pPr>
              <a:defRPr/>
            </a:lvl1pPr>
          </a:lstStyle>
          <a:p>
            <a:pPr>
              <a:defRPr/>
            </a:pPr>
            <a:fld id="{FB42BD94-0039-4547-A86D-D4066AD10DCD}" type="datetimeFigureOut">
              <a:rPr lang="en-US"/>
              <a:pPr>
                <a:defRPr/>
              </a:pPr>
              <a:t>12/10/2012</a:t>
            </a:fld>
            <a:endParaRPr lang="es-ES_tradnl" dirty="0"/>
          </a:p>
        </p:txBody>
      </p:sp>
      <p:sp>
        <p:nvSpPr>
          <p:cNvPr id="7" name="Footer Placeholder 4"/>
          <p:cNvSpPr>
            <a:spLocks noGrp="1"/>
          </p:cNvSpPr>
          <p:nvPr>
            <p:ph type="ftr" sz="quarter" idx="11"/>
          </p:nvPr>
        </p:nvSpPr>
        <p:spPr/>
        <p:txBody>
          <a:bodyPr/>
          <a:lstStyle>
            <a:lvl1pPr>
              <a:defRPr/>
            </a:lvl1pPr>
          </a:lstStyle>
          <a:p>
            <a:pPr>
              <a:defRPr/>
            </a:pPr>
            <a:endParaRPr lang="es-ES_tradnl"/>
          </a:p>
        </p:txBody>
      </p:sp>
      <p:sp>
        <p:nvSpPr>
          <p:cNvPr id="8" name="Slide Number Placeholder 5"/>
          <p:cNvSpPr>
            <a:spLocks noGrp="1"/>
          </p:cNvSpPr>
          <p:nvPr>
            <p:ph type="sldNum" sz="quarter" idx="12"/>
          </p:nvPr>
        </p:nvSpPr>
        <p:spPr/>
        <p:txBody>
          <a:bodyPr/>
          <a:lstStyle>
            <a:lvl1pPr>
              <a:defRPr/>
            </a:lvl1pPr>
          </a:lstStyle>
          <a:p>
            <a:pPr>
              <a:defRPr/>
            </a:pPr>
            <a:fld id="{FEB7A8F3-FAB3-43B8-BA45-59900156C9AB}" type="slidenum">
              <a:rPr lang="es-ES_tradnl"/>
              <a:pPr>
                <a:defRPr/>
              </a:pPr>
              <a:t>‹nº›</a:t>
            </a:fld>
            <a:endParaRPr lang="es-ES_tradnl" dirty="0"/>
          </a:p>
        </p:txBody>
      </p:sp>
    </p:spTree>
    <p:extLst>
      <p:ext uri="{BB962C8B-B14F-4D97-AF65-F5344CB8AC3E}">
        <p14:creationId xmlns:p14="http://schemas.microsoft.com/office/powerpoint/2010/main" val="427939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showMasterPhAnim="0" preserve="1">
  <p:cSld name="Vertical Title and Text">
    <p:spTree>
      <p:nvGrpSpPr>
        <p:cNvPr id="1" name=""/>
        <p:cNvGrpSpPr/>
        <p:nvPr/>
      </p:nvGrpSpPr>
      <p:grpSpPr>
        <a:xfrm>
          <a:off x="0" y="0"/>
          <a:ext cx="0" cy="0"/>
          <a:chOff x="0" y="0"/>
          <a:chExt cx="0" cy="0"/>
        </a:xfrm>
      </p:grpSpPr>
      <p:sp>
        <p:nvSpPr>
          <p:cNvPr id="4" name="Rectangle 9"/>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5" name="TextBox 8"/>
          <p:cNvSpPr txBox="1"/>
          <p:nvPr/>
        </p:nvSpPr>
        <p:spPr>
          <a:xfrm rot="16200000">
            <a:off x="8593932" y="561181"/>
            <a:ext cx="260350" cy="554037"/>
          </a:xfrm>
          <a:prstGeom prst="rect">
            <a:avLst/>
          </a:prstGeom>
          <a:noFill/>
        </p:spPr>
        <p:txBody>
          <a:bodyPr lIns="0" tIns="0" rIns="0" bIns="0">
            <a:spAutoFit/>
          </a:bodyPr>
          <a:lstStyle/>
          <a:p>
            <a:pPr defTabSz="457177" fontAlgn="auto">
              <a:spcBef>
                <a:spcPts val="0"/>
              </a:spcBef>
              <a:spcAft>
                <a:spcPts val="0"/>
              </a:spcAft>
              <a:defRPr/>
            </a:pPr>
            <a:r>
              <a:rPr sz="3600" b="1">
                <a:solidFill>
                  <a:schemeClr val="accent1">
                    <a:lumMod val="60000"/>
                    <a:lumOff val="40000"/>
                  </a:schemeClr>
                </a:solidFill>
                <a:latin typeface="+mn-lt"/>
              </a:rPr>
              <a:t>+</a:t>
            </a:r>
          </a:p>
        </p:txBody>
      </p:sp>
      <p:sp>
        <p:nvSpPr>
          <p:cNvPr id="2" name="Vertical Title 1"/>
          <p:cNvSpPr>
            <a:spLocks noGrp="1"/>
          </p:cNvSpPr>
          <p:nvPr>
            <p:ph type="title" orient="vert"/>
          </p:nvPr>
        </p:nvSpPr>
        <p:spPr>
          <a:xfrm>
            <a:off x="7995772" y="954742"/>
            <a:ext cx="681318" cy="5171422"/>
          </a:xfrm>
        </p:spPr>
        <p:txBody>
          <a:bodyPr vert="eaVert"/>
          <a:lstStyle/>
          <a:p>
            <a:r>
              <a:rPr lang="es-ES_tradnl" smtClean="0"/>
              <a:t>Click to edit Master title style</a:t>
            </a:r>
            <a:endParaRPr/>
          </a:p>
        </p:txBody>
      </p:sp>
      <p:sp>
        <p:nvSpPr>
          <p:cNvPr id="3" name="Vertical Text Placeholder 2"/>
          <p:cNvSpPr>
            <a:spLocks noGrp="1"/>
          </p:cNvSpPr>
          <p:nvPr>
            <p:ph type="body" orient="vert" idx="1"/>
          </p:nvPr>
        </p:nvSpPr>
        <p:spPr>
          <a:xfrm>
            <a:off x="457200" y="958757"/>
            <a:ext cx="6858000" cy="5184869"/>
          </a:xfrm>
        </p:spPr>
        <p:txBody>
          <a:bodyPr vert="eaVert"/>
          <a:lstStyle>
            <a:lvl5pPr>
              <a:defRPr/>
            </a:lvl5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6" name="Date Placeholder 3"/>
          <p:cNvSpPr>
            <a:spLocks noGrp="1"/>
          </p:cNvSpPr>
          <p:nvPr>
            <p:ph type="dt" sz="half" idx="10"/>
          </p:nvPr>
        </p:nvSpPr>
        <p:spPr/>
        <p:txBody>
          <a:bodyPr/>
          <a:lstStyle>
            <a:lvl1pPr>
              <a:defRPr/>
            </a:lvl1pPr>
          </a:lstStyle>
          <a:p>
            <a:pPr>
              <a:defRPr/>
            </a:pPr>
            <a:fld id="{A1651F12-967D-4FE4-9107-890991ACBFB6}" type="datetimeFigureOut">
              <a:rPr lang="en-US"/>
              <a:pPr>
                <a:defRPr/>
              </a:pPr>
              <a:t>12/10/2012</a:t>
            </a:fld>
            <a:endParaRPr lang="es-ES_tradnl" dirty="0"/>
          </a:p>
        </p:txBody>
      </p:sp>
      <p:sp>
        <p:nvSpPr>
          <p:cNvPr id="7" name="Footer Placeholder 4"/>
          <p:cNvSpPr>
            <a:spLocks noGrp="1"/>
          </p:cNvSpPr>
          <p:nvPr>
            <p:ph type="ftr" sz="quarter" idx="11"/>
          </p:nvPr>
        </p:nvSpPr>
        <p:spPr/>
        <p:txBody>
          <a:bodyPr/>
          <a:lstStyle>
            <a:lvl1pPr>
              <a:defRPr/>
            </a:lvl1pPr>
          </a:lstStyle>
          <a:p>
            <a:pPr>
              <a:defRPr/>
            </a:pPr>
            <a:endParaRPr lang="es-ES_tradnl"/>
          </a:p>
        </p:txBody>
      </p:sp>
      <p:sp>
        <p:nvSpPr>
          <p:cNvPr id="8" name="Slide Number Placeholder 5"/>
          <p:cNvSpPr>
            <a:spLocks noGrp="1"/>
          </p:cNvSpPr>
          <p:nvPr>
            <p:ph type="sldNum" sz="quarter" idx="12"/>
          </p:nvPr>
        </p:nvSpPr>
        <p:spPr/>
        <p:txBody>
          <a:bodyPr/>
          <a:lstStyle>
            <a:lvl1pPr>
              <a:defRPr/>
            </a:lvl1pPr>
          </a:lstStyle>
          <a:p>
            <a:pPr>
              <a:defRPr/>
            </a:pPr>
            <a:fld id="{E174CEE3-9592-4525-8381-6E46CA1373CC}" type="slidenum">
              <a:rPr lang="es-ES_tradnl"/>
              <a:pPr>
                <a:defRPr/>
              </a:pPr>
              <a:t>‹nº›</a:t>
            </a:fld>
            <a:endParaRPr lang="es-ES_tradnl" dirty="0"/>
          </a:p>
        </p:txBody>
      </p:sp>
    </p:spTree>
    <p:extLst>
      <p:ext uri="{BB962C8B-B14F-4D97-AF65-F5344CB8AC3E}">
        <p14:creationId xmlns:p14="http://schemas.microsoft.com/office/powerpoint/2010/main" val="61689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preserve="1">
  <p:cSld name="Title and Content">
    <p:spTree>
      <p:nvGrpSpPr>
        <p:cNvPr id="1" name=""/>
        <p:cNvGrpSpPr/>
        <p:nvPr/>
      </p:nvGrpSpPr>
      <p:grpSpPr>
        <a:xfrm>
          <a:off x="0" y="0"/>
          <a:ext cx="0" cy="0"/>
          <a:chOff x="0" y="0"/>
          <a:chExt cx="0" cy="0"/>
        </a:xfrm>
      </p:grpSpPr>
      <p:sp>
        <p:nvSpPr>
          <p:cNvPr id="4" name="Rectangle 6"/>
          <p:cNvSpPr/>
          <p:nvPr/>
        </p:nvSpPr>
        <p:spPr>
          <a:xfrm>
            <a:off x="8288338"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5" name="TextBox 8"/>
          <p:cNvSpPr txBox="1"/>
          <p:nvPr/>
        </p:nvSpPr>
        <p:spPr>
          <a:xfrm>
            <a:off x="223838" y="228600"/>
            <a:ext cx="260350" cy="554038"/>
          </a:xfrm>
          <a:prstGeom prst="rect">
            <a:avLst/>
          </a:prstGeom>
          <a:noFill/>
        </p:spPr>
        <p:txBody>
          <a:bodyPr lIns="0" tIns="0" rIns="0" bIns="0">
            <a:spAutoFit/>
          </a:bodyPr>
          <a:lstStyle/>
          <a:p>
            <a:pPr defTabSz="457177" fontAlgn="auto">
              <a:spcBef>
                <a:spcPts val="0"/>
              </a:spcBef>
              <a:spcAft>
                <a:spcPts val="0"/>
              </a:spcAft>
              <a:defRPr/>
            </a:pPr>
            <a:r>
              <a:rPr sz="3600" b="1">
                <a:solidFill>
                  <a:schemeClr val="accent1">
                    <a:lumMod val="60000"/>
                    <a:lumOff val="40000"/>
                  </a:schemeClr>
                </a:solidFill>
                <a:latin typeface="+mn-lt"/>
              </a:rPr>
              <a:t>+</a:t>
            </a:r>
          </a:p>
        </p:txBody>
      </p:sp>
      <p:sp>
        <p:nvSpPr>
          <p:cNvPr id="6" name="Rectangle 9"/>
          <p:cNvSpPr/>
          <p:nvPr/>
        </p:nvSpPr>
        <p:spPr>
          <a:xfrm>
            <a:off x="8154988" y="282575"/>
            <a:ext cx="90487"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7" name="Picture 10"/>
          <p:cNvSpPr>
            <a:spLocks noChangeAspect="1" noChangeArrowheads="1"/>
          </p:cNvSpPr>
          <p:nvPr userDrawn="1"/>
        </p:nvSpPr>
        <p:spPr bwMode="auto">
          <a:xfrm>
            <a:off x="8383588" y="4130675"/>
            <a:ext cx="450850"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8" name="Picture 12"/>
          <p:cNvSpPr>
            <a:spLocks noChangeAspect="1"/>
          </p:cNvSpPr>
          <p:nvPr userDrawn="1"/>
        </p:nvSpPr>
        <p:spPr bwMode="auto">
          <a:xfrm>
            <a:off x="8159750" y="3268663"/>
            <a:ext cx="9001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9" name="Imagen 7" descr="logo_gere.gif"/>
          <p:cNvSpPr>
            <a:spLocks noChangeAspect="1"/>
          </p:cNvSpPr>
          <p:nvPr userDrawn="1"/>
        </p:nvSpPr>
        <p:spPr bwMode="auto">
          <a:xfrm>
            <a:off x="8154988" y="2554288"/>
            <a:ext cx="9048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 name="Title 1"/>
          <p:cNvSpPr>
            <a:spLocks noGrp="1"/>
          </p:cNvSpPr>
          <p:nvPr>
            <p:ph type="title"/>
          </p:nvPr>
        </p:nvSpPr>
        <p:spPr/>
        <p:txBody>
          <a:bodyPr/>
          <a:lstStyle/>
          <a:p>
            <a:r>
              <a:rPr lang="pt-BR" noProof="0" dirty="0" smtClean="0"/>
              <a:t>Click </a:t>
            </a:r>
            <a:r>
              <a:rPr lang="pt-BR" noProof="0" dirty="0" err="1" smtClean="0"/>
              <a:t>to</a:t>
            </a:r>
            <a:r>
              <a:rPr lang="pt-BR" noProof="0" dirty="0" smtClean="0"/>
              <a:t> </a:t>
            </a:r>
            <a:r>
              <a:rPr lang="pt-BR" noProof="0" dirty="0" err="1" smtClean="0"/>
              <a:t>edit</a:t>
            </a:r>
            <a:r>
              <a:rPr lang="pt-BR" noProof="0" dirty="0" smtClean="0"/>
              <a:t> Master </a:t>
            </a:r>
            <a:r>
              <a:rPr lang="pt-BR" noProof="0" dirty="0" err="1" smtClean="0"/>
              <a:t>title</a:t>
            </a:r>
            <a:r>
              <a:rPr lang="pt-BR" noProof="0" dirty="0" smtClean="0"/>
              <a:t> </a:t>
            </a:r>
            <a:r>
              <a:rPr lang="pt-BR" noProof="0" dirty="0" err="1" smtClean="0"/>
              <a:t>style</a:t>
            </a:r>
            <a:endParaRPr lang="pt-BR" noProof="0" dirty="0"/>
          </a:p>
        </p:txBody>
      </p:sp>
      <p:sp>
        <p:nvSpPr>
          <p:cNvPr id="3" name="Content Placeholder 2"/>
          <p:cNvSpPr>
            <a:spLocks noGrp="1"/>
          </p:cNvSpPr>
          <p:nvPr>
            <p:ph idx="1"/>
          </p:nvPr>
        </p:nvSpPr>
        <p:spPr/>
        <p:txBody>
          <a:bodyPr/>
          <a:lstStyle>
            <a:lvl5pPr>
              <a:defRPr/>
            </a:lvl5pPr>
          </a:lstStyle>
          <a:p>
            <a:pPr lvl="0"/>
            <a:r>
              <a:rPr lang="pt-BR" noProof="0" dirty="0" smtClean="0"/>
              <a:t>Click </a:t>
            </a:r>
            <a:r>
              <a:rPr lang="pt-BR" noProof="0" dirty="0" err="1" smtClean="0"/>
              <a:t>to</a:t>
            </a:r>
            <a:r>
              <a:rPr lang="pt-BR" noProof="0" dirty="0" smtClean="0"/>
              <a:t> </a:t>
            </a:r>
            <a:r>
              <a:rPr lang="pt-BR" noProof="0" dirty="0" err="1" smtClean="0"/>
              <a:t>edit</a:t>
            </a:r>
            <a:r>
              <a:rPr lang="pt-BR" noProof="0" dirty="0" smtClean="0"/>
              <a:t> Master </a:t>
            </a:r>
            <a:r>
              <a:rPr lang="pt-BR" noProof="0" dirty="0" err="1" smtClean="0"/>
              <a:t>text</a:t>
            </a:r>
            <a:r>
              <a:rPr lang="pt-BR" noProof="0" dirty="0" smtClean="0"/>
              <a:t> </a:t>
            </a:r>
            <a:r>
              <a:rPr lang="pt-BR" noProof="0" dirty="0" err="1" smtClean="0"/>
              <a:t>styles</a:t>
            </a:r>
            <a:endParaRPr lang="pt-BR" noProof="0" dirty="0" smtClean="0"/>
          </a:p>
          <a:p>
            <a:pPr lvl="1"/>
            <a:r>
              <a:rPr lang="pt-BR" noProof="0" dirty="0" err="1" smtClean="0"/>
              <a:t>Second</a:t>
            </a:r>
            <a:r>
              <a:rPr lang="pt-BR" noProof="0" dirty="0" smtClean="0"/>
              <a:t> </a:t>
            </a:r>
            <a:r>
              <a:rPr lang="pt-BR" noProof="0" dirty="0" err="1" smtClean="0"/>
              <a:t>level</a:t>
            </a:r>
            <a:endParaRPr lang="pt-BR" noProof="0" dirty="0" smtClean="0"/>
          </a:p>
          <a:p>
            <a:pPr lvl="2"/>
            <a:r>
              <a:rPr lang="pt-BR" noProof="0" dirty="0" err="1" smtClean="0"/>
              <a:t>Third</a:t>
            </a:r>
            <a:r>
              <a:rPr lang="pt-BR" noProof="0" dirty="0" smtClean="0"/>
              <a:t> </a:t>
            </a:r>
            <a:r>
              <a:rPr lang="pt-BR" noProof="0" dirty="0" err="1" smtClean="0"/>
              <a:t>level</a:t>
            </a:r>
            <a:endParaRPr lang="pt-BR" noProof="0" dirty="0" smtClean="0"/>
          </a:p>
          <a:p>
            <a:pPr lvl="3"/>
            <a:r>
              <a:rPr lang="pt-BR" noProof="0" dirty="0" err="1" smtClean="0"/>
              <a:t>Fourth</a:t>
            </a:r>
            <a:r>
              <a:rPr lang="pt-BR" noProof="0" dirty="0" smtClean="0"/>
              <a:t> </a:t>
            </a:r>
            <a:r>
              <a:rPr lang="pt-BR" noProof="0" dirty="0" err="1" smtClean="0"/>
              <a:t>level</a:t>
            </a:r>
            <a:endParaRPr lang="pt-BR" noProof="0" dirty="0" smtClean="0"/>
          </a:p>
          <a:p>
            <a:pPr lvl="4"/>
            <a:r>
              <a:rPr lang="pt-BR" noProof="0" dirty="0" err="1" smtClean="0"/>
              <a:t>Fifth</a:t>
            </a:r>
            <a:r>
              <a:rPr lang="pt-BR" noProof="0" dirty="0" smtClean="0"/>
              <a:t> </a:t>
            </a:r>
            <a:r>
              <a:rPr lang="pt-BR" noProof="0" dirty="0" err="1" smtClean="0"/>
              <a:t>level</a:t>
            </a:r>
            <a:endParaRPr lang="pt-BR" noProof="0" dirty="0"/>
          </a:p>
        </p:txBody>
      </p:sp>
      <p:sp>
        <p:nvSpPr>
          <p:cNvPr id="10" name="Date Placeholder 3"/>
          <p:cNvSpPr>
            <a:spLocks noGrp="1"/>
          </p:cNvSpPr>
          <p:nvPr>
            <p:ph type="dt" sz="half" idx="10"/>
          </p:nvPr>
        </p:nvSpPr>
        <p:spPr/>
        <p:txBody>
          <a:bodyPr/>
          <a:lstStyle>
            <a:lvl1pPr>
              <a:defRPr/>
            </a:lvl1pPr>
          </a:lstStyle>
          <a:p>
            <a:pPr>
              <a:defRPr/>
            </a:pPr>
            <a:fld id="{21CA22E0-CB0D-4288-B758-A4853E8AB4F6}" type="datetimeFigureOut">
              <a:rPr lang="en-US"/>
              <a:pPr>
                <a:defRPr/>
              </a:pPr>
              <a:t>12/10/2012</a:t>
            </a:fld>
            <a:endParaRPr lang="es-ES_tradnl" dirty="0"/>
          </a:p>
        </p:txBody>
      </p:sp>
      <p:sp>
        <p:nvSpPr>
          <p:cNvPr id="11" name="Footer Placeholder 4"/>
          <p:cNvSpPr>
            <a:spLocks noGrp="1"/>
          </p:cNvSpPr>
          <p:nvPr>
            <p:ph type="ftr" sz="quarter" idx="11"/>
          </p:nvPr>
        </p:nvSpPr>
        <p:spPr/>
        <p:txBody>
          <a:bodyPr/>
          <a:lstStyle>
            <a:lvl1pPr>
              <a:defRPr/>
            </a:lvl1pPr>
          </a:lstStyle>
          <a:p>
            <a:pPr>
              <a:defRPr/>
            </a:pPr>
            <a:endParaRPr lang="es-ES_tradnl"/>
          </a:p>
        </p:txBody>
      </p:sp>
      <p:sp>
        <p:nvSpPr>
          <p:cNvPr id="12" name="Slide Number Placeholder 5"/>
          <p:cNvSpPr>
            <a:spLocks noGrp="1"/>
          </p:cNvSpPr>
          <p:nvPr>
            <p:ph type="sldNum" sz="quarter" idx="12"/>
          </p:nvPr>
        </p:nvSpPr>
        <p:spPr/>
        <p:txBody>
          <a:bodyPr/>
          <a:lstStyle>
            <a:lvl1pPr>
              <a:defRPr/>
            </a:lvl1pPr>
          </a:lstStyle>
          <a:p>
            <a:pPr>
              <a:defRPr/>
            </a:pPr>
            <a:fld id="{924DC114-F0A1-4EBD-B5C5-2A18020C4A5E}" type="slidenum">
              <a:rPr lang="es-ES_tradnl"/>
              <a:pPr>
                <a:defRPr/>
              </a:pPr>
              <a:t>‹nº›</a:t>
            </a:fld>
            <a:endParaRPr lang="es-ES_tradnl" dirty="0"/>
          </a:p>
        </p:txBody>
      </p:sp>
    </p:spTree>
    <p:extLst>
      <p:ext uri="{BB962C8B-B14F-4D97-AF65-F5344CB8AC3E}">
        <p14:creationId xmlns:p14="http://schemas.microsoft.com/office/powerpoint/2010/main" val="229714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preserve="1">
  <p:cSld name="Title and Content, Alt.">
    <p:spTree>
      <p:nvGrpSpPr>
        <p:cNvPr id="1" name=""/>
        <p:cNvGrpSpPr/>
        <p:nvPr/>
      </p:nvGrpSpPr>
      <p:grpSpPr>
        <a:xfrm>
          <a:off x="0" y="0"/>
          <a:ext cx="0" cy="0"/>
          <a:chOff x="0" y="0"/>
          <a:chExt cx="0" cy="0"/>
        </a:xfrm>
      </p:grpSpPr>
      <p:sp>
        <p:nvSpPr>
          <p:cNvPr id="5"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6" name="TextBox 8"/>
          <p:cNvSpPr txBox="1"/>
          <p:nvPr/>
        </p:nvSpPr>
        <p:spPr>
          <a:xfrm>
            <a:off x="223838" y="228600"/>
            <a:ext cx="260350" cy="554038"/>
          </a:xfrm>
          <a:prstGeom prst="rect">
            <a:avLst/>
          </a:prstGeom>
          <a:noFill/>
        </p:spPr>
        <p:txBody>
          <a:bodyPr lIns="0" tIns="0" rIns="0" bIns="0">
            <a:spAutoFit/>
          </a:bodyPr>
          <a:lstStyle/>
          <a:p>
            <a:pPr defTabSz="457177"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a:xfrm>
            <a:off x="498475" y="134471"/>
            <a:ext cx="7556313" cy="995082"/>
          </a:xfrm>
        </p:spPr>
        <p:txBody>
          <a:bodyPr anchor="b"/>
          <a:lstStyle/>
          <a:p>
            <a:r>
              <a:rPr lang="es-ES_tradnl"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s-ES_tradnl"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41E6DE26-FDE5-4B5B-A4A0-825C59237FDF}" type="datetimeFigureOut">
              <a:rPr lang="en-US"/>
              <a:pPr>
                <a:defRPr/>
              </a:pPr>
              <a:t>12/10/2012</a:t>
            </a:fld>
            <a:endParaRPr lang="es-ES_tradnl" dirty="0"/>
          </a:p>
        </p:txBody>
      </p:sp>
      <p:sp>
        <p:nvSpPr>
          <p:cNvPr id="8" name="Footer Placeholder 4"/>
          <p:cNvSpPr>
            <a:spLocks noGrp="1"/>
          </p:cNvSpPr>
          <p:nvPr>
            <p:ph type="ftr" sz="quarter" idx="11"/>
          </p:nvPr>
        </p:nvSpPr>
        <p:spPr/>
        <p:txBody>
          <a:bodyPr/>
          <a:lstStyle>
            <a:lvl1pPr>
              <a:defRPr/>
            </a:lvl1pPr>
          </a:lstStyle>
          <a:p>
            <a:pPr>
              <a:defRPr/>
            </a:pPr>
            <a:endParaRPr lang="es-ES_tradnl"/>
          </a:p>
        </p:txBody>
      </p:sp>
      <p:sp>
        <p:nvSpPr>
          <p:cNvPr id="9" name="Slide Number Placeholder 5"/>
          <p:cNvSpPr>
            <a:spLocks noGrp="1"/>
          </p:cNvSpPr>
          <p:nvPr>
            <p:ph type="sldNum" sz="quarter" idx="12"/>
          </p:nvPr>
        </p:nvSpPr>
        <p:spPr/>
        <p:txBody>
          <a:bodyPr/>
          <a:lstStyle>
            <a:lvl1pPr>
              <a:defRPr/>
            </a:lvl1pPr>
          </a:lstStyle>
          <a:p>
            <a:pPr>
              <a:defRPr/>
            </a:pPr>
            <a:fld id="{9510C185-E734-49C7-AEC9-AA7836A5D635}" type="slidenum">
              <a:rPr lang="es-ES_tradnl"/>
              <a:pPr>
                <a:defRPr/>
              </a:pPr>
              <a:t>‹nº›</a:t>
            </a:fld>
            <a:endParaRPr lang="es-ES_tradnl" dirty="0"/>
          </a:p>
        </p:txBody>
      </p:sp>
    </p:spTree>
    <p:extLst>
      <p:ext uri="{BB962C8B-B14F-4D97-AF65-F5344CB8AC3E}">
        <p14:creationId xmlns:p14="http://schemas.microsoft.com/office/powerpoint/2010/main" val="115685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10" grpId="0" build="p"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9" name="Rectangle 9"/>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10" name="TextBox 14"/>
          <p:cNvSpPr txBox="1"/>
          <p:nvPr/>
        </p:nvSpPr>
        <p:spPr>
          <a:xfrm>
            <a:off x="425450" y="174625"/>
            <a:ext cx="412750" cy="831850"/>
          </a:xfrm>
          <a:prstGeom prst="rect">
            <a:avLst/>
          </a:prstGeom>
          <a:noFill/>
        </p:spPr>
        <p:txBody>
          <a:bodyPr lIns="0" tIns="0" rIns="0" bIns="0">
            <a:spAutoFit/>
          </a:bodyPr>
          <a:lstStyle/>
          <a:p>
            <a:pPr defTabSz="457177" fontAlgn="auto">
              <a:spcBef>
                <a:spcPts val="0"/>
              </a:spcBef>
              <a:spcAft>
                <a:spcPts val="0"/>
              </a:spcAft>
              <a:defRPr/>
            </a:pPr>
            <a:r>
              <a:rPr sz="5400" b="1">
                <a:solidFill>
                  <a:schemeClr val="accent1">
                    <a:lumMod val="60000"/>
                    <a:lumOff val="40000"/>
                  </a:schemeClr>
                </a:solidFill>
                <a:latin typeface="+mn-lt"/>
              </a:rPr>
              <a:t>+</a:t>
            </a:r>
          </a:p>
        </p:txBody>
      </p:sp>
      <p:sp>
        <p:nvSpPr>
          <p:cNvPr id="2" name="Title 1"/>
          <p:cNvSpPr>
            <a:spLocks noGrp="1"/>
          </p:cNvSpPr>
          <p:nvPr>
            <p:ph type="ctrTitle"/>
          </p:nvPr>
        </p:nvSpPr>
        <p:spPr>
          <a:xfrm>
            <a:off x="4800600" y="4624669"/>
            <a:ext cx="4038600" cy="933450"/>
          </a:xfrm>
        </p:spPr>
        <p:txBody>
          <a:bodyPr>
            <a:normAutofit/>
          </a:bodyPr>
          <a:lstStyle>
            <a:lvl1pPr>
              <a:defRPr sz="2800"/>
            </a:lvl1pPr>
          </a:lstStyle>
          <a:p>
            <a:r>
              <a:rPr lang="es-ES_tradnl" smtClean="0"/>
              <a:t>Click to edit Master title style</a:t>
            </a:r>
            <a:endParaRPr/>
          </a:p>
        </p:txBody>
      </p:sp>
      <p:sp>
        <p:nvSpPr>
          <p:cNvPr id="3" name="Subtitle 2"/>
          <p:cNvSpPr>
            <a:spLocks noGrp="1"/>
          </p:cNvSpPr>
          <p:nvPr>
            <p:ph type="subTitle" idx="1"/>
          </p:nvPr>
        </p:nvSpPr>
        <p:spPr>
          <a:xfrm>
            <a:off x="4800600" y="5562600"/>
            <a:ext cx="4038600" cy="748553"/>
          </a:xfrm>
        </p:spPr>
        <p:txBody>
          <a:bodyPr>
            <a:normAutofit/>
          </a:bodyPr>
          <a:lstStyle>
            <a:lvl1pPr marL="0" indent="0" algn="l">
              <a:spcBef>
                <a:spcPts val="300"/>
              </a:spcBef>
              <a:buNone/>
              <a:defRPr sz="1400">
                <a:solidFill>
                  <a:schemeClr val="tx1">
                    <a:tint val="75000"/>
                  </a:schemeClr>
                </a:solidFill>
              </a:defRPr>
            </a:lvl1pPr>
            <a:lvl2pPr marL="457177" indent="0" algn="ctr">
              <a:buNone/>
              <a:defRPr>
                <a:solidFill>
                  <a:schemeClr val="tx1">
                    <a:tint val="75000"/>
                  </a:schemeClr>
                </a:solidFill>
              </a:defRPr>
            </a:lvl2pPr>
            <a:lvl3pPr marL="914353" indent="0" algn="ctr">
              <a:buNone/>
              <a:defRPr>
                <a:solidFill>
                  <a:schemeClr val="tx1">
                    <a:tint val="75000"/>
                  </a:schemeClr>
                </a:solidFill>
              </a:defRPr>
            </a:lvl3pPr>
            <a:lvl4pPr marL="1371530" indent="0" algn="ctr">
              <a:buNone/>
              <a:defRPr>
                <a:solidFill>
                  <a:schemeClr val="tx1">
                    <a:tint val="75000"/>
                  </a:schemeClr>
                </a:solidFill>
              </a:defRPr>
            </a:lvl4pPr>
            <a:lvl5pPr marL="1828706" indent="0" algn="ctr">
              <a:buNone/>
              <a:defRPr>
                <a:solidFill>
                  <a:schemeClr val="tx1">
                    <a:tint val="75000"/>
                  </a:schemeClr>
                </a:solidFill>
              </a:defRPr>
            </a:lvl5pPr>
            <a:lvl6pPr marL="2285883" indent="0" algn="ctr">
              <a:buNone/>
              <a:defRPr>
                <a:solidFill>
                  <a:schemeClr val="tx1">
                    <a:tint val="75000"/>
                  </a:schemeClr>
                </a:solidFill>
              </a:defRPr>
            </a:lvl6pPr>
            <a:lvl7pPr marL="2743060" indent="0" algn="ctr">
              <a:buNone/>
              <a:defRPr>
                <a:solidFill>
                  <a:schemeClr val="tx1">
                    <a:tint val="75000"/>
                  </a:schemeClr>
                </a:solidFill>
              </a:defRPr>
            </a:lvl7pPr>
            <a:lvl8pPr marL="3200236" indent="0" algn="ctr">
              <a:buNone/>
              <a:defRPr>
                <a:solidFill>
                  <a:schemeClr val="tx1">
                    <a:tint val="75000"/>
                  </a:schemeClr>
                </a:solidFill>
              </a:defRPr>
            </a:lvl8pPr>
            <a:lvl9pPr marL="3657413" indent="0" algn="ctr">
              <a:buNone/>
              <a:defRPr>
                <a:solidFill>
                  <a:schemeClr val="tx1">
                    <a:tint val="75000"/>
                  </a:schemeClr>
                </a:solidFill>
              </a:defRPr>
            </a:lvl9pPr>
          </a:lstStyle>
          <a:p>
            <a:r>
              <a:rPr lang="es-ES_tradnl" smtClean="0"/>
              <a:t>Click to edit Master subtitle style</a:t>
            </a:r>
            <a:endParaRPr dirty="0"/>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s-ES_tradnl" noProof="0" dirty="0" smtClean="0"/>
              <a:t>Drag picture to placeholder or click icon to add</a:t>
            </a:r>
            <a:endParaRPr noProof="0" dirty="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s-ES_tradnl" noProof="0" dirty="0" smtClean="0"/>
              <a:t>Drag picture to placeholder or click icon to add</a:t>
            </a:r>
            <a:endParaRPr noProof="0" dirty="0"/>
          </a:p>
        </p:txBody>
      </p:sp>
      <p:sp>
        <p:nvSpPr>
          <p:cNvPr id="16" name="Text Placeholder 3"/>
          <p:cNvSpPr>
            <a:spLocks noGrp="1"/>
          </p:cNvSpPr>
          <p:nvPr>
            <p:ph type="body" sz="half" idx="2"/>
          </p:nvPr>
        </p:nvSpPr>
        <p:spPr>
          <a:xfrm>
            <a:off x="857250" y="1779495"/>
            <a:ext cx="3086100" cy="2040905"/>
          </a:xfrm>
        </p:spPr>
        <p:txBody>
          <a:bodyPr lIns="45718" rIns="45718">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a:r>
              <a:rPr lang="es-ES_tradnl"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pPr>
              <a:defRPr/>
            </a:pPr>
            <a:fld id="{600FB6B4-BC05-4DE1-9CAA-2D5ADB44B096}" type="datetimeFigureOut">
              <a:rPr lang="en-US"/>
              <a:pPr>
                <a:defRPr/>
              </a:pPr>
              <a:t>12/10/2012</a:t>
            </a:fld>
            <a:endParaRPr lang="es-ES_tradnl" dirty="0"/>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es-ES_tradnl"/>
          </a:p>
        </p:txBody>
      </p:sp>
    </p:spTree>
    <p:extLst>
      <p:ext uri="{BB962C8B-B14F-4D97-AF65-F5344CB8AC3E}">
        <p14:creationId xmlns:p14="http://schemas.microsoft.com/office/powerpoint/2010/main" val="55905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13" grpId="0" build="p" autoUpdateAnimBg="0"/>
      <p:bldP spid="14" grpId="0" build="p" autoUpdateAnimBg="0"/>
      <p:bldP spid="16" grpId="0" build="p"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Rectangle 6"/>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5" name="TextBox 7"/>
          <p:cNvSpPr txBox="1"/>
          <p:nvPr/>
        </p:nvSpPr>
        <p:spPr>
          <a:xfrm>
            <a:off x="2003425" y="3111500"/>
            <a:ext cx="260350" cy="614363"/>
          </a:xfrm>
          <a:prstGeom prst="rect">
            <a:avLst/>
          </a:prstGeom>
          <a:noFill/>
        </p:spPr>
        <p:txBody>
          <a:bodyPr lIns="0" tIns="0" rIns="0" bIns="0">
            <a:spAutoFit/>
          </a:bodyPr>
          <a:lstStyle/>
          <a:p>
            <a:pPr defTabSz="457177" fontAlgn="auto">
              <a:spcBef>
                <a:spcPts val="0"/>
              </a:spcBef>
              <a:spcAft>
                <a:spcPts val="0"/>
              </a:spcAft>
              <a:defRPr/>
            </a:pPr>
            <a:r>
              <a:rPr sz="4000" b="1">
                <a:solidFill>
                  <a:schemeClr val="accent1">
                    <a:lumMod val="60000"/>
                    <a:lumOff val="40000"/>
                  </a:schemeClr>
                </a:solidFill>
                <a:latin typeface="+mn-lt"/>
              </a:rPr>
              <a:t>+</a:t>
            </a:r>
          </a:p>
        </p:txBody>
      </p:sp>
      <p:sp>
        <p:nvSpPr>
          <p:cNvPr id="6"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7" name="Picture 9"/>
          <p:cNvSpPr>
            <a:spLocks noChangeAspect="1" noChangeArrowheads="1"/>
          </p:cNvSpPr>
          <p:nvPr userDrawn="1"/>
        </p:nvSpPr>
        <p:spPr bwMode="auto">
          <a:xfrm>
            <a:off x="7934325" y="2492375"/>
            <a:ext cx="4492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pic>
        <p:nvPicPr>
          <p:cNvPr id="8"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08900" y="854075"/>
            <a:ext cx="90011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11"/>
          <p:cNvSpPr>
            <a:spLocks noChangeAspect="1"/>
          </p:cNvSpPr>
          <p:nvPr userDrawn="1"/>
        </p:nvSpPr>
        <p:spPr bwMode="auto">
          <a:xfrm>
            <a:off x="7708900" y="1631950"/>
            <a:ext cx="9001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2" name="Title 1"/>
          <p:cNvSpPr>
            <a:spLocks noGrp="1"/>
          </p:cNvSpPr>
          <p:nvPr>
            <p:ph type="title"/>
          </p:nvPr>
        </p:nvSpPr>
        <p:spPr>
          <a:xfrm>
            <a:off x="2286000" y="3124201"/>
            <a:ext cx="5638800" cy="1362075"/>
          </a:xfrm>
        </p:spPr>
        <p:txBody>
          <a:bodyPr anchor="b">
            <a:normAutofit/>
          </a:bodyPr>
          <a:lstStyle>
            <a:lvl1pPr algn="l">
              <a:defRPr sz="3200" b="0" cap="none" baseline="0">
                <a:solidFill>
                  <a:schemeClr val="bg1"/>
                </a:solidFill>
              </a:defRPr>
            </a:lvl1pPr>
          </a:lstStyle>
          <a:p>
            <a:r>
              <a:rPr lang="pt-BR" noProof="0" dirty="0" smtClean="0"/>
              <a:t>Click </a:t>
            </a:r>
            <a:r>
              <a:rPr lang="pt-BR" noProof="0" dirty="0" err="1" smtClean="0"/>
              <a:t>to</a:t>
            </a:r>
            <a:r>
              <a:rPr lang="pt-BR" noProof="0" dirty="0" smtClean="0"/>
              <a:t> </a:t>
            </a:r>
            <a:r>
              <a:rPr lang="pt-BR" noProof="0" dirty="0" err="1" smtClean="0"/>
              <a:t>edit</a:t>
            </a:r>
            <a:r>
              <a:rPr lang="pt-BR" noProof="0" dirty="0" smtClean="0"/>
              <a:t> Master </a:t>
            </a:r>
            <a:r>
              <a:rPr lang="pt-BR" noProof="0" dirty="0" err="1" smtClean="0"/>
              <a:t>title</a:t>
            </a:r>
            <a:r>
              <a:rPr lang="pt-BR" noProof="0" dirty="0" smtClean="0"/>
              <a:t> </a:t>
            </a:r>
            <a:r>
              <a:rPr lang="pt-BR" noProof="0" dirty="0" err="1" smtClean="0"/>
              <a:t>style</a:t>
            </a:r>
            <a:endParaRPr lang="pt-BR" noProof="0" dirty="0"/>
          </a:p>
        </p:txBody>
      </p:sp>
      <p:sp>
        <p:nvSpPr>
          <p:cNvPr id="3" name="Text Placeholder 2"/>
          <p:cNvSpPr>
            <a:spLocks noGrp="1"/>
          </p:cNvSpPr>
          <p:nvPr>
            <p:ph type="body" idx="1"/>
          </p:nvPr>
        </p:nvSpPr>
        <p:spPr>
          <a:xfrm>
            <a:off x="2286000" y="4495801"/>
            <a:ext cx="5638800" cy="1500187"/>
          </a:xfrm>
        </p:spPr>
        <p:txBody>
          <a:bodyPr>
            <a:normAutofit/>
          </a:bodyPr>
          <a:lstStyle>
            <a:lvl1pPr marL="0" indent="0">
              <a:spcBef>
                <a:spcPts val="300"/>
              </a:spcBef>
              <a:buNone/>
              <a:defRPr sz="1400" cap="none" baseline="0">
                <a:solidFill>
                  <a:schemeClr val="bg1"/>
                </a:solidFill>
              </a:defRPr>
            </a:lvl1pPr>
            <a:lvl2pPr marL="457177" indent="0">
              <a:buNone/>
              <a:defRPr sz="1800">
                <a:solidFill>
                  <a:schemeClr val="tx1">
                    <a:tint val="75000"/>
                  </a:schemeClr>
                </a:solidFill>
              </a:defRPr>
            </a:lvl2pPr>
            <a:lvl3pPr marL="914353" indent="0">
              <a:buNone/>
              <a:defRPr sz="1600">
                <a:solidFill>
                  <a:schemeClr val="tx1">
                    <a:tint val="75000"/>
                  </a:schemeClr>
                </a:solidFill>
              </a:defRPr>
            </a:lvl3pPr>
            <a:lvl4pPr marL="1371530" indent="0">
              <a:buNone/>
              <a:defRPr sz="1400">
                <a:solidFill>
                  <a:schemeClr val="tx1">
                    <a:tint val="75000"/>
                  </a:schemeClr>
                </a:solidFill>
              </a:defRPr>
            </a:lvl4pPr>
            <a:lvl5pPr marL="1828706" indent="0">
              <a:buNone/>
              <a:defRPr sz="1400">
                <a:solidFill>
                  <a:schemeClr val="tx1">
                    <a:tint val="75000"/>
                  </a:schemeClr>
                </a:solidFill>
              </a:defRPr>
            </a:lvl5pPr>
            <a:lvl6pPr marL="2285883" indent="0">
              <a:buNone/>
              <a:defRPr sz="1400">
                <a:solidFill>
                  <a:schemeClr val="tx1">
                    <a:tint val="75000"/>
                  </a:schemeClr>
                </a:solidFill>
              </a:defRPr>
            </a:lvl6pPr>
            <a:lvl7pPr marL="2743060" indent="0">
              <a:buNone/>
              <a:defRPr sz="1400">
                <a:solidFill>
                  <a:schemeClr val="tx1">
                    <a:tint val="75000"/>
                  </a:schemeClr>
                </a:solidFill>
              </a:defRPr>
            </a:lvl7pPr>
            <a:lvl8pPr marL="3200236" indent="0">
              <a:buNone/>
              <a:defRPr sz="1400">
                <a:solidFill>
                  <a:schemeClr val="tx1">
                    <a:tint val="75000"/>
                  </a:schemeClr>
                </a:solidFill>
              </a:defRPr>
            </a:lvl8pPr>
            <a:lvl9pPr marL="3657413" indent="0">
              <a:buNone/>
              <a:defRPr sz="1400">
                <a:solidFill>
                  <a:schemeClr val="tx1">
                    <a:tint val="75000"/>
                  </a:schemeClr>
                </a:solidFill>
              </a:defRPr>
            </a:lvl9pPr>
          </a:lstStyle>
          <a:p>
            <a:pPr lvl="0"/>
            <a:r>
              <a:rPr lang="pt-BR" noProof="0" dirty="0" smtClean="0"/>
              <a:t>Click </a:t>
            </a:r>
            <a:r>
              <a:rPr lang="pt-BR" noProof="0" dirty="0" err="1" smtClean="0"/>
              <a:t>to</a:t>
            </a:r>
            <a:r>
              <a:rPr lang="pt-BR" noProof="0" dirty="0" smtClean="0"/>
              <a:t> </a:t>
            </a:r>
            <a:r>
              <a:rPr lang="pt-BR" noProof="0" dirty="0" err="1" smtClean="0"/>
              <a:t>edit</a:t>
            </a:r>
            <a:r>
              <a:rPr lang="pt-BR" noProof="0" dirty="0" smtClean="0"/>
              <a:t> Master </a:t>
            </a:r>
            <a:r>
              <a:rPr lang="pt-BR" noProof="0" dirty="0" err="1" smtClean="0"/>
              <a:t>text</a:t>
            </a:r>
            <a:r>
              <a:rPr lang="pt-BR" noProof="0" dirty="0" smtClean="0"/>
              <a:t> </a:t>
            </a:r>
            <a:r>
              <a:rPr lang="pt-BR" noProof="0" dirty="0" err="1" smtClean="0"/>
              <a:t>styles</a:t>
            </a:r>
            <a:endParaRPr lang="pt-BR" noProof="0" dirty="0" smtClean="0"/>
          </a:p>
        </p:txBody>
      </p:sp>
      <p:sp>
        <p:nvSpPr>
          <p:cNvPr id="10"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fld id="{F9824FFD-F044-4FBF-AEFA-EFFB57D15ABC}" type="datetimeFigureOut">
              <a:rPr lang="en-US"/>
              <a:pPr>
                <a:defRPr/>
              </a:pPr>
              <a:t>12/10/2012</a:t>
            </a:fld>
            <a:endParaRPr lang="es-ES_tradnl" dirty="0"/>
          </a:p>
        </p:txBody>
      </p:sp>
      <p:sp>
        <p:nvSpPr>
          <p:cNvPr id="11"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s-ES_tradnl"/>
          </a:p>
        </p:txBody>
      </p:sp>
      <p:sp>
        <p:nvSpPr>
          <p:cNvPr id="12" name="Slide Number Placeholder 5"/>
          <p:cNvSpPr>
            <a:spLocks noGrp="1"/>
          </p:cNvSpPr>
          <p:nvPr>
            <p:ph type="sldNum" sz="quarter" idx="12"/>
          </p:nvPr>
        </p:nvSpPr>
        <p:spPr>
          <a:xfrm>
            <a:off x="8305800" y="6248400"/>
            <a:ext cx="554038" cy="365125"/>
          </a:xfrm>
        </p:spPr>
        <p:txBody>
          <a:bodyPr/>
          <a:lstStyle>
            <a:lvl1pPr>
              <a:defRPr/>
            </a:lvl1pPr>
          </a:lstStyle>
          <a:p>
            <a:pPr>
              <a:defRPr/>
            </a:pPr>
            <a:fld id="{25CD6C16-1BD9-4FE7-9ED5-34B6D941E012}" type="slidenum">
              <a:rPr lang="es-ES_tradnl"/>
              <a:pPr>
                <a:defRPr/>
              </a:pPr>
              <a:t>‹nº›</a:t>
            </a:fld>
            <a:endParaRPr lang="es-ES_tradnl" dirty="0"/>
          </a:p>
        </p:txBody>
      </p:sp>
    </p:spTree>
    <p:extLst>
      <p:ext uri="{BB962C8B-B14F-4D97-AF65-F5344CB8AC3E}">
        <p14:creationId xmlns:p14="http://schemas.microsoft.com/office/powerpoint/2010/main" val="200352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preserve="1">
  <p:cSld name="Two Content">
    <p:spTree>
      <p:nvGrpSpPr>
        <p:cNvPr id="1" name=""/>
        <p:cNvGrpSpPr/>
        <p:nvPr/>
      </p:nvGrpSpPr>
      <p:grpSpPr>
        <a:xfrm>
          <a:off x="0" y="0"/>
          <a:ext cx="0" cy="0"/>
          <a:chOff x="0" y="0"/>
          <a:chExt cx="0" cy="0"/>
        </a:xfrm>
      </p:grpSpPr>
      <p:sp>
        <p:nvSpPr>
          <p:cNvPr id="5" name="Rectangle 10"/>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6" name="Rectangle 11"/>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7" name="TextBox 9"/>
          <p:cNvSpPr txBox="1"/>
          <p:nvPr/>
        </p:nvSpPr>
        <p:spPr>
          <a:xfrm>
            <a:off x="223838" y="228600"/>
            <a:ext cx="260350" cy="554038"/>
          </a:xfrm>
          <a:prstGeom prst="rect">
            <a:avLst/>
          </a:prstGeom>
          <a:noFill/>
        </p:spPr>
        <p:txBody>
          <a:bodyPr lIns="0" tIns="0" rIns="0" bIns="0">
            <a:spAutoFit/>
          </a:bodyPr>
          <a:lstStyle/>
          <a:p>
            <a:pPr defTabSz="457177"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8" name="Date Placeholder 4"/>
          <p:cNvSpPr>
            <a:spLocks noGrp="1"/>
          </p:cNvSpPr>
          <p:nvPr>
            <p:ph type="dt" sz="half" idx="10"/>
          </p:nvPr>
        </p:nvSpPr>
        <p:spPr/>
        <p:txBody>
          <a:bodyPr/>
          <a:lstStyle>
            <a:lvl1pPr>
              <a:defRPr/>
            </a:lvl1pPr>
          </a:lstStyle>
          <a:p>
            <a:pPr>
              <a:defRPr/>
            </a:pPr>
            <a:fld id="{7679367E-72DC-4E10-A325-F4A9FA19F213}" type="datetimeFigureOut">
              <a:rPr lang="en-US"/>
              <a:pPr>
                <a:defRPr/>
              </a:pPr>
              <a:t>12/10/2012</a:t>
            </a:fld>
            <a:endParaRPr lang="es-ES_tradnl" dirty="0"/>
          </a:p>
        </p:txBody>
      </p:sp>
      <p:sp>
        <p:nvSpPr>
          <p:cNvPr id="9" name="Footer Placeholder 5"/>
          <p:cNvSpPr>
            <a:spLocks noGrp="1"/>
          </p:cNvSpPr>
          <p:nvPr>
            <p:ph type="ftr" sz="quarter" idx="11"/>
          </p:nvPr>
        </p:nvSpPr>
        <p:spPr/>
        <p:txBody>
          <a:bodyPr/>
          <a:lstStyle>
            <a:lvl1pPr>
              <a:defRPr/>
            </a:lvl1pPr>
          </a:lstStyle>
          <a:p>
            <a:pPr>
              <a:defRPr/>
            </a:pPr>
            <a:endParaRPr lang="es-ES_tradnl"/>
          </a:p>
        </p:txBody>
      </p:sp>
      <p:sp>
        <p:nvSpPr>
          <p:cNvPr id="10" name="Slide Number Placeholder 6"/>
          <p:cNvSpPr>
            <a:spLocks noGrp="1"/>
          </p:cNvSpPr>
          <p:nvPr>
            <p:ph type="sldNum" sz="quarter" idx="12"/>
          </p:nvPr>
        </p:nvSpPr>
        <p:spPr/>
        <p:txBody>
          <a:bodyPr/>
          <a:lstStyle>
            <a:lvl1pPr>
              <a:defRPr/>
            </a:lvl1pPr>
          </a:lstStyle>
          <a:p>
            <a:pPr>
              <a:defRPr/>
            </a:pPr>
            <a:fld id="{76BA6BBC-1EE2-41D6-B3A4-C5CFCF5CEDFB}" type="slidenum">
              <a:rPr lang="es-ES_tradnl"/>
              <a:pPr>
                <a:defRPr/>
              </a:pPr>
              <a:t>‹nº›</a:t>
            </a:fld>
            <a:endParaRPr lang="es-ES_tradnl" dirty="0"/>
          </a:p>
        </p:txBody>
      </p:sp>
    </p:spTree>
    <p:extLst>
      <p:ext uri="{BB962C8B-B14F-4D97-AF65-F5344CB8AC3E}">
        <p14:creationId xmlns:p14="http://schemas.microsoft.com/office/powerpoint/2010/main" val="380193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preserve="1">
  <p:cSld name="Comparison">
    <p:spTree>
      <p:nvGrpSpPr>
        <p:cNvPr id="1" name=""/>
        <p:cNvGrpSpPr/>
        <p:nvPr/>
      </p:nvGrpSpPr>
      <p:grpSpPr>
        <a:xfrm>
          <a:off x="0" y="0"/>
          <a:ext cx="0" cy="0"/>
          <a:chOff x="0" y="0"/>
          <a:chExt cx="0" cy="0"/>
        </a:xfrm>
      </p:grpSpPr>
      <p:sp>
        <p:nvSpPr>
          <p:cNvPr id="7" name="Rectangle 9"/>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8" name="TextBox 11"/>
          <p:cNvSpPr txBox="1"/>
          <p:nvPr/>
        </p:nvSpPr>
        <p:spPr>
          <a:xfrm>
            <a:off x="223838" y="228600"/>
            <a:ext cx="260350" cy="554038"/>
          </a:xfrm>
          <a:prstGeom prst="rect">
            <a:avLst/>
          </a:prstGeom>
          <a:noFill/>
        </p:spPr>
        <p:txBody>
          <a:bodyPr lIns="0" tIns="0" rIns="0" bIns="0">
            <a:spAutoFit/>
          </a:bodyPr>
          <a:lstStyle/>
          <a:p>
            <a:pPr defTabSz="457177"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lvl1pPr>
              <a:defRPr/>
            </a:lvl1pPr>
          </a:lstStyle>
          <a:p>
            <a:r>
              <a:rPr lang="es-ES_tradnl" smtClean="0"/>
              <a:t>Click to edit Master title style</a:t>
            </a:r>
            <a:endParaRPr/>
          </a:p>
        </p:txBody>
      </p:sp>
      <p:sp>
        <p:nvSpPr>
          <p:cNvPr id="4" name="Content Placeholder 3"/>
          <p:cNvSpPr>
            <a:spLocks noGrp="1"/>
          </p:cNvSpPr>
          <p:nvPr>
            <p:ph sz="half" idx="2"/>
          </p:nvPr>
        </p:nvSpPr>
        <p:spPr>
          <a:xfrm>
            <a:off x="497541" y="2447366"/>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6" name="Content Placeholder 5"/>
          <p:cNvSpPr>
            <a:spLocks noGrp="1"/>
          </p:cNvSpPr>
          <p:nvPr>
            <p:ph sz="quarter" idx="4"/>
          </p:nvPr>
        </p:nvSpPr>
        <p:spPr>
          <a:xfrm>
            <a:off x="4399878" y="2447366"/>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3" name="Text Placeholder 2"/>
          <p:cNvSpPr>
            <a:spLocks noGrp="1"/>
          </p:cNvSpPr>
          <p:nvPr>
            <p:ph type="body" idx="1"/>
          </p:nvPr>
        </p:nvSpPr>
        <p:spPr>
          <a:xfrm>
            <a:off x="497541" y="2070848"/>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s-ES_tradnl" smtClean="0"/>
              <a:t>Click to edit Master text styles</a:t>
            </a:r>
          </a:p>
        </p:txBody>
      </p:sp>
      <p:sp>
        <p:nvSpPr>
          <p:cNvPr id="5" name="Text Placeholder 4"/>
          <p:cNvSpPr>
            <a:spLocks noGrp="1"/>
          </p:cNvSpPr>
          <p:nvPr>
            <p:ph type="body" sz="quarter" idx="3"/>
          </p:nvPr>
        </p:nvSpPr>
        <p:spPr>
          <a:xfrm>
            <a:off x="4399878" y="2070848"/>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s-ES_tradnl"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fld id="{EBA11FE2-A268-4AAB-BAF8-5B18B03BDCAD}" type="datetimeFigureOut">
              <a:rPr lang="en-US"/>
              <a:pPr>
                <a:defRPr/>
              </a:pPr>
              <a:t>12/10/2012</a:t>
            </a:fld>
            <a:endParaRPr lang="es-ES_tradnl" dirty="0"/>
          </a:p>
        </p:txBody>
      </p:sp>
      <p:sp>
        <p:nvSpPr>
          <p:cNvPr id="10" name="Footer Placeholder 7"/>
          <p:cNvSpPr>
            <a:spLocks noGrp="1"/>
          </p:cNvSpPr>
          <p:nvPr>
            <p:ph type="ftr" sz="quarter" idx="11"/>
          </p:nvPr>
        </p:nvSpPr>
        <p:spPr/>
        <p:txBody>
          <a:bodyPr/>
          <a:lstStyle>
            <a:lvl1pPr>
              <a:defRPr/>
            </a:lvl1pPr>
          </a:lstStyle>
          <a:p>
            <a:pPr>
              <a:defRPr/>
            </a:pPr>
            <a:endParaRPr lang="es-ES_tradnl"/>
          </a:p>
        </p:txBody>
      </p:sp>
      <p:sp>
        <p:nvSpPr>
          <p:cNvPr id="11" name="Slide Number Placeholder 8"/>
          <p:cNvSpPr>
            <a:spLocks noGrp="1"/>
          </p:cNvSpPr>
          <p:nvPr>
            <p:ph type="sldNum" sz="quarter" idx="12"/>
          </p:nvPr>
        </p:nvSpPr>
        <p:spPr/>
        <p:txBody>
          <a:bodyPr/>
          <a:lstStyle>
            <a:lvl1pPr>
              <a:defRPr/>
            </a:lvl1pPr>
          </a:lstStyle>
          <a:p>
            <a:pPr>
              <a:defRPr/>
            </a:pPr>
            <a:fld id="{E4A26EC8-47FC-44ED-B780-447D01C2192D}" type="slidenum">
              <a:rPr lang="es-ES_tradnl"/>
              <a:pPr>
                <a:defRPr/>
              </a:pPr>
              <a:t>‹nº›</a:t>
            </a:fld>
            <a:endParaRPr lang="es-ES_tradnl" dirty="0"/>
          </a:p>
        </p:txBody>
      </p:sp>
    </p:spTree>
    <p:extLst>
      <p:ext uri="{BB962C8B-B14F-4D97-AF65-F5344CB8AC3E}">
        <p14:creationId xmlns:p14="http://schemas.microsoft.com/office/powerpoint/2010/main" val="1248814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6">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6">
                                            <p:txEl>
                                              <p:pRg st="3" end="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P spid="6" grpId="0" build="p" autoUpdateAnimBg="0"/>
      <p:bldP spid="3" grpId="0" build="p" autoUpdateAnimBg="0"/>
      <p:bldP spid="5" grpId="0" build="p" autoUpdateAnimBg="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preserve="1">
  <p:cSld name="2 Content, Top and Bottom">
    <p:spTree>
      <p:nvGrpSpPr>
        <p:cNvPr id="1" name=""/>
        <p:cNvGrpSpPr/>
        <p:nvPr/>
      </p:nvGrpSpPr>
      <p:grpSpPr>
        <a:xfrm>
          <a:off x="0" y="0"/>
          <a:ext cx="0" cy="0"/>
          <a:chOff x="0" y="0"/>
          <a:chExt cx="0" cy="0"/>
        </a:xfrm>
      </p:grpSpPr>
      <p:sp>
        <p:nvSpPr>
          <p:cNvPr id="5" name="TextBox 9"/>
          <p:cNvSpPr txBox="1"/>
          <p:nvPr/>
        </p:nvSpPr>
        <p:spPr>
          <a:xfrm>
            <a:off x="223838" y="228600"/>
            <a:ext cx="260350" cy="554038"/>
          </a:xfrm>
          <a:prstGeom prst="rect">
            <a:avLst/>
          </a:prstGeom>
          <a:noFill/>
        </p:spPr>
        <p:txBody>
          <a:bodyPr lIns="0" tIns="0" rIns="0" bIns="0">
            <a:spAutoFit/>
          </a:bodyPr>
          <a:lstStyle/>
          <a:p>
            <a:pPr defTabSz="457177" fontAlgn="auto">
              <a:spcBef>
                <a:spcPts val="0"/>
              </a:spcBef>
              <a:spcAft>
                <a:spcPts val="0"/>
              </a:spcAft>
              <a:defRPr/>
            </a:pPr>
            <a:r>
              <a:rPr sz="3600" b="1">
                <a:solidFill>
                  <a:schemeClr val="accent1">
                    <a:lumMod val="60000"/>
                    <a:lumOff val="40000"/>
                  </a:schemeClr>
                </a:solidFill>
                <a:latin typeface="+mn-lt"/>
              </a:rPr>
              <a:t>+</a:t>
            </a:r>
          </a:p>
        </p:txBody>
      </p:sp>
      <p:sp>
        <p:nvSpPr>
          <p:cNvPr id="6" name="Rectangle 1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498518"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13" name="Content Placeholder 2"/>
          <p:cNvSpPr>
            <a:spLocks noGrp="1"/>
          </p:cNvSpPr>
          <p:nvPr>
            <p:ph sz="half" idx="14"/>
          </p:nvPr>
        </p:nvSpPr>
        <p:spPr>
          <a:xfrm>
            <a:off x="498518"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7" name="Date Placeholder 4"/>
          <p:cNvSpPr>
            <a:spLocks noGrp="1"/>
          </p:cNvSpPr>
          <p:nvPr>
            <p:ph type="dt" sz="half" idx="15"/>
          </p:nvPr>
        </p:nvSpPr>
        <p:spPr/>
        <p:txBody>
          <a:bodyPr/>
          <a:lstStyle>
            <a:lvl1pPr>
              <a:defRPr/>
            </a:lvl1pPr>
          </a:lstStyle>
          <a:p>
            <a:pPr>
              <a:defRPr/>
            </a:pPr>
            <a:fld id="{F4ED1392-F1E7-48F2-82BD-D6AA0E7C5FEC}" type="datetimeFigureOut">
              <a:rPr lang="en-US"/>
              <a:pPr>
                <a:defRPr/>
              </a:pPr>
              <a:t>12/10/2012</a:t>
            </a:fld>
            <a:endParaRPr lang="es-ES_tradnl" dirty="0"/>
          </a:p>
        </p:txBody>
      </p:sp>
      <p:sp>
        <p:nvSpPr>
          <p:cNvPr id="8" name="Footer Placeholder 5"/>
          <p:cNvSpPr>
            <a:spLocks noGrp="1"/>
          </p:cNvSpPr>
          <p:nvPr>
            <p:ph type="ftr" sz="quarter" idx="16"/>
          </p:nvPr>
        </p:nvSpPr>
        <p:spPr/>
        <p:txBody>
          <a:bodyPr/>
          <a:lstStyle>
            <a:lvl1pPr>
              <a:defRPr/>
            </a:lvl1pPr>
          </a:lstStyle>
          <a:p>
            <a:pPr>
              <a:defRPr/>
            </a:pPr>
            <a:endParaRPr lang="es-ES_tradnl"/>
          </a:p>
        </p:txBody>
      </p:sp>
      <p:sp>
        <p:nvSpPr>
          <p:cNvPr id="9" name="Slide Number Placeholder 6"/>
          <p:cNvSpPr>
            <a:spLocks noGrp="1"/>
          </p:cNvSpPr>
          <p:nvPr>
            <p:ph type="sldNum" sz="quarter" idx="17"/>
          </p:nvPr>
        </p:nvSpPr>
        <p:spPr/>
        <p:txBody>
          <a:bodyPr/>
          <a:lstStyle>
            <a:lvl1pPr>
              <a:defRPr/>
            </a:lvl1pPr>
          </a:lstStyle>
          <a:p>
            <a:pPr>
              <a:defRPr/>
            </a:pPr>
            <a:fld id="{56E28830-5E09-4028-8335-769A1D4DDFD4}" type="slidenum">
              <a:rPr lang="es-ES_tradnl"/>
              <a:pPr>
                <a:defRPr/>
              </a:pPr>
              <a:t>‹nº›</a:t>
            </a:fld>
            <a:endParaRPr lang="es-ES_tradnl" dirty="0"/>
          </a:p>
        </p:txBody>
      </p:sp>
    </p:spTree>
    <p:extLst>
      <p:ext uri="{BB962C8B-B14F-4D97-AF65-F5344CB8AC3E}">
        <p14:creationId xmlns:p14="http://schemas.microsoft.com/office/powerpoint/2010/main" val="226645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3">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3">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3">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13" grpId="0" build="p"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preserve="1">
  <p:cSld name="3 Content">
    <p:spTree>
      <p:nvGrpSpPr>
        <p:cNvPr id="1" name=""/>
        <p:cNvGrpSpPr/>
        <p:nvPr/>
      </p:nvGrpSpPr>
      <p:grpSpPr>
        <a:xfrm>
          <a:off x="0" y="0"/>
          <a:ext cx="0" cy="0"/>
          <a:chOff x="0" y="0"/>
          <a:chExt cx="0" cy="0"/>
        </a:xfrm>
      </p:grpSpPr>
      <p:sp>
        <p:nvSpPr>
          <p:cNvPr id="6"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defTabSz="457177" fontAlgn="auto">
              <a:spcBef>
                <a:spcPts val="0"/>
              </a:spcBef>
              <a:spcAft>
                <a:spcPts val="0"/>
              </a:spcAft>
              <a:defRPr/>
            </a:pPr>
            <a:endParaRPr/>
          </a:p>
        </p:txBody>
      </p:sp>
      <p:sp>
        <p:nvSpPr>
          <p:cNvPr id="7" name="TextBox 9"/>
          <p:cNvSpPr txBox="1"/>
          <p:nvPr/>
        </p:nvSpPr>
        <p:spPr>
          <a:xfrm>
            <a:off x="223838" y="228600"/>
            <a:ext cx="260350" cy="554038"/>
          </a:xfrm>
          <a:prstGeom prst="rect">
            <a:avLst/>
          </a:prstGeom>
          <a:noFill/>
        </p:spPr>
        <p:txBody>
          <a:bodyPr lIns="0" tIns="0" rIns="0" bIns="0">
            <a:spAutoFit/>
          </a:bodyPr>
          <a:lstStyle/>
          <a:p>
            <a:pPr defTabSz="457177"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8" name="Date Placeholder 4"/>
          <p:cNvSpPr>
            <a:spLocks noGrp="1"/>
          </p:cNvSpPr>
          <p:nvPr>
            <p:ph type="dt" sz="half" idx="17"/>
          </p:nvPr>
        </p:nvSpPr>
        <p:spPr/>
        <p:txBody>
          <a:bodyPr/>
          <a:lstStyle>
            <a:lvl1pPr>
              <a:defRPr/>
            </a:lvl1pPr>
          </a:lstStyle>
          <a:p>
            <a:pPr>
              <a:defRPr/>
            </a:pPr>
            <a:fld id="{02AAA766-2F23-47DB-B2F2-96C61FFF75CD}" type="datetimeFigureOut">
              <a:rPr lang="en-US"/>
              <a:pPr>
                <a:defRPr/>
              </a:pPr>
              <a:t>12/10/2012</a:t>
            </a:fld>
            <a:endParaRPr lang="es-ES_tradnl" dirty="0"/>
          </a:p>
        </p:txBody>
      </p:sp>
      <p:sp>
        <p:nvSpPr>
          <p:cNvPr id="9" name="Footer Placeholder 5"/>
          <p:cNvSpPr>
            <a:spLocks noGrp="1"/>
          </p:cNvSpPr>
          <p:nvPr>
            <p:ph type="ftr" sz="quarter" idx="18"/>
          </p:nvPr>
        </p:nvSpPr>
        <p:spPr/>
        <p:txBody>
          <a:bodyPr/>
          <a:lstStyle>
            <a:lvl1pPr>
              <a:defRPr/>
            </a:lvl1pPr>
          </a:lstStyle>
          <a:p>
            <a:pPr>
              <a:defRPr/>
            </a:pPr>
            <a:endParaRPr lang="es-ES_tradnl"/>
          </a:p>
        </p:txBody>
      </p:sp>
      <p:sp>
        <p:nvSpPr>
          <p:cNvPr id="10" name="Slide Number Placeholder 6"/>
          <p:cNvSpPr>
            <a:spLocks noGrp="1"/>
          </p:cNvSpPr>
          <p:nvPr>
            <p:ph type="sldNum" sz="quarter" idx="19"/>
          </p:nvPr>
        </p:nvSpPr>
        <p:spPr/>
        <p:txBody>
          <a:bodyPr/>
          <a:lstStyle>
            <a:lvl1pPr>
              <a:defRPr/>
            </a:lvl1pPr>
          </a:lstStyle>
          <a:p>
            <a:pPr>
              <a:defRPr/>
            </a:pPr>
            <a:fld id="{B9AE95BF-3BF1-4F31-9005-1D1903561327}" type="slidenum">
              <a:rPr lang="es-ES_tradnl"/>
              <a:pPr>
                <a:defRPr/>
              </a:pPr>
              <a:t>‹nº›</a:t>
            </a:fld>
            <a:endParaRPr lang="es-ES_tradnl" dirty="0"/>
          </a:p>
        </p:txBody>
      </p:sp>
    </p:spTree>
    <p:extLst>
      <p:ext uri="{BB962C8B-B14F-4D97-AF65-F5344CB8AC3E}">
        <p14:creationId xmlns:p14="http://schemas.microsoft.com/office/powerpoint/2010/main" val="175268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1">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1">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1">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1">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3">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13">
                                            <p:txEl>
                                              <p:pRg st="1" end="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13">
                                            <p:txEl>
                                              <p:pRg st="2" end="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13">
                                            <p:txEl>
                                              <p:pRg st="3" end="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11" grpId="0" build="p" autoUpdateAnimBg="0"/>
      <p:bldP spid="13" grpId="0" build="p"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5" tIns="45718" rIns="91435" bIns="45718" numCol="1" anchor="t" anchorCtr="0" compatLnSpc="1">
            <a:prstTxWarp prst="textNoShape">
              <a:avLst/>
            </a:prstTxWarp>
          </a:bodyPr>
          <a:lstStyle/>
          <a:p>
            <a:pPr lvl="0"/>
            <a:r>
              <a:rPr lang="pt-BR" smtClean="0"/>
              <a:t>Click to edit Master title style</a:t>
            </a:r>
          </a:p>
        </p:txBody>
      </p:sp>
      <p:sp>
        <p:nvSpPr>
          <p:cNvPr id="3" name="Text Placeholder 2"/>
          <p:cNvSpPr>
            <a:spLocks noGrp="1"/>
          </p:cNvSpPr>
          <p:nvPr>
            <p:ph type="body" idx="1"/>
          </p:nvPr>
        </p:nvSpPr>
        <p:spPr bwMode="auto">
          <a:xfrm>
            <a:off x="498475" y="1981200"/>
            <a:ext cx="75565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5" tIns="45718" rIns="91435" bIns="45718" numCol="1" anchor="t" anchorCtr="0" compatLnSpc="1">
            <a:prstTxWarp prst="textNoShape">
              <a:avLst/>
            </a:prstTxWarp>
          </a:bodyPr>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35" tIns="45718" rIns="91435" bIns="45718" rtlCol="0" anchor="ctr"/>
          <a:lstStyle>
            <a:lvl1pPr algn="r" defTabSz="457177" fontAlgn="auto">
              <a:spcBef>
                <a:spcPts val="0"/>
              </a:spcBef>
              <a:spcAft>
                <a:spcPts val="0"/>
              </a:spcAft>
              <a:defRPr sz="1100">
                <a:solidFill>
                  <a:schemeClr val="tx1">
                    <a:lumMod val="65000"/>
                    <a:lumOff val="35000"/>
                  </a:schemeClr>
                </a:solidFill>
                <a:latin typeface="+mn-lt"/>
              </a:defRPr>
            </a:lvl1pPr>
          </a:lstStyle>
          <a:p>
            <a:pPr>
              <a:defRPr/>
            </a:pPr>
            <a:fld id="{437373E3-473E-4F37-83BA-92C9FF3AC67F}" type="datetimeFigureOut">
              <a:rPr lang="en-US"/>
              <a:pPr>
                <a:defRPr/>
              </a:pPr>
              <a:t>12/10/2012</a:t>
            </a:fld>
            <a:endParaRPr lang="es-ES_tradnl" dirty="0"/>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35" tIns="45718" rIns="91435" bIns="45718" rtlCol="0" anchor="ctr"/>
          <a:lstStyle>
            <a:lvl1pPr algn="l" defTabSz="457177" fontAlgn="auto">
              <a:spcBef>
                <a:spcPts val="0"/>
              </a:spcBef>
              <a:spcAft>
                <a:spcPts val="0"/>
              </a:spcAft>
              <a:defRPr sz="1100">
                <a:solidFill>
                  <a:schemeClr val="tx1">
                    <a:lumMod val="65000"/>
                    <a:lumOff val="35000"/>
                  </a:schemeClr>
                </a:solidFill>
                <a:latin typeface="+mn-lt"/>
              </a:defRPr>
            </a:lvl1pPr>
          </a:lstStyle>
          <a:p>
            <a:pPr>
              <a:defRPr/>
            </a:pPr>
            <a:endParaRPr lang="es-ES_tradnl"/>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35" tIns="45718" rIns="91435" bIns="45718" rtlCol="0" anchor="ctr"/>
          <a:lstStyle>
            <a:lvl1pPr algn="r" defTabSz="457177" fontAlgn="auto">
              <a:spcBef>
                <a:spcPts val="0"/>
              </a:spcBef>
              <a:spcAft>
                <a:spcPts val="0"/>
              </a:spcAft>
              <a:defRPr sz="1400">
                <a:solidFill>
                  <a:schemeClr val="bg1"/>
                </a:solidFill>
                <a:latin typeface="+mn-lt"/>
              </a:defRPr>
            </a:lvl1pPr>
          </a:lstStyle>
          <a:p>
            <a:pPr>
              <a:defRPr/>
            </a:pPr>
            <a:fld id="{C6B1FFF3-DDC6-4D10-9E94-6CB813E5152D}" type="slidenum">
              <a:rPr lang="es-ES_tradnl"/>
              <a:pPr>
                <a:defRPr/>
              </a:pPr>
              <a:t>‹nº›</a:t>
            </a:fld>
            <a:endParaRPr lang="es-ES_tradnl"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l" defTabSz="912813" rtl="0" eaLnBrk="0" fontAlgn="base" hangingPunct="0">
        <a:spcBef>
          <a:spcPct val="0"/>
        </a:spcBef>
        <a:spcAft>
          <a:spcPct val="0"/>
        </a:spcAft>
        <a:defRPr sz="3600" kern="1200">
          <a:solidFill>
            <a:schemeClr val="accent1"/>
          </a:solidFill>
          <a:latin typeface="+mj-lt"/>
          <a:ea typeface="+mj-ea"/>
          <a:cs typeface="+mj-cs"/>
        </a:defRPr>
      </a:lvl1pPr>
      <a:lvl2pPr algn="l" defTabSz="912813" rtl="0" eaLnBrk="0" fontAlgn="base" hangingPunct="0">
        <a:spcBef>
          <a:spcPct val="0"/>
        </a:spcBef>
        <a:spcAft>
          <a:spcPct val="0"/>
        </a:spcAft>
        <a:defRPr sz="3600">
          <a:solidFill>
            <a:schemeClr val="accent1"/>
          </a:solidFill>
          <a:latin typeface="Calibri" pitchFamily="34" charset="0"/>
        </a:defRPr>
      </a:lvl2pPr>
      <a:lvl3pPr algn="l" defTabSz="912813" rtl="0" eaLnBrk="0" fontAlgn="base" hangingPunct="0">
        <a:spcBef>
          <a:spcPct val="0"/>
        </a:spcBef>
        <a:spcAft>
          <a:spcPct val="0"/>
        </a:spcAft>
        <a:defRPr sz="3600">
          <a:solidFill>
            <a:schemeClr val="accent1"/>
          </a:solidFill>
          <a:latin typeface="Calibri" pitchFamily="34" charset="0"/>
        </a:defRPr>
      </a:lvl3pPr>
      <a:lvl4pPr algn="l" defTabSz="912813" rtl="0" eaLnBrk="0" fontAlgn="base" hangingPunct="0">
        <a:spcBef>
          <a:spcPct val="0"/>
        </a:spcBef>
        <a:spcAft>
          <a:spcPct val="0"/>
        </a:spcAft>
        <a:defRPr sz="3600">
          <a:solidFill>
            <a:schemeClr val="accent1"/>
          </a:solidFill>
          <a:latin typeface="Calibri" pitchFamily="34" charset="0"/>
        </a:defRPr>
      </a:lvl4pPr>
      <a:lvl5pPr algn="l" defTabSz="912813" rtl="0" eaLnBrk="0" fontAlgn="base" hangingPunct="0">
        <a:spcBef>
          <a:spcPct val="0"/>
        </a:spcBef>
        <a:spcAft>
          <a:spcPct val="0"/>
        </a:spcAft>
        <a:defRPr sz="3600">
          <a:solidFill>
            <a:schemeClr val="accent1"/>
          </a:solidFill>
          <a:latin typeface="Calibri" pitchFamily="34" charset="0"/>
        </a:defRPr>
      </a:lvl5pPr>
      <a:lvl6pPr marL="457200" algn="l" defTabSz="912813" rtl="0" fontAlgn="base">
        <a:spcBef>
          <a:spcPct val="0"/>
        </a:spcBef>
        <a:spcAft>
          <a:spcPct val="0"/>
        </a:spcAft>
        <a:defRPr sz="3600">
          <a:solidFill>
            <a:schemeClr val="accent1"/>
          </a:solidFill>
          <a:latin typeface="Rockwell" pitchFamily="18" charset="0"/>
        </a:defRPr>
      </a:lvl6pPr>
      <a:lvl7pPr marL="914400" algn="l" defTabSz="912813" rtl="0" fontAlgn="base">
        <a:spcBef>
          <a:spcPct val="0"/>
        </a:spcBef>
        <a:spcAft>
          <a:spcPct val="0"/>
        </a:spcAft>
        <a:defRPr sz="3600">
          <a:solidFill>
            <a:schemeClr val="accent1"/>
          </a:solidFill>
          <a:latin typeface="Rockwell" pitchFamily="18" charset="0"/>
        </a:defRPr>
      </a:lvl7pPr>
      <a:lvl8pPr marL="1371600" algn="l" defTabSz="912813" rtl="0" fontAlgn="base">
        <a:spcBef>
          <a:spcPct val="0"/>
        </a:spcBef>
        <a:spcAft>
          <a:spcPct val="0"/>
        </a:spcAft>
        <a:defRPr sz="3600">
          <a:solidFill>
            <a:schemeClr val="accent1"/>
          </a:solidFill>
          <a:latin typeface="Rockwell" pitchFamily="18" charset="0"/>
        </a:defRPr>
      </a:lvl8pPr>
      <a:lvl9pPr marL="1828800" algn="l" defTabSz="912813" rtl="0" fontAlgn="base">
        <a:spcBef>
          <a:spcPct val="0"/>
        </a:spcBef>
        <a:spcAft>
          <a:spcPct val="0"/>
        </a:spcAft>
        <a:defRPr sz="3600">
          <a:solidFill>
            <a:schemeClr val="accent1"/>
          </a:solidFill>
          <a:latin typeface="Rockwell" pitchFamily="18" charset="0"/>
        </a:defRPr>
      </a:lvl9pPr>
    </p:titleStyle>
    <p:bodyStyle>
      <a:lvl1pPr marL="227013" indent="-227013" algn="l" defTabSz="912813" rtl="0" eaLnBrk="0" fontAlgn="base" hangingPunct="0">
        <a:spcBef>
          <a:spcPts val="2000"/>
        </a:spcBef>
        <a:spcAft>
          <a:spcPct val="0"/>
        </a:spcAft>
        <a:buClr>
          <a:schemeClr val="accent1"/>
        </a:buClr>
        <a:buSzPct val="75000"/>
        <a:buFont typeface="Wingdings" pitchFamily="2" charset="2"/>
        <a:buChar char="n"/>
        <a:defRPr sz="2000" kern="1200">
          <a:solidFill>
            <a:srgbClr val="595959"/>
          </a:solidFill>
          <a:latin typeface="+mn-lt"/>
          <a:ea typeface="+mn-ea"/>
          <a:cs typeface="+mn-cs"/>
        </a:defRPr>
      </a:lvl1pPr>
      <a:lvl2pPr marL="455613" indent="-227013" algn="l" defTabSz="912813" rtl="0" eaLnBrk="0" fontAlgn="base" hangingPunct="0">
        <a:spcBef>
          <a:spcPts val="600"/>
        </a:spcBef>
        <a:spcAft>
          <a:spcPct val="0"/>
        </a:spcAft>
        <a:buClr>
          <a:srgbClr val="95B3D7"/>
        </a:buClr>
        <a:buSzPct val="75000"/>
        <a:buFont typeface="Wingdings" pitchFamily="2" charset="2"/>
        <a:buChar char="n"/>
        <a:defRPr sz="2800" kern="1200">
          <a:solidFill>
            <a:srgbClr val="595959"/>
          </a:solidFill>
          <a:latin typeface="+mn-lt"/>
          <a:ea typeface="+mn-ea"/>
          <a:cs typeface="+mn-cs"/>
        </a:defRPr>
      </a:lvl2pPr>
      <a:lvl3pPr marL="684213" indent="-227013" algn="l" defTabSz="912813" rtl="0" eaLnBrk="0" fontAlgn="base" hangingPunct="0">
        <a:spcBef>
          <a:spcPts val="600"/>
        </a:spcBef>
        <a:spcAft>
          <a:spcPct val="0"/>
        </a:spcAft>
        <a:buClr>
          <a:schemeClr val="accent1"/>
        </a:buClr>
        <a:buSzPct val="75000"/>
        <a:buFont typeface="Wingdings" pitchFamily="2" charset="2"/>
        <a:buChar char="n"/>
        <a:defRPr sz="2400" kern="1200">
          <a:solidFill>
            <a:srgbClr val="595959"/>
          </a:solidFill>
          <a:latin typeface="+mn-lt"/>
          <a:ea typeface="+mn-ea"/>
          <a:cs typeface="+mn-cs"/>
        </a:defRPr>
      </a:lvl3pPr>
      <a:lvl4pPr marL="912813" indent="-227013" algn="l" defTabSz="912813" rtl="0" eaLnBrk="0" fontAlgn="base" hangingPunct="0">
        <a:spcBef>
          <a:spcPts val="600"/>
        </a:spcBef>
        <a:spcAft>
          <a:spcPct val="0"/>
        </a:spcAft>
        <a:buClr>
          <a:srgbClr val="95B3D7"/>
        </a:buClr>
        <a:buSzPct val="75000"/>
        <a:buFont typeface="Wingdings" pitchFamily="2" charset="2"/>
        <a:buChar char="n"/>
        <a:defRPr sz="2000" kern="1200">
          <a:solidFill>
            <a:srgbClr val="595959"/>
          </a:solidFill>
          <a:latin typeface="+mn-lt"/>
          <a:ea typeface="+mn-ea"/>
          <a:cs typeface="+mn-cs"/>
        </a:defRPr>
      </a:lvl4pPr>
      <a:lvl5pPr marL="1141413" indent="-227013" algn="l" defTabSz="912813" rtl="0" eaLnBrk="0" fontAlgn="base" hangingPunct="0">
        <a:spcBef>
          <a:spcPts val="600"/>
        </a:spcBef>
        <a:spcAft>
          <a:spcPct val="0"/>
        </a:spcAft>
        <a:buClr>
          <a:schemeClr val="accent1"/>
        </a:buClr>
        <a:buSzPct val="75000"/>
        <a:buFont typeface="Wingdings" pitchFamily="2" charset="2"/>
        <a:buChar char="n"/>
        <a:defRPr sz="2000" kern="1200">
          <a:solidFill>
            <a:srgbClr val="595959"/>
          </a:solidFill>
          <a:latin typeface="+mn-lt"/>
          <a:ea typeface="+mn-ea"/>
          <a:cs typeface="+mn-cs"/>
        </a:defRPr>
      </a:lvl5pPr>
      <a:lvl6pPr marL="1377879" indent="-228588" algn="l" defTabSz="914353"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293" indent="-228588" algn="l" defTabSz="914353"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294" indent="-228588" algn="l" defTabSz="914353"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295" indent="-228588" algn="l" defTabSz="914353"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508500"/>
            <a:ext cx="4038600" cy="1049338"/>
          </a:xfrm>
        </p:spPr>
        <p:txBody>
          <a:bodyPr>
            <a:normAutofit fontScale="90000"/>
          </a:bodyPr>
          <a:lstStyle/>
          <a:p>
            <a:pPr eaLnBrk="1" hangingPunct="1"/>
            <a:r>
              <a:rPr lang="pt-BR" sz="2500" smtClean="0">
                <a:solidFill>
                  <a:schemeClr val="hlink"/>
                </a:solidFill>
              </a:rPr>
              <a:t>Modelo de Gestão da SEFAZ</a:t>
            </a:r>
            <a:r>
              <a:rPr lang="pt-BR" sz="2500" smtClean="0"/>
              <a:t/>
            </a:r>
            <a:br>
              <a:rPr lang="pt-BR" sz="2500" smtClean="0"/>
            </a:br>
            <a:r>
              <a:rPr lang="pt-BR" sz="2000" smtClean="0">
                <a:solidFill>
                  <a:schemeClr val="hlink"/>
                </a:solidFill>
              </a:rPr>
              <a:t>Formulação Estratégica</a:t>
            </a:r>
            <a:r>
              <a:rPr lang="pt-BR" sz="4000" smtClean="0">
                <a:solidFill>
                  <a:schemeClr val="hlink"/>
                </a:solidFill>
              </a:rPr>
              <a:t/>
            </a:r>
            <a:br>
              <a:rPr lang="pt-BR" sz="4000" smtClean="0">
                <a:solidFill>
                  <a:schemeClr val="hlink"/>
                </a:solidFill>
              </a:rPr>
            </a:br>
            <a:r>
              <a:rPr lang="pt-BR" sz="4000" smtClean="0">
                <a:solidFill>
                  <a:schemeClr val="hlink"/>
                </a:solidFill>
              </a:rPr>
              <a:t/>
            </a:r>
            <a:br>
              <a:rPr lang="pt-BR" sz="4000" smtClean="0">
                <a:solidFill>
                  <a:schemeClr val="hlink"/>
                </a:solidFill>
              </a:rPr>
            </a:br>
            <a:endParaRPr lang="pt-BR" sz="4000" smtClean="0">
              <a:solidFill>
                <a:schemeClr val="hlink"/>
              </a:solidFill>
            </a:endParaRPr>
          </a:p>
        </p:txBody>
      </p:sp>
      <p:sp>
        <p:nvSpPr>
          <p:cNvPr id="3" name="Subtitle 2"/>
          <p:cNvSpPr>
            <a:spLocks noGrp="1"/>
          </p:cNvSpPr>
          <p:nvPr>
            <p:ph type="subTitle" idx="1"/>
          </p:nvPr>
        </p:nvSpPr>
        <p:spPr>
          <a:xfrm>
            <a:off x="1476375" y="5516563"/>
            <a:ext cx="5472113" cy="795337"/>
          </a:xfrm>
        </p:spPr>
        <p:txBody>
          <a:bodyPr/>
          <a:lstStyle/>
          <a:p>
            <a:pPr eaLnBrk="1" hangingPunct="1"/>
            <a:r>
              <a:rPr lang="pt-BR" sz="2400" b="1" smtClean="0">
                <a:solidFill>
                  <a:schemeClr val="hlink"/>
                </a:solidFill>
              </a:rPr>
              <a:t>PLANO ESTRATÉGICO 2013-2015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a:t>Arquitetura do modelo de gestão da SEFAZ </a:t>
            </a:r>
            <a:r>
              <a:rPr lang="pt-BR" dirty="0" smtClean="0"/>
              <a:t>(2)</a:t>
            </a:r>
            <a:endParaRPr lang="es-ES_tradnl" dirty="0"/>
          </a:p>
        </p:txBody>
      </p:sp>
      <p:pic>
        <p:nvPicPr>
          <p:cNvPr id="5" name="Imagen 4"/>
          <p:cNvPicPr>
            <a:picLocks noChangeAspect="1"/>
          </p:cNvPicPr>
          <p:nvPr/>
        </p:nvPicPr>
        <p:blipFill>
          <a:blip r:embed="rId2"/>
          <a:stretch>
            <a:fillRect/>
          </a:stretch>
        </p:blipFill>
        <p:spPr>
          <a:xfrm>
            <a:off x="6333149" y="2208632"/>
            <a:ext cx="1424405" cy="3957053"/>
          </a:xfrm>
          <a:prstGeom prst="rect">
            <a:avLst/>
          </a:prstGeom>
        </p:spPr>
      </p:pic>
      <p:sp>
        <p:nvSpPr>
          <p:cNvPr id="6" name="Flecha derecha 5"/>
          <p:cNvSpPr/>
          <p:nvPr/>
        </p:nvSpPr>
        <p:spPr>
          <a:xfrm>
            <a:off x="6027012" y="3906422"/>
            <a:ext cx="420437" cy="334211"/>
          </a:xfrm>
          <a:prstGeom prst="rightArrow">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pic>
        <p:nvPicPr>
          <p:cNvPr id="7" name="Imagen 6"/>
          <p:cNvPicPr>
            <a:picLocks noChangeAspect="1"/>
          </p:cNvPicPr>
          <p:nvPr/>
        </p:nvPicPr>
        <p:blipFill>
          <a:blip r:embed="rId3"/>
          <a:stretch>
            <a:fillRect/>
          </a:stretch>
        </p:blipFill>
        <p:spPr>
          <a:xfrm>
            <a:off x="689313" y="2320928"/>
            <a:ext cx="5351067" cy="3746743"/>
          </a:xfrm>
          <a:prstGeom prst="rect">
            <a:avLst/>
          </a:prstGeom>
        </p:spPr>
      </p:pic>
    </p:spTree>
    <p:extLst>
      <p:ext uri="{BB962C8B-B14F-4D97-AF65-F5344CB8AC3E}">
        <p14:creationId xmlns:p14="http://schemas.microsoft.com/office/powerpoint/2010/main" val="334327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par>
                          <p:cTn id="10" fill="hold">
                            <p:stCondLst>
                              <p:cond delay="1000"/>
                            </p:stCondLst>
                            <p:childTnLst>
                              <p:par>
                                <p:cTn id="11" presetID="1" presetClass="entr" presetSubtype="0" fill="hold" grpId="0" nodeType="afterEffect">
                                  <p:stCondLst>
                                    <p:cond delay="1000"/>
                                  </p:stCondLst>
                                  <p:childTnLst>
                                    <p:set>
                                      <p:cBhvr>
                                        <p:cTn id="12" dur="1" fill="hold">
                                          <p:stCondLst>
                                            <p:cond delay="0"/>
                                          </p:stCondLst>
                                        </p:cTn>
                                        <p:tgtEl>
                                          <p:spTgt spid="6"/>
                                        </p:tgtEl>
                                        <p:attrNameLst>
                                          <p:attrName>style.visibility</p:attrName>
                                        </p:attrNameLst>
                                      </p:cBhvr>
                                      <p:to>
                                        <p:strVal val="visible"/>
                                      </p:to>
                                    </p:set>
                                  </p:childTnLst>
                                </p:cTn>
                              </p:par>
                            </p:childTnLst>
                          </p:cTn>
                        </p:par>
                        <p:par>
                          <p:cTn id="13" fill="hold">
                            <p:stCondLst>
                              <p:cond delay="2000"/>
                            </p:stCondLst>
                            <p:childTnLst>
                              <p:par>
                                <p:cTn id="14" presetID="55" presetClass="entr" presetSubtype="0" fill="hold" nodeType="afterEffect">
                                  <p:stCondLst>
                                    <p:cond delay="1000"/>
                                  </p:stCondLst>
                                  <p:childTnLst>
                                    <p:set>
                                      <p:cBhvr>
                                        <p:cTn id="15" dur="1" fill="hold">
                                          <p:stCondLst>
                                            <p:cond delay="0"/>
                                          </p:stCondLst>
                                        </p:cTn>
                                        <p:tgtEl>
                                          <p:spTgt spid="5"/>
                                        </p:tgtEl>
                                        <p:attrNameLst>
                                          <p:attrName>style.visibility</p:attrName>
                                        </p:attrNameLst>
                                      </p:cBhvr>
                                      <p:to>
                                        <p:strVal val="visible"/>
                                      </p:to>
                                    </p:set>
                                    <p:anim calcmode="lin" valueType="num">
                                      <p:cBhvr>
                                        <p:cTn id="16" dur="1000" fill="hold"/>
                                        <p:tgtEl>
                                          <p:spTgt spid="5"/>
                                        </p:tgtEl>
                                        <p:attrNameLst>
                                          <p:attrName>ppt_w</p:attrName>
                                        </p:attrNameLst>
                                      </p:cBhvr>
                                      <p:tavLst>
                                        <p:tav tm="0">
                                          <p:val>
                                            <p:strVal val="#ppt_w*0.70"/>
                                          </p:val>
                                        </p:tav>
                                        <p:tav tm="100000">
                                          <p:val>
                                            <p:strVal val="#ppt_w"/>
                                          </p:val>
                                        </p:tav>
                                      </p:tavLst>
                                    </p:anim>
                                    <p:anim calcmode="lin" valueType="num">
                                      <p:cBhvr>
                                        <p:cTn id="17" dur="1000" fill="hold"/>
                                        <p:tgtEl>
                                          <p:spTgt spid="5"/>
                                        </p:tgtEl>
                                        <p:attrNameLst>
                                          <p:attrName>ppt_h</p:attrName>
                                        </p:attrNameLst>
                                      </p:cBhvr>
                                      <p:tavLst>
                                        <p:tav tm="0">
                                          <p:val>
                                            <p:strVal val="#ppt_h"/>
                                          </p:val>
                                        </p:tav>
                                        <p:tav tm="100000">
                                          <p:val>
                                            <p:strVal val="#ppt_h"/>
                                          </p:val>
                                        </p:tav>
                                      </p:tavLst>
                                    </p:anim>
                                    <p:animEffect transition="in" filter="fade">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p:nvPr>
        </p:nvSpPr>
        <p:spPr>
          <a:xfrm>
            <a:off x="2286000" y="3124200"/>
            <a:ext cx="5638800" cy="1362075"/>
          </a:xfrm>
        </p:spPr>
        <p:txBody>
          <a:bodyPr/>
          <a:lstStyle/>
          <a:p>
            <a:pPr eaLnBrk="1" hangingPunct="1"/>
            <a:r>
              <a:rPr lang="pt-BR" smtClean="0"/>
              <a:t>Formulação Estratégica</a:t>
            </a:r>
            <a:r>
              <a:rPr lang="en-US" smtClean="0"/>
              <a:t> </a:t>
            </a:r>
            <a:endParaRPr lang="pt-BR" smtClean="0"/>
          </a:p>
        </p:txBody>
      </p:sp>
      <p:sp>
        <p:nvSpPr>
          <p:cNvPr id="44034" name="Text Placeholder 1"/>
          <p:cNvSpPr>
            <a:spLocks noGrp="1"/>
          </p:cNvSpPr>
          <p:nvPr>
            <p:ph type="body" idx="1"/>
          </p:nvPr>
        </p:nvSpPr>
        <p:spPr>
          <a:xfrm>
            <a:off x="2286000" y="4495800"/>
            <a:ext cx="5638800" cy="1500188"/>
          </a:xfrm>
        </p:spPr>
        <p:txBody>
          <a:bodyPr/>
          <a:lstStyle/>
          <a:p>
            <a:pPr eaLnBrk="1" hangingPunct="1"/>
            <a:r>
              <a:rPr lang="pt-BR" smtClean="0"/>
              <a:t>Modelo de gestão da SEFAZ </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pt-BR" smtClean="0"/>
              <a:t>Formulação Estratégica</a:t>
            </a:r>
            <a:r>
              <a:rPr lang="en-US" smtClean="0"/>
              <a:t> </a:t>
            </a:r>
            <a:endParaRPr lang="es-ES_tradnl" smtClean="0"/>
          </a:p>
        </p:txBody>
      </p:sp>
      <p:sp>
        <p:nvSpPr>
          <p:cNvPr id="46082" name="Content Placeholder 2"/>
          <p:cNvSpPr>
            <a:spLocks noGrp="1"/>
          </p:cNvSpPr>
          <p:nvPr>
            <p:ph idx="1"/>
          </p:nvPr>
        </p:nvSpPr>
        <p:spPr/>
        <p:txBody>
          <a:bodyPr/>
          <a:lstStyle/>
          <a:p>
            <a:pPr eaLnBrk="1" hangingPunct="1"/>
            <a:r>
              <a:rPr lang="pt-BR" sz="2400" b="1" u="sng" smtClean="0"/>
              <a:t>Validar o propósito institucional</a:t>
            </a:r>
            <a:r>
              <a:rPr lang="pt-BR" sz="2400" smtClean="0"/>
              <a:t>, ou seja, analisar a missão, a visão e os valores, o que determina um marco fundamental para a ação institucional. </a:t>
            </a:r>
            <a:endParaRPr lang="en-US" sz="2400" smtClean="0"/>
          </a:p>
          <a:p>
            <a:pPr eaLnBrk="1" hangingPunct="1"/>
            <a:r>
              <a:rPr lang="pt-BR" sz="2400" b="1" u="sng" smtClean="0"/>
              <a:t>Determinar os resultados a serem alcançados</a:t>
            </a:r>
            <a:r>
              <a:rPr lang="pt-BR" sz="2400" smtClean="0"/>
              <a:t>, definindo e anunciando </a:t>
            </a:r>
            <a:r>
              <a:rPr lang="pt-BR" sz="2400" b="1" smtClean="0"/>
              <a:t>objetivos </a:t>
            </a:r>
            <a:r>
              <a:rPr lang="pt-BR" sz="2400" smtClean="0"/>
              <a:t>pertinentes em relação às diversas perspectivas de análises.</a:t>
            </a:r>
            <a:endParaRPr lang="en-US" sz="2400" smtClean="0"/>
          </a:p>
          <a:p>
            <a:pPr eaLnBrk="1" hangingPunct="1"/>
            <a:r>
              <a:rPr lang="pt-BR" sz="2400" b="1" u="sng" smtClean="0"/>
              <a:t>Definir e priorizar as Ações Estratégicas e analisar a contribuição requerida por parte das diferentes unidades em relação à conquista de cada iniciativa. </a:t>
            </a:r>
            <a:endParaRPr lang="es-ES_tradnl" sz="2400" b="1" u="sng"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pt-BR" smtClean="0"/>
              <a:t>Formulação de Objetivos Estratégicos</a:t>
            </a:r>
            <a:r>
              <a:rPr lang="en-US" smtClean="0"/>
              <a:t> </a:t>
            </a:r>
            <a:endParaRPr lang="es-ES_tradnl" smtClean="0"/>
          </a:p>
        </p:txBody>
      </p:sp>
      <p:sp>
        <p:nvSpPr>
          <p:cNvPr id="3" name="Content Placeholder 2"/>
          <p:cNvSpPr>
            <a:spLocks noGrp="1"/>
          </p:cNvSpPr>
          <p:nvPr>
            <p:ph idx="1"/>
          </p:nvPr>
        </p:nvSpPr>
        <p:spPr/>
        <p:txBody>
          <a:bodyPr>
            <a:normAutofit lnSpcReduction="10000"/>
          </a:bodyPr>
          <a:lstStyle/>
          <a:p>
            <a:pPr marL="0" indent="0" algn="just" eaLnBrk="1" hangingPunct="1">
              <a:lnSpc>
                <a:spcPct val="90000"/>
              </a:lnSpc>
              <a:buFont typeface="Wingdings" pitchFamily="2" charset="2"/>
              <a:buNone/>
            </a:pPr>
            <a:r>
              <a:rPr lang="pt-BR" sz="2400" b="1" smtClean="0"/>
              <a:t>Perspectivas e Dimensões do desempenho</a:t>
            </a:r>
            <a:r>
              <a:rPr lang="pt-BR" b="1" smtClean="0"/>
              <a:t>:</a:t>
            </a:r>
          </a:p>
          <a:p>
            <a:pPr marL="0" indent="0" algn="just" eaLnBrk="1" hangingPunct="1">
              <a:lnSpc>
                <a:spcPct val="90000"/>
              </a:lnSpc>
            </a:pPr>
            <a:r>
              <a:rPr lang="pt-BR" smtClean="0"/>
              <a:t>A formulação dos objetivos estratégicos deve ser abordada do ponto de vista dos  resultados, de forma integral,  considerando todos os elementos que intervêm, desde os insumos utilizados, passando pelos processos para elaborar os produtos e serviços, até os  impactos finais gerados.</a:t>
            </a:r>
          </a:p>
          <a:p>
            <a:pPr marL="0" indent="0" algn="just" eaLnBrk="1" hangingPunct="1">
              <a:lnSpc>
                <a:spcPct val="90000"/>
              </a:lnSpc>
            </a:pPr>
            <a:r>
              <a:rPr lang="pt-BR" smtClean="0"/>
              <a:t>Um enfoque como este já foi definido para o setor público brasileiro representando a gestão pública como uma cadeia de valor das principais variáveis associadas ao cumprimento dos seus objetivos: </a:t>
            </a:r>
          </a:p>
          <a:p>
            <a:pPr lvl="1" algn="just" eaLnBrk="1" hangingPunct="1">
              <a:lnSpc>
                <a:spcPct val="90000"/>
              </a:lnSpc>
            </a:pPr>
            <a:r>
              <a:rPr lang="pt-BR" sz="2000" smtClean="0"/>
              <a:t>quantos e quais</a:t>
            </a:r>
            <a:r>
              <a:rPr lang="pt-BR" sz="2000" b="1" smtClean="0"/>
              <a:t> insumos</a:t>
            </a:r>
            <a:r>
              <a:rPr lang="pt-BR" sz="2000" smtClean="0"/>
              <a:t> são requeridos, </a:t>
            </a:r>
          </a:p>
          <a:p>
            <a:pPr lvl="1" algn="just" eaLnBrk="1" hangingPunct="1">
              <a:lnSpc>
                <a:spcPct val="90000"/>
              </a:lnSpc>
            </a:pPr>
            <a:r>
              <a:rPr lang="pt-BR" sz="2000" smtClean="0"/>
              <a:t>quais </a:t>
            </a:r>
            <a:r>
              <a:rPr lang="pt-BR" sz="2000" b="1" smtClean="0"/>
              <a:t>ações (processos, projetos etc.)</a:t>
            </a:r>
            <a:r>
              <a:rPr lang="pt-BR" sz="2000" smtClean="0"/>
              <a:t> são executadas, </a:t>
            </a:r>
          </a:p>
          <a:p>
            <a:pPr lvl="1" algn="just" eaLnBrk="1" hangingPunct="1">
              <a:lnSpc>
                <a:spcPct val="90000"/>
              </a:lnSpc>
            </a:pPr>
            <a:r>
              <a:rPr lang="pt-BR" sz="2000" smtClean="0"/>
              <a:t>quantos e quais </a:t>
            </a:r>
            <a:r>
              <a:rPr lang="pt-BR" sz="2000" b="1" smtClean="0"/>
              <a:t>produtos/serviços</a:t>
            </a:r>
            <a:r>
              <a:rPr lang="pt-BR" sz="2000" smtClean="0"/>
              <a:t> são entregues e </a:t>
            </a:r>
          </a:p>
          <a:p>
            <a:pPr lvl="1" algn="just" eaLnBrk="1" hangingPunct="1">
              <a:lnSpc>
                <a:spcPct val="90000"/>
              </a:lnSpc>
            </a:pPr>
            <a:r>
              <a:rPr lang="pt-BR" sz="2000" smtClean="0"/>
              <a:t>quais são os</a:t>
            </a:r>
            <a:r>
              <a:rPr lang="pt-BR" sz="2000" b="1" smtClean="0"/>
              <a:t> impactos finais </a:t>
            </a:r>
            <a:r>
              <a:rPr lang="pt-BR" sz="2000" smtClean="0"/>
              <a:t>alcançados.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98475" y="0"/>
            <a:ext cx="7556500" cy="1052513"/>
          </a:xfrm>
        </p:spPr>
        <p:txBody>
          <a:bodyPr/>
          <a:lstStyle/>
          <a:p>
            <a:pPr eaLnBrk="1" hangingPunct="1"/>
            <a:r>
              <a:rPr lang="pt-BR" smtClean="0"/>
              <a:t>Formulação de Objetivos Estratégicos</a:t>
            </a:r>
            <a:r>
              <a:rPr lang="en-US" smtClean="0"/>
              <a:t> - Perspectivas</a:t>
            </a:r>
            <a:endParaRPr lang="es-ES_tradnl" smtClean="0"/>
          </a:p>
        </p:txBody>
      </p:sp>
      <p:sp>
        <p:nvSpPr>
          <p:cNvPr id="3" name="Content Placeholder 2"/>
          <p:cNvSpPr>
            <a:spLocks noGrp="1"/>
          </p:cNvSpPr>
          <p:nvPr>
            <p:ph idx="1"/>
          </p:nvPr>
        </p:nvSpPr>
        <p:spPr/>
        <p:txBody>
          <a:bodyPr>
            <a:normAutofit fontScale="85000" lnSpcReduction="20000"/>
          </a:bodyPr>
          <a:lstStyle/>
          <a:p>
            <a:pPr algn="just" eaLnBrk="1" hangingPunct="1">
              <a:lnSpc>
                <a:spcPct val="90000"/>
              </a:lnSpc>
            </a:pPr>
            <a:r>
              <a:rPr lang="pt-BR" smtClean="0"/>
              <a:t>Aplicando o enfoque da cadeia de valor na formulação dos objetivos estratégicos, são consideradas diferentes perspectivas de análises:</a:t>
            </a:r>
            <a:endParaRPr lang="en-US" smtClean="0"/>
          </a:p>
          <a:p>
            <a:pPr lvl="1" algn="just" eaLnBrk="1" hangingPunct="1">
              <a:lnSpc>
                <a:spcPct val="90000"/>
              </a:lnSpc>
              <a:spcBef>
                <a:spcPts val="2000"/>
              </a:spcBef>
              <a:buClr>
                <a:schemeClr val="accent1"/>
              </a:buClr>
            </a:pPr>
            <a:r>
              <a:rPr lang="pt-BR" sz="2000" smtClean="0"/>
              <a:t>Em uma entidade de setor público, os impactos são dirigidos em sentido amplo à sociedade, mas dentro dela a setores particulares, razão pela qual essa perspectiva se denomina também a </a:t>
            </a:r>
            <a:r>
              <a:rPr lang="pt-BR" sz="2000" b="1" smtClean="0"/>
              <a:t>perspectiva da</a:t>
            </a:r>
            <a:r>
              <a:rPr lang="pt-BR" sz="2000" smtClean="0"/>
              <a:t> </a:t>
            </a:r>
            <a:r>
              <a:rPr lang="pt-BR" sz="2000" b="1" smtClean="0"/>
              <a:t>sociedade e do governo. </a:t>
            </a:r>
            <a:endParaRPr lang="en-US" sz="2000" b="1" smtClean="0"/>
          </a:p>
          <a:p>
            <a:pPr lvl="1" algn="just" eaLnBrk="1" hangingPunct="1">
              <a:lnSpc>
                <a:spcPct val="90000"/>
              </a:lnSpc>
              <a:spcBef>
                <a:spcPts val="2000"/>
              </a:spcBef>
              <a:buClr>
                <a:schemeClr val="accent1"/>
              </a:buClr>
            </a:pPr>
            <a:r>
              <a:rPr lang="pt-BR" sz="2000" smtClean="0"/>
              <a:t>Como os produtos e serviços atendem a necessidades específicas em diferentes setores ou segmentos de consumidor, esta perspectiva é denominada também como a </a:t>
            </a:r>
            <a:r>
              <a:rPr lang="pt-BR" sz="2000" b="1" smtClean="0"/>
              <a:t>perspectiva dos clientes ou dos beneficiários</a:t>
            </a:r>
            <a:r>
              <a:rPr lang="pt-BR" sz="2000" smtClean="0"/>
              <a:t>. </a:t>
            </a:r>
            <a:endParaRPr lang="en-US" sz="2000" smtClean="0"/>
          </a:p>
          <a:p>
            <a:pPr lvl="1" algn="just" eaLnBrk="1" hangingPunct="1">
              <a:lnSpc>
                <a:spcPct val="90000"/>
              </a:lnSpc>
              <a:spcBef>
                <a:spcPts val="2000"/>
              </a:spcBef>
              <a:buClr>
                <a:schemeClr val="accent1"/>
              </a:buClr>
            </a:pPr>
            <a:r>
              <a:rPr lang="pt-BR" sz="2000" smtClean="0"/>
              <a:t>Os processos e projetos que permitem gerar produtos ou serviços se enquadram na </a:t>
            </a:r>
            <a:r>
              <a:rPr lang="pt-BR" sz="2000" b="1" smtClean="0"/>
              <a:t>perspectiva dos processos internos. </a:t>
            </a:r>
            <a:endParaRPr lang="en-US" sz="2000" b="1" smtClean="0"/>
          </a:p>
          <a:p>
            <a:pPr lvl="1" algn="just" eaLnBrk="1" hangingPunct="1">
              <a:lnSpc>
                <a:spcPct val="90000"/>
              </a:lnSpc>
              <a:spcBef>
                <a:spcPts val="2000"/>
              </a:spcBef>
              <a:buClr>
                <a:schemeClr val="accent1"/>
              </a:buClr>
            </a:pPr>
            <a:r>
              <a:rPr lang="pt-BR" sz="2000" smtClean="0"/>
              <a:t>Para elaborar os produtos e serviços por meio dos processos, é preciso utilizar recursos (insumos) como: bens, tecnologia, orçamento, treinamento, pessoas e infraestrutura, e esta </a:t>
            </a:r>
            <a:r>
              <a:rPr lang="pt-BR" sz="2000" b="1" smtClean="0"/>
              <a:t>perspectiva é conhecida também como de inovação, aprendizagem e crescimento</a:t>
            </a:r>
            <a:r>
              <a:rPr lang="pt-BR" sz="1700" smtClean="0"/>
              <a:t>.</a:t>
            </a:r>
            <a:r>
              <a:rPr lang="en-US" sz="1700" smtClean="0"/>
              <a:t> </a:t>
            </a:r>
            <a:endParaRPr lang="es-ES_tradnl" sz="17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pPr eaLnBrk="1" hangingPunct="1"/>
            <a:r>
              <a:rPr lang="pt-BR" smtClean="0"/>
              <a:t>Os Objetivos estratégicos</a:t>
            </a:r>
            <a:r>
              <a:rPr lang="en-US" smtClean="0"/>
              <a:t> </a:t>
            </a:r>
            <a:endParaRPr lang="es-ES_tradnl" smtClean="0"/>
          </a:p>
        </p:txBody>
      </p:sp>
      <p:sp>
        <p:nvSpPr>
          <p:cNvPr id="3" name="Content Placeholder 2"/>
          <p:cNvSpPr>
            <a:spLocks noGrp="1"/>
          </p:cNvSpPr>
          <p:nvPr>
            <p:ph idx="1"/>
          </p:nvPr>
        </p:nvSpPr>
        <p:spPr/>
        <p:txBody>
          <a:bodyPr>
            <a:normAutofit/>
          </a:bodyPr>
          <a:lstStyle/>
          <a:p>
            <a:pPr marL="0" indent="0" algn="just" eaLnBrk="1" hangingPunct="1">
              <a:lnSpc>
                <a:spcPct val="90000"/>
              </a:lnSpc>
              <a:buFont typeface="Wingdings" pitchFamily="2" charset="2"/>
              <a:buNone/>
            </a:pPr>
            <a:r>
              <a:rPr lang="es-ES_tradnl" smtClean="0"/>
              <a:t>Ao se tratar dos </a:t>
            </a:r>
            <a:r>
              <a:rPr lang="es-ES_tradnl" b="1" smtClean="0"/>
              <a:t>impactos na perspectiva da sociedade e do governo</a:t>
            </a:r>
            <a:r>
              <a:rPr lang="es-ES_tradnl" smtClean="0"/>
              <a:t>, é preciso considerar sua efetividade.Os impactos estão diretamente relacionados com a missão institucional e são orientados a satisfazer as expectativas e necessidades dos cidadãos. </a:t>
            </a:r>
          </a:p>
          <a:p>
            <a:pPr marL="0" indent="0" algn="just" eaLnBrk="1" hangingPunct="1">
              <a:lnSpc>
                <a:spcPct val="90000"/>
              </a:lnSpc>
            </a:pPr>
            <a:r>
              <a:rPr lang="es-ES_tradnl" smtClean="0"/>
              <a:t>No caso de uma administração tributária, estes impactos são referidos principalmente aos benefícios que trazem ao Estado através de uma maior arrecadação tributária e um melhor cumprimento voluntário das obrigações do contribuinte; à satisfação dos usuários com níveis de serviço prestado em diferentes áreas de atuação da entidade; à qualidade dos serviços fornecidos aos contribuintes</a:t>
            </a:r>
            <a:r>
              <a:rPr lang="es-ES_tradnl" sz="190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8" name="Rectangle 2"/>
          <p:cNvSpPr>
            <a:spLocks noGrp="1"/>
          </p:cNvSpPr>
          <p:nvPr>
            <p:ph type="title" idx="4294967295"/>
          </p:nvPr>
        </p:nvSpPr>
        <p:spPr>
          <a:xfrm>
            <a:off x="468313" y="476250"/>
            <a:ext cx="7556500" cy="1081088"/>
          </a:xfrm>
        </p:spPr>
        <p:txBody>
          <a:bodyPr/>
          <a:lstStyle/>
          <a:p>
            <a:r>
              <a:rPr lang="pt-BR" smtClean="0"/>
              <a:t>Os Objetivos estratégicos</a:t>
            </a:r>
          </a:p>
        </p:txBody>
      </p:sp>
      <p:sp>
        <p:nvSpPr>
          <p:cNvPr id="198659" name="Rectangle 3"/>
          <p:cNvSpPr>
            <a:spLocks noGrp="1"/>
          </p:cNvSpPr>
          <p:nvPr>
            <p:ph type="body" idx="4294967295"/>
          </p:nvPr>
        </p:nvSpPr>
        <p:spPr/>
        <p:txBody>
          <a:bodyPr/>
          <a:lstStyle/>
          <a:p>
            <a:pPr algn="just" eaLnBrk="1" hangingPunct="1">
              <a:lnSpc>
                <a:spcPct val="80000"/>
              </a:lnSpc>
              <a:buFont typeface="Wingdings" pitchFamily="2" charset="2"/>
              <a:buNone/>
            </a:pPr>
            <a:r>
              <a:rPr lang="pt-BR" smtClean="0"/>
              <a:t>Em relação aos </a:t>
            </a:r>
            <a:r>
              <a:rPr lang="pt-BR" b="1" smtClean="0"/>
              <a:t>produtos e serviços na perspectiva dos clientes e/ou beneficiários</a:t>
            </a:r>
            <a:r>
              <a:rPr lang="pt-BR" smtClean="0"/>
              <a:t>, é preciso considerar sua eficácia. </a:t>
            </a:r>
          </a:p>
          <a:p>
            <a:pPr algn="just" eaLnBrk="1" hangingPunct="1">
              <a:lnSpc>
                <a:spcPct val="90000"/>
              </a:lnSpc>
            </a:pPr>
            <a:r>
              <a:rPr lang="pt-BR" smtClean="0"/>
              <a:t>A definição de objetivos para os produtos e serviços na administração tributária significa estabelecer claramente os setores de contribuintes ou segmentos de evasão. Deve estabelecer que ações sejam tomadas para controlar de maneira eficaz os setores com maior nível de não cumprimento; que ações serão tomadas para melhorar e promover o cumprimento voluntário das obrigações e a que setores serão dirigidas; bem como que novos serviços serão fornecidos para facilitar o cumprimento e para atender o contribuinte.</a:t>
            </a:r>
            <a:endParaRPr lang="es-ES_tradnl" smtClean="0"/>
          </a:p>
          <a:p>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8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86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6" name="Rectangle 2"/>
          <p:cNvSpPr>
            <a:spLocks noGrp="1"/>
          </p:cNvSpPr>
          <p:nvPr>
            <p:ph type="title" idx="4294967295"/>
          </p:nvPr>
        </p:nvSpPr>
        <p:spPr/>
        <p:txBody>
          <a:bodyPr/>
          <a:lstStyle/>
          <a:p>
            <a:r>
              <a:rPr lang="pt-BR" smtClean="0"/>
              <a:t>Os Objetivos estratégicos</a:t>
            </a:r>
          </a:p>
        </p:txBody>
      </p:sp>
      <p:sp>
        <p:nvSpPr>
          <p:cNvPr id="200707" name="Rectangle 3"/>
          <p:cNvSpPr>
            <a:spLocks noGrp="1"/>
          </p:cNvSpPr>
          <p:nvPr>
            <p:ph type="body" idx="4294967295"/>
          </p:nvPr>
        </p:nvSpPr>
        <p:spPr/>
        <p:txBody>
          <a:bodyPr/>
          <a:lstStyle/>
          <a:p>
            <a:pPr algn="just" eaLnBrk="1" hangingPunct="1">
              <a:buFont typeface="Wingdings" pitchFamily="2" charset="2"/>
              <a:buNone/>
            </a:pPr>
            <a:r>
              <a:rPr lang="pt-BR" smtClean="0"/>
              <a:t>Tratando-se dos processos e projetos fundamentais na perspectiva, </a:t>
            </a:r>
            <a:r>
              <a:rPr lang="pt-BR" b="1" smtClean="0"/>
              <a:t>processos internos</a:t>
            </a:r>
            <a:r>
              <a:rPr lang="pt-BR" smtClean="0"/>
              <a:t> devem-se considerar a </a:t>
            </a:r>
            <a:r>
              <a:rPr lang="pt-BR" b="1" smtClean="0"/>
              <a:t>eficiência, a execução e a excelência.</a:t>
            </a:r>
          </a:p>
          <a:p>
            <a:pPr algn="just" eaLnBrk="1" hangingPunct="1"/>
            <a:r>
              <a:rPr lang="pt-BR" smtClean="0"/>
              <a:t>Os objetivos a definir para os processos e projetos são aqueles que conduzam ao nível ótimo de seu desempenho em termos de gerar o menor esforço possível e maximizar o resultado, ou a criação de novos processos ou projetos que sejam requeridos. Estes objetivos procuram resolver os aspectos fundamentais necessários para gerar os produtos e serviços de acordo com as especificações requeridas, no tempo requerido e com o menor custo e esforço possível.</a:t>
            </a:r>
          </a:p>
          <a:p>
            <a:pPr algn="just" eaLnBrk="1" hangingPunct="1"/>
            <a:endParaRPr lang="pt-BR" smtClean="0"/>
          </a:p>
          <a:p>
            <a:pPr algn="just" eaLnBrk="1" hangingPunct="1"/>
            <a:endParaRPr lang="pt-BR" sz="1900" b="1" smtClean="0"/>
          </a:p>
          <a:p>
            <a:endParaRPr lang="pt-B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0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07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2" name="Rectangle 2"/>
          <p:cNvSpPr>
            <a:spLocks noGrp="1"/>
          </p:cNvSpPr>
          <p:nvPr>
            <p:ph type="title" idx="4294967295"/>
          </p:nvPr>
        </p:nvSpPr>
        <p:spPr/>
        <p:txBody>
          <a:bodyPr/>
          <a:lstStyle/>
          <a:p>
            <a:r>
              <a:rPr lang="pt-BR" smtClean="0"/>
              <a:t>Os Objetivos estratégicos</a:t>
            </a:r>
          </a:p>
        </p:txBody>
      </p:sp>
      <p:sp>
        <p:nvSpPr>
          <p:cNvPr id="199683" name="Rectangle 3"/>
          <p:cNvSpPr>
            <a:spLocks noGrp="1"/>
          </p:cNvSpPr>
          <p:nvPr>
            <p:ph type="body" idx="4294967295"/>
          </p:nvPr>
        </p:nvSpPr>
        <p:spPr/>
        <p:txBody>
          <a:bodyPr/>
          <a:lstStyle/>
          <a:p>
            <a:pPr algn="just" eaLnBrk="1" hangingPunct="1"/>
            <a:r>
              <a:rPr lang="pt-BR" smtClean="0"/>
              <a:t>Tratando-se dos </a:t>
            </a:r>
            <a:r>
              <a:rPr lang="pt-BR" b="1" smtClean="0"/>
              <a:t>insumos </a:t>
            </a:r>
            <a:r>
              <a:rPr lang="pt-BR" smtClean="0"/>
              <a:t>e dos recursos requeridos como pessoas, tecnologia, orçamento, treinamento e infraestrutura na perspectiva inovação, aprendizagem e crescimento, devem-se considerar a </a:t>
            </a:r>
            <a:r>
              <a:rPr lang="pt-BR" b="1" smtClean="0"/>
              <a:t>excelência e a economicidade</a:t>
            </a:r>
          </a:p>
          <a:p>
            <a:pPr algn="just" eaLnBrk="1" hangingPunct="1"/>
            <a:r>
              <a:rPr lang="pt-BR" smtClean="0"/>
              <a:t>Os objetivos de inovação, aprendizagem e crescimento são usualmente transversais a todas as demais perspectivas e devem se orientar a dispor de forma ótima dos recursos para exercer os controles; a melhorar a capacidade institucional e  a capacidade de controle; o desenvolvimento dos recursos humanos; e o desenvolvimento tecnológico</a:t>
            </a:r>
            <a:r>
              <a:rPr lang="pt-BR" sz="190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96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96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498475" y="484188"/>
            <a:ext cx="7556500" cy="568325"/>
          </a:xfrm>
        </p:spPr>
        <p:txBody>
          <a:bodyPr/>
          <a:lstStyle/>
          <a:p>
            <a:pPr eaLnBrk="1" hangingPunct="1"/>
            <a:r>
              <a:rPr lang="pt-BR" sz="3200" smtClean="0"/>
              <a:t>A Análise de fatores estratégicos</a:t>
            </a:r>
            <a:endParaRPr lang="es-ES_tradnl" sz="3200" smtClean="0"/>
          </a:p>
        </p:txBody>
      </p:sp>
      <p:sp>
        <p:nvSpPr>
          <p:cNvPr id="3" name="Content Placeholder 2"/>
          <p:cNvSpPr>
            <a:spLocks noGrp="1"/>
          </p:cNvSpPr>
          <p:nvPr>
            <p:ph idx="1"/>
          </p:nvPr>
        </p:nvSpPr>
        <p:spPr>
          <a:xfrm>
            <a:off x="498475" y="1484313"/>
            <a:ext cx="7556500" cy="4981575"/>
          </a:xfrm>
        </p:spPr>
        <p:txBody>
          <a:bodyPr>
            <a:normAutofit/>
          </a:bodyPr>
          <a:lstStyle/>
          <a:p>
            <a:pPr algn="just" eaLnBrk="1" hangingPunct="1">
              <a:lnSpc>
                <a:spcPct val="80000"/>
              </a:lnSpc>
            </a:pPr>
            <a:r>
              <a:rPr lang="pt-BR" smtClean="0"/>
              <a:t>Na  formulação do objetivos, deve ser considerada a análise de fatores externos e internos (análise de fatores estratégicos),o que permite conhecer as verdadeiras capacidades institucionais (pontos fortes e pontos fracos) que determinam as possibilidades de realizar ações para gerar os impactos necessários (aproveitar oportunidades ou neutralizar ameaças) dentro do contexto em que se atua. </a:t>
            </a:r>
          </a:p>
          <a:p>
            <a:pPr algn="just" eaLnBrk="1" hangingPunct="1">
              <a:lnSpc>
                <a:spcPct val="80000"/>
              </a:lnSpc>
            </a:pPr>
            <a:r>
              <a:rPr lang="pt-BR" smtClean="0"/>
              <a:t>Neste modelo continuou-se com a prática já adotada pela SEFAZ de realizar a análise “SWOT” (sigla em inglês que se refere à análise das Forças, Fraquezas, Ameaças e Oportunidades), não só pela experiência adquirida, mas também por ser uma das técnicas utilizadas pela administração estratégica.   </a:t>
            </a:r>
          </a:p>
          <a:p>
            <a:pPr algn="just" eaLnBrk="1" hangingPunct="1">
              <a:lnSpc>
                <a:spcPct val="80000"/>
              </a:lnSpc>
            </a:pPr>
            <a:r>
              <a:rPr lang="es-ES_tradnl" b="1" smtClean="0">
                <a:solidFill>
                  <a:schemeClr val="accent1"/>
                </a:solidFill>
              </a:rPr>
              <a:t>Os indicadores</a:t>
            </a:r>
          </a:p>
          <a:p>
            <a:pPr algn="just" eaLnBrk="1" hangingPunct="1">
              <a:lnSpc>
                <a:spcPct val="80000"/>
              </a:lnSpc>
            </a:pPr>
            <a:r>
              <a:rPr lang="pt-BR" smtClean="0"/>
              <a:t>Para completar a formulação dos objetivos estratégicos, deve-se estabelecer os indicadores necessários para cada um, atendendo a perspectiva a que pertença e a dimensão que vai ser medida.</a:t>
            </a:r>
          </a:p>
          <a:p>
            <a:pPr algn="just" eaLnBrk="1" hangingPunct="1">
              <a:lnSpc>
                <a:spcPct val="80000"/>
              </a:lnSpc>
            </a:pPr>
            <a:endParaRPr lang="pt-B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p:txBody>
          <a:bodyPr/>
          <a:lstStyle/>
          <a:p>
            <a:pPr eaLnBrk="1" hangingPunct="1"/>
            <a:r>
              <a:rPr lang="pt-BR" sz="3200" smtClean="0"/>
              <a:t/>
            </a:r>
            <a:br>
              <a:rPr lang="pt-BR" sz="3200" smtClean="0"/>
            </a:br>
            <a:endParaRPr lang="pt-BR" sz="3200" smtClean="0"/>
          </a:p>
        </p:txBody>
      </p:sp>
      <p:sp>
        <p:nvSpPr>
          <p:cNvPr id="29698" name="Rectángulo 1"/>
          <p:cNvSpPr>
            <a:spLocks noChangeArrowheads="1"/>
          </p:cNvSpPr>
          <p:nvPr/>
        </p:nvSpPr>
        <p:spPr bwMode="auto">
          <a:xfrm>
            <a:off x="498475" y="620713"/>
            <a:ext cx="7556500" cy="531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a:latin typeface="Rockwell" pitchFamily="18" charset="0"/>
              </a:rPr>
              <a:t>1</a:t>
            </a:r>
            <a:r>
              <a:rPr lang="pt-BR">
                <a:latin typeface="Rockwell" pitchFamily="18" charset="0"/>
              </a:rPr>
              <a:t>	</a:t>
            </a:r>
            <a:r>
              <a:rPr lang="pt-BR" b="1">
                <a:latin typeface="Rockwell" pitchFamily="18" charset="0"/>
              </a:rPr>
              <a:t>Conceito e arquitetura do modelo de gestão da SEFAZ	</a:t>
            </a:r>
            <a:endParaRPr lang="pt-BR">
              <a:latin typeface="Rockwell" pitchFamily="18" charset="0"/>
            </a:endParaRPr>
          </a:p>
          <a:p>
            <a:pPr lvl="1" indent="0"/>
            <a:r>
              <a:rPr lang="pt-BR">
                <a:latin typeface="Rockwell" pitchFamily="18" charset="0"/>
              </a:rPr>
              <a:t>1.1	Conceito geral do modelo de gestão</a:t>
            </a:r>
          </a:p>
          <a:p>
            <a:pPr lvl="1" indent="0"/>
            <a:r>
              <a:rPr lang="pt-BR">
                <a:latin typeface="Rockwell" pitchFamily="18" charset="0"/>
              </a:rPr>
              <a:t>1.2	Arquitetura do modelo de gestão da SEFAZ</a:t>
            </a:r>
          </a:p>
          <a:p>
            <a:endParaRPr lang="pt-BR" b="1">
              <a:latin typeface="Rockwell" pitchFamily="18" charset="0"/>
            </a:endParaRPr>
          </a:p>
          <a:p>
            <a:r>
              <a:rPr lang="pt-BR" b="1">
                <a:latin typeface="Rockwell" pitchFamily="18" charset="0"/>
              </a:rPr>
              <a:t>2</a:t>
            </a:r>
            <a:r>
              <a:rPr lang="pt-BR">
                <a:latin typeface="Rockwell" pitchFamily="18" charset="0"/>
              </a:rPr>
              <a:t>	</a:t>
            </a:r>
            <a:r>
              <a:rPr lang="pt-BR" b="1">
                <a:latin typeface="Rockwell" pitchFamily="18" charset="0"/>
              </a:rPr>
              <a:t>Formulação Estratégica</a:t>
            </a:r>
            <a:endParaRPr lang="pt-BR">
              <a:latin typeface="Rockwell" pitchFamily="18" charset="0"/>
            </a:endParaRPr>
          </a:p>
          <a:p>
            <a:pPr lvl="1" indent="0"/>
            <a:r>
              <a:rPr lang="pt-BR">
                <a:latin typeface="Rockwell" pitchFamily="18" charset="0"/>
              </a:rPr>
              <a:t>2.1	Validação do propósito institucional</a:t>
            </a:r>
          </a:p>
          <a:p>
            <a:pPr lvl="1" indent="0"/>
            <a:r>
              <a:rPr lang="pt-BR">
                <a:latin typeface="Rockwell" pitchFamily="18" charset="0"/>
              </a:rPr>
              <a:t>2.2	Formulação de Objetivos Estratégicos</a:t>
            </a:r>
          </a:p>
          <a:p>
            <a:pPr lvl="1" indent="0"/>
            <a:r>
              <a:rPr lang="pt-BR">
                <a:latin typeface="Rockwell" pitchFamily="18" charset="0"/>
              </a:rPr>
              <a:t>2.3	Formulação de Ações Estratégicas</a:t>
            </a:r>
          </a:p>
          <a:p>
            <a:pPr lvl="1" indent="0"/>
            <a:r>
              <a:rPr lang="pt-BR">
                <a:latin typeface="Rockwell" pitchFamily="18" charset="0"/>
              </a:rPr>
              <a:t>2.4	Resultados da Formulação Estratégica</a:t>
            </a:r>
          </a:p>
          <a:p>
            <a:pPr lvl="1" indent="0"/>
            <a:endParaRPr lang="pt-BR">
              <a:latin typeface="Rockwell" pitchFamily="18" charset="0"/>
            </a:endParaRPr>
          </a:p>
          <a:p>
            <a:r>
              <a:rPr lang="pt-BR" b="1"/>
              <a:t> 3</a:t>
            </a:r>
            <a:r>
              <a:rPr lang="pt-BR"/>
              <a:t>     </a:t>
            </a:r>
            <a:r>
              <a:rPr lang="pt-BR" b="1"/>
              <a:t>Implementação da Estratégia	</a:t>
            </a:r>
            <a:endParaRPr lang="pt-BR"/>
          </a:p>
          <a:p>
            <a:pPr lvl="1" indent="0"/>
            <a:r>
              <a:rPr lang="pt-BR"/>
              <a:t>       3.1	Formulação de Planos de Ação</a:t>
            </a:r>
          </a:p>
          <a:p>
            <a:pPr lvl="1" indent="0"/>
            <a:r>
              <a:rPr lang="pt-BR"/>
              <a:t>       3.2	Alinhamento da organização e os processos e projetos</a:t>
            </a:r>
          </a:p>
          <a:p>
            <a:pPr lvl="1" indent="0"/>
            <a:r>
              <a:rPr lang="pt-BR"/>
              <a:t>       3.3	Alinhamento das pessoas: Modelo de Desenvolvimento de RH</a:t>
            </a:r>
          </a:p>
          <a:p>
            <a:pPr lvl="1" indent="0"/>
            <a:r>
              <a:rPr lang="pt-BR"/>
              <a:t>       3.4	Alinhamento da tecnologia: Modelo de Tecnologia de   </a:t>
            </a:r>
          </a:p>
          <a:p>
            <a:pPr lvl="1" indent="0"/>
            <a:r>
              <a:rPr lang="pt-BR"/>
              <a:t>               Informação</a:t>
            </a:r>
          </a:p>
          <a:p>
            <a:pPr lvl="1" indent="0"/>
            <a:r>
              <a:rPr lang="pt-BR"/>
              <a:t>       3.5	Alinhamento Orçamentário</a:t>
            </a:r>
          </a:p>
          <a:p>
            <a:pPr lvl="1" indent="0"/>
            <a:r>
              <a:rPr lang="pt-BR"/>
              <a:t>       3.6	A execução da gestão</a:t>
            </a:r>
          </a:p>
          <a:p>
            <a:pPr lvl="1" indent="0"/>
            <a:endParaRPr lang="pt-BR">
              <a:latin typeface="Rockwell" pitchFamily="18" charset="0"/>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pPr eaLnBrk="1" hangingPunct="1"/>
            <a:r>
              <a:rPr lang="pt-BR" smtClean="0"/>
              <a:t>Formulação de Ações Estratégicas</a:t>
            </a:r>
            <a:r>
              <a:rPr lang="en-US" smtClean="0"/>
              <a:t> </a:t>
            </a:r>
            <a:endParaRPr lang="es-ES_tradnl" smtClean="0"/>
          </a:p>
        </p:txBody>
      </p:sp>
      <p:sp>
        <p:nvSpPr>
          <p:cNvPr id="57346" name="Content Placeholder 2"/>
          <p:cNvSpPr>
            <a:spLocks noGrp="1"/>
          </p:cNvSpPr>
          <p:nvPr>
            <p:ph idx="1"/>
          </p:nvPr>
        </p:nvSpPr>
        <p:spPr>
          <a:xfrm>
            <a:off x="498475" y="1700213"/>
            <a:ext cx="7556500" cy="4425950"/>
          </a:xfrm>
        </p:spPr>
        <p:txBody>
          <a:bodyPr/>
          <a:lstStyle/>
          <a:p>
            <a:pPr algn="just" eaLnBrk="1" hangingPunct="1"/>
            <a:r>
              <a:rPr lang="es-ES_tradnl" b="1" smtClean="0"/>
              <a:t>As ações estratégicas representam os esforços de implementação</a:t>
            </a:r>
            <a:r>
              <a:rPr lang="es-ES_tradnl" smtClean="0"/>
              <a:t> </a:t>
            </a:r>
            <a:r>
              <a:rPr lang="es-ES_tradnl" b="1" smtClean="0"/>
              <a:t>que devem ser realizados para alcançar os objetivos estratégicos</a:t>
            </a:r>
            <a:r>
              <a:rPr lang="es-ES_tradnl" smtClean="0"/>
              <a:t>. Guiam e aglutinam conjuntos de atividades ou medidas requeridas para o alcance dos objetivos.</a:t>
            </a:r>
          </a:p>
          <a:p>
            <a:pPr algn="just" eaLnBrk="1" hangingPunct="1"/>
            <a:r>
              <a:rPr lang="es-ES_tradnl" smtClean="0"/>
              <a:t>As ações estratégicas são, na realidade, objetivos em si mesmas. Portanto, para sua formulação, utiliza-se os mesmos conceitos e passos utilizados na formulação dos objetivos estratégicos. Um objetivo estratégico em particular pode constar de uma ou mais ações, mas uma ação somente se vinculará a um objetivo, se bem que possa produzir efeitos em mais de um.</a:t>
            </a:r>
          </a:p>
          <a:p>
            <a:pPr algn="just" eaLnBrk="1" hangingPunct="1"/>
            <a:endParaRPr lang="es-ES_tradnl"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r>
              <a:rPr lang="pt-BR" smtClean="0"/>
              <a:t>Formulação de Ações Estratégicas</a:t>
            </a:r>
            <a:r>
              <a:rPr lang="en-US" smtClean="0"/>
              <a:t> </a:t>
            </a:r>
            <a:endParaRPr lang="es-ES_tradnl" smtClean="0"/>
          </a:p>
        </p:txBody>
      </p:sp>
      <p:sp>
        <p:nvSpPr>
          <p:cNvPr id="3" name="Content Placeholder 2"/>
          <p:cNvSpPr>
            <a:spLocks noGrp="1"/>
          </p:cNvSpPr>
          <p:nvPr>
            <p:ph idx="1"/>
          </p:nvPr>
        </p:nvSpPr>
        <p:spPr>
          <a:xfrm>
            <a:off x="498475" y="1406525"/>
            <a:ext cx="7556500" cy="4719638"/>
          </a:xfrm>
        </p:spPr>
        <p:txBody>
          <a:bodyPr>
            <a:normAutofit/>
          </a:bodyPr>
          <a:lstStyle/>
          <a:p>
            <a:pPr algn="just" eaLnBrk="1" hangingPunct="1">
              <a:lnSpc>
                <a:spcPct val="80000"/>
              </a:lnSpc>
            </a:pPr>
            <a:r>
              <a:rPr lang="pt-BR" smtClean="0"/>
              <a:t>Como formular e revisar as ações estratégicas:</a:t>
            </a:r>
            <a:endParaRPr lang="en-US" smtClean="0"/>
          </a:p>
          <a:p>
            <a:pPr lvl="1" algn="just" eaLnBrk="1" hangingPunct="1">
              <a:lnSpc>
                <a:spcPct val="80000"/>
              </a:lnSpc>
            </a:pPr>
            <a:r>
              <a:rPr lang="pt-BR" sz="2000" smtClean="0"/>
              <a:t>Devem ser formuladas após da análise de cada objetivo estratégico e seus indicadores e da identificação dos fatores fundamentais que devem ser realizados para o alcance de cada objetivo.</a:t>
            </a:r>
            <a:endParaRPr lang="en-US" sz="2000" smtClean="0"/>
          </a:p>
          <a:p>
            <a:pPr lvl="1" algn="just" eaLnBrk="1" hangingPunct="1">
              <a:lnSpc>
                <a:spcPct val="80000"/>
              </a:lnSpc>
            </a:pPr>
            <a:r>
              <a:rPr lang="pt-BR" sz="2000" smtClean="0"/>
              <a:t>Deve-se , ainda, validar as relações causa efeito entre as ações e o objetivo estratégico ao qual pertencem e p</a:t>
            </a:r>
            <a:r>
              <a:rPr lang="en-US" sz="2000" smtClean="0"/>
              <a:t>riorizar as ações estratégicas formuladas, para depurar a lista, excluindo aquelas que não sejam essenciais.</a:t>
            </a:r>
          </a:p>
          <a:p>
            <a:pPr lvl="1" algn="just" eaLnBrk="1" hangingPunct="1">
              <a:lnSpc>
                <a:spcPct val="80000"/>
              </a:lnSpc>
            </a:pPr>
            <a:r>
              <a:rPr lang="pt-BR" sz="2000" smtClean="0"/>
              <a:t>Finalmente, deve ser feita a ponderação das ações estratégicas dentro de cada objetivo, de tal forma que a soma dos pesos das ações de um mesmo objetivo seja 100% e formular indicadores para cada  uma delas. Esta ponderação permitirá estabelecer a escala de notas das ações.</a:t>
            </a:r>
            <a:endParaRPr lang="es-ES_tradnl" sz="20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Grp="1" noChangeArrowheads="1"/>
          </p:cNvSpPr>
          <p:nvPr>
            <p:ph type="title"/>
          </p:nvPr>
        </p:nvSpPr>
        <p:spPr>
          <a:xfrm>
            <a:off x="2286000" y="3124200"/>
            <a:ext cx="5638800" cy="1362075"/>
          </a:xfrm>
        </p:spPr>
        <p:txBody>
          <a:bodyPr/>
          <a:lstStyle/>
          <a:p>
            <a:pPr eaLnBrk="1" hangingPunct="1"/>
            <a:r>
              <a:rPr lang="pt-BR" smtClean="0"/>
              <a:t>Implementação da Estratégia</a:t>
            </a:r>
            <a:r>
              <a:rPr lang="en-US" smtClean="0"/>
              <a:t> </a:t>
            </a:r>
            <a:endParaRPr lang="pt-BR" smtClean="0"/>
          </a:p>
        </p:txBody>
      </p:sp>
      <p:sp>
        <p:nvSpPr>
          <p:cNvPr id="60418" name="Text Placeholder 1"/>
          <p:cNvSpPr>
            <a:spLocks noGrp="1"/>
          </p:cNvSpPr>
          <p:nvPr>
            <p:ph type="body" idx="1"/>
          </p:nvPr>
        </p:nvSpPr>
        <p:spPr>
          <a:xfrm>
            <a:off x="2286000" y="4495800"/>
            <a:ext cx="5638800" cy="1500188"/>
          </a:xfrm>
        </p:spPr>
        <p:txBody>
          <a:bodyPr/>
          <a:lstStyle/>
          <a:p>
            <a:pPr eaLnBrk="1" hangingPunct="1"/>
            <a:r>
              <a:rPr lang="pt-BR" smtClean="0"/>
              <a:t>Modelo de gestão da SEFAZ </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ítulo 1"/>
          <p:cNvSpPr>
            <a:spLocks noGrp="1"/>
          </p:cNvSpPr>
          <p:nvPr>
            <p:ph type="title"/>
          </p:nvPr>
        </p:nvSpPr>
        <p:spPr>
          <a:xfrm>
            <a:off x="498475" y="484188"/>
            <a:ext cx="7556500" cy="784225"/>
          </a:xfrm>
        </p:spPr>
        <p:txBody>
          <a:bodyPr/>
          <a:lstStyle/>
          <a:p>
            <a:pPr eaLnBrk="1" hangingPunct="1"/>
            <a:r>
              <a:rPr lang="pt-BR" smtClean="0"/>
              <a:t>Implementação da Estratégia</a:t>
            </a:r>
            <a:endParaRPr lang="es-ES" smtClean="0"/>
          </a:p>
        </p:txBody>
      </p:sp>
      <p:sp>
        <p:nvSpPr>
          <p:cNvPr id="3" name="Marcador de contenido 2"/>
          <p:cNvSpPr>
            <a:spLocks noGrp="1"/>
          </p:cNvSpPr>
          <p:nvPr>
            <p:ph idx="1"/>
          </p:nvPr>
        </p:nvSpPr>
        <p:spPr/>
        <p:txBody>
          <a:bodyPr>
            <a:normAutofit lnSpcReduction="10000"/>
          </a:bodyPr>
          <a:lstStyle/>
          <a:p>
            <a:pPr algn="just" eaLnBrk="1" hangingPunct="1">
              <a:lnSpc>
                <a:spcPct val="80000"/>
              </a:lnSpc>
            </a:pPr>
            <a:r>
              <a:rPr lang="pt-BR" smtClean="0"/>
              <a:t>O segundo componente principal é a </a:t>
            </a:r>
            <a:r>
              <a:rPr lang="pt-BR" b="1" smtClean="0"/>
              <a:t>Implementação da Estratégia</a:t>
            </a:r>
            <a:r>
              <a:rPr lang="pt-BR" smtClean="0"/>
              <a:t>, que é a soma de atividades e opções requeridas para executar os objetivos estratégicos através de processos, projetos e aplicação das práticas administrativas e ferramentas de gestão.</a:t>
            </a:r>
          </a:p>
          <a:p>
            <a:pPr algn="just" eaLnBrk="1" hangingPunct="1">
              <a:lnSpc>
                <a:spcPct val="80000"/>
              </a:lnSpc>
            </a:pPr>
            <a:r>
              <a:rPr lang="pt-BR" smtClean="0"/>
              <a:t>A Implementação da Estratégia se inicia definindo as </a:t>
            </a:r>
            <a:r>
              <a:rPr lang="pt-BR" b="1" smtClean="0"/>
              <a:t>ações estratégicas</a:t>
            </a:r>
            <a:r>
              <a:rPr lang="pt-BR" smtClean="0"/>
              <a:t> a realizar, cuja execução se reflete nos </a:t>
            </a:r>
            <a:r>
              <a:rPr lang="pt-BR" b="1" smtClean="0"/>
              <a:t>planos de ação</a:t>
            </a:r>
            <a:r>
              <a:rPr lang="pt-BR" smtClean="0"/>
              <a:t> que serão executados através de processos e projetos apoiados pelas práticas de gestão e utilizando um conjunto de ferramentas.</a:t>
            </a:r>
          </a:p>
          <a:p>
            <a:pPr algn="just" eaLnBrk="1" hangingPunct="1">
              <a:lnSpc>
                <a:spcPct val="80000"/>
              </a:lnSpc>
            </a:pPr>
            <a:r>
              <a:rPr lang="pt-BR" smtClean="0"/>
              <a:t> A implementação da estratégia é um processo complexo no qual participam muito mais pessoas que aquelas que participaram durante a formulação estratégica. Envolve servidores especialistas das distintas áreas e requer  um esforço institucional para monitorar metas, esforços e recursos.</a:t>
            </a:r>
          </a:p>
          <a:p>
            <a:pPr algn="just" eaLnBrk="1" hangingPunct="1">
              <a:lnSpc>
                <a:spcPct val="80000"/>
              </a:lnSpc>
            </a:pPr>
            <a:r>
              <a:rPr lang="pt-BR" smtClean="0"/>
              <a:t>Os planos de ação são os instrumentos que possibilitarão os alinhamentos requeridos de processos, estruturas e pessoas.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498475" y="260350"/>
            <a:ext cx="7556500" cy="936625"/>
          </a:xfrm>
        </p:spPr>
        <p:txBody>
          <a:bodyPr/>
          <a:lstStyle/>
          <a:p>
            <a:pPr eaLnBrk="1" hangingPunct="1"/>
            <a:r>
              <a:rPr lang="pt-BR" smtClean="0"/>
              <a:t>Formulação de Planos de Ação</a:t>
            </a:r>
            <a:r>
              <a:rPr lang="en-US" smtClean="0"/>
              <a:t> </a:t>
            </a:r>
            <a:endParaRPr lang="es-ES_tradnl" smtClean="0"/>
          </a:p>
        </p:txBody>
      </p:sp>
      <p:sp>
        <p:nvSpPr>
          <p:cNvPr id="3" name="Content Placeholder 2"/>
          <p:cNvSpPr>
            <a:spLocks noGrp="1"/>
          </p:cNvSpPr>
          <p:nvPr>
            <p:ph idx="1"/>
          </p:nvPr>
        </p:nvSpPr>
        <p:spPr/>
        <p:txBody>
          <a:bodyPr>
            <a:normAutofit fontScale="85000" lnSpcReduction="10000"/>
          </a:bodyPr>
          <a:lstStyle/>
          <a:p>
            <a:pPr algn="just" eaLnBrk="1" hangingPunct="1"/>
            <a:r>
              <a:rPr lang="pt-BR" smtClean="0"/>
              <a:t>Os planos de ação estabelecem as atividades necessárias para o êxito das Ações Estratégicas. Para cada uma delas se formula um plano que está orientado pelo próprio enunciado da ação, a qual tem um ou mais indicadores, meta ou metas e datas de início e finalização.</a:t>
            </a:r>
          </a:p>
          <a:p>
            <a:pPr algn="just" eaLnBrk="1" hangingPunct="1"/>
            <a:r>
              <a:rPr lang="pt-BR" smtClean="0"/>
              <a:t>Normalmente os planos de ação têm uma complexidade relativamente alta já que são o enlace entre os objetivos de alto nível e as atividades concretas mediante as quais se mobilizam recursos de diversos tipos, como financeiros, humanos, tecnológicos e de infraestrutura. Especificam o que se deve fazer; ajudam tanto na avaliação de desempenho como na identificação de qualquer ação corretiva; permitem uma melhor supervisão e estimulam a participação dos servidores.</a:t>
            </a:r>
          </a:p>
          <a:p>
            <a:pPr algn="just" eaLnBrk="1" hangingPunct="1"/>
            <a:r>
              <a:rPr lang="es-ES_tradnl" smtClean="0"/>
              <a:t>As atividades complexas de um plano de ação, ou aquelas  que requerem uma programação em maior detalhe ou muito especializada, podem ser desdobradas em planos de trabalho específicos que incluem atividades mais detalhadas, designados  a grupos em particular ou pessoas.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498475" y="333375"/>
            <a:ext cx="7556500" cy="792163"/>
          </a:xfrm>
        </p:spPr>
        <p:txBody>
          <a:bodyPr/>
          <a:lstStyle/>
          <a:p>
            <a:pPr eaLnBrk="1" hangingPunct="1"/>
            <a:r>
              <a:rPr lang="pt-BR" smtClean="0"/>
              <a:t>Formulação de Planos de Ação</a:t>
            </a:r>
            <a:r>
              <a:rPr lang="en-US" smtClean="0"/>
              <a:t> </a:t>
            </a:r>
            <a:endParaRPr lang="es-ES_tradnl" smtClean="0"/>
          </a:p>
        </p:txBody>
      </p:sp>
      <p:sp>
        <p:nvSpPr>
          <p:cNvPr id="3" name="Content Placeholder 2"/>
          <p:cNvSpPr>
            <a:spLocks noGrp="1"/>
          </p:cNvSpPr>
          <p:nvPr>
            <p:ph idx="1"/>
          </p:nvPr>
        </p:nvSpPr>
        <p:spPr/>
        <p:txBody>
          <a:bodyPr>
            <a:normAutofit fontScale="92500" lnSpcReduction="20000"/>
          </a:bodyPr>
          <a:lstStyle/>
          <a:p>
            <a:pPr eaLnBrk="1" hangingPunct="1">
              <a:lnSpc>
                <a:spcPct val="80000"/>
              </a:lnSpc>
            </a:pPr>
            <a:r>
              <a:rPr lang="pt-BR" smtClean="0"/>
              <a:t>Configuração e complexidade dos Planos de Ação</a:t>
            </a:r>
            <a:r>
              <a:rPr lang="en-US" smtClean="0"/>
              <a:t> </a:t>
            </a:r>
          </a:p>
          <a:p>
            <a:pPr lvl="1" eaLnBrk="1" hangingPunct="1">
              <a:lnSpc>
                <a:spcPct val="80000"/>
              </a:lnSpc>
            </a:pPr>
            <a:r>
              <a:rPr lang="pt-BR" sz="2000" smtClean="0"/>
              <a:t>Melhoramento ou desenvolvimento de um novo processo </a:t>
            </a:r>
            <a:endParaRPr lang="en-US" sz="2000" smtClean="0"/>
          </a:p>
          <a:p>
            <a:pPr lvl="1" eaLnBrk="1" hangingPunct="1">
              <a:lnSpc>
                <a:spcPct val="80000"/>
              </a:lnSpc>
            </a:pPr>
            <a:r>
              <a:rPr lang="pt-BR" sz="2000" smtClean="0"/>
              <a:t>Um projeto de desenvolvimento</a:t>
            </a:r>
            <a:endParaRPr lang="en-US" sz="2000" smtClean="0"/>
          </a:p>
          <a:p>
            <a:pPr lvl="1" eaLnBrk="1" hangingPunct="1">
              <a:lnSpc>
                <a:spcPct val="80000"/>
              </a:lnSpc>
            </a:pPr>
            <a:r>
              <a:rPr lang="pt-BR" sz="2000" smtClean="0"/>
              <a:t>Realização de atividades próprias das funções da unidade a cargo não definidas como parte de um processo.</a:t>
            </a:r>
            <a:r>
              <a:rPr lang="en-US" sz="2000" smtClean="0"/>
              <a:t> </a:t>
            </a:r>
          </a:p>
          <a:p>
            <a:pPr eaLnBrk="1" hangingPunct="1">
              <a:lnSpc>
                <a:spcPct val="80000"/>
              </a:lnSpc>
            </a:pPr>
            <a:r>
              <a:rPr lang="pt-BR" smtClean="0"/>
              <a:t>Como mínimo deve incluir</a:t>
            </a:r>
            <a:r>
              <a:rPr lang="en-US" smtClean="0"/>
              <a:t> </a:t>
            </a:r>
          </a:p>
          <a:p>
            <a:pPr lvl="2" eaLnBrk="1" hangingPunct="1">
              <a:lnSpc>
                <a:spcPct val="80000"/>
              </a:lnSpc>
            </a:pPr>
            <a:r>
              <a:rPr lang="pt-BR" sz="2000" smtClean="0"/>
              <a:t>As atividades a serem realizadas  seguindo uma sequência lógica</a:t>
            </a:r>
            <a:endParaRPr lang="en-US" sz="2000" smtClean="0"/>
          </a:p>
          <a:p>
            <a:pPr lvl="2" eaLnBrk="1" hangingPunct="1">
              <a:lnSpc>
                <a:spcPct val="80000"/>
              </a:lnSpc>
            </a:pPr>
            <a:r>
              <a:rPr lang="pt-BR" sz="2000" smtClean="0"/>
              <a:t>A designação da pessoa ou pessoas responsáveis  por cada atividade </a:t>
            </a:r>
            <a:endParaRPr lang="en-US" sz="2000" smtClean="0"/>
          </a:p>
          <a:p>
            <a:pPr lvl="2" eaLnBrk="1" hangingPunct="1">
              <a:lnSpc>
                <a:spcPct val="80000"/>
              </a:lnSpc>
            </a:pPr>
            <a:r>
              <a:rPr lang="pt-BR" sz="2000" smtClean="0"/>
              <a:t>A duração de cada atividade e suas precedências</a:t>
            </a:r>
            <a:endParaRPr lang="en-US" sz="2000" smtClean="0"/>
          </a:p>
          <a:p>
            <a:pPr lvl="2" eaLnBrk="1" hangingPunct="1">
              <a:lnSpc>
                <a:spcPct val="80000"/>
              </a:lnSpc>
            </a:pPr>
            <a:r>
              <a:rPr lang="pt-BR" sz="2000" smtClean="0"/>
              <a:t>As datas de início e fim de cada atividade</a:t>
            </a:r>
            <a:endParaRPr lang="en-US" sz="2000" smtClean="0"/>
          </a:p>
          <a:p>
            <a:pPr lvl="2" eaLnBrk="1" hangingPunct="1">
              <a:lnSpc>
                <a:spcPct val="80000"/>
              </a:lnSpc>
            </a:pPr>
            <a:r>
              <a:rPr lang="pt-BR" sz="2000" smtClean="0"/>
              <a:t>A indicação dos resultados ou os produtos que se deseja obter</a:t>
            </a:r>
            <a:endParaRPr lang="en-US" sz="2000" smtClean="0"/>
          </a:p>
          <a:p>
            <a:pPr lvl="2" eaLnBrk="1" hangingPunct="1">
              <a:lnSpc>
                <a:spcPct val="80000"/>
              </a:lnSpc>
            </a:pPr>
            <a:r>
              <a:rPr lang="pt-BR" sz="2000" smtClean="0"/>
              <a:t>A identificação dos recursos requeridos e a programação de sua disponibilidade</a:t>
            </a:r>
            <a:endParaRPr lang="en-US" sz="2000" smtClean="0"/>
          </a:p>
          <a:p>
            <a:pPr lvl="2" eaLnBrk="1" hangingPunct="1">
              <a:lnSpc>
                <a:spcPct val="80000"/>
              </a:lnSpc>
            </a:pPr>
            <a:r>
              <a:rPr lang="pt-BR" sz="2000" smtClean="0"/>
              <a:t>Um cronograma que reflete todas as atividades, com sua duração, suas datas, recursos, precedências e um diagrama Gantt.</a:t>
            </a:r>
            <a:r>
              <a:rPr lang="en-US" sz="2000" smtClean="0"/>
              <a:t> </a:t>
            </a:r>
          </a:p>
          <a:p>
            <a:pPr lvl="2" eaLnBrk="1" hangingPunct="1">
              <a:lnSpc>
                <a:spcPct val="80000"/>
              </a:lnSpc>
            </a:pPr>
            <a:endParaRPr lang="es-ES_tradnl" sz="20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498475" y="188913"/>
            <a:ext cx="7556500" cy="1008062"/>
          </a:xfrm>
        </p:spPr>
        <p:txBody>
          <a:bodyPr/>
          <a:lstStyle/>
          <a:p>
            <a:pPr eaLnBrk="1" hangingPunct="1"/>
            <a:r>
              <a:rPr lang="pt-BR" smtClean="0"/>
              <a:t>O desdobramento de Planos de Ação-Planos das áreas de suporte</a:t>
            </a:r>
            <a:endParaRPr lang="es-ES_tradnl" smtClean="0"/>
          </a:p>
        </p:txBody>
      </p:sp>
      <p:sp>
        <p:nvSpPr>
          <p:cNvPr id="3" name="Content Placeholder 2"/>
          <p:cNvSpPr>
            <a:spLocks noGrp="1"/>
          </p:cNvSpPr>
          <p:nvPr>
            <p:ph idx="1"/>
          </p:nvPr>
        </p:nvSpPr>
        <p:spPr>
          <a:xfrm>
            <a:off x="498475" y="1412875"/>
            <a:ext cx="7556500" cy="4800600"/>
          </a:xfrm>
        </p:spPr>
        <p:txBody>
          <a:bodyPr>
            <a:normAutofit/>
          </a:bodyPr>
          <a:lstStyle/>
          <a:p>
            <a:pPr eaLnBrk="1" hangingPunct="1">
              <a:lnSpc>
                <a:spcPct val="80000"/>
              </a:lnSpc>
            </a:pPr>
            <a:r>
              <a:rPr lang="es-ES_tradnl" smtClean="0"/>
              <a:t>São três as áreas de suporte da SEFAZ : Tecnologia de informação, Desenvolvimento de Recursos Humanos , Administração e Finanças</a:t>
            </a:r>
          </a:p>
          <a:p>
            <a:pPr eaLnBrk="1" hangingPunct="1">
              <a:lnSpc>
                <a:spcPct val="80000"/>
              </a:lnSpc>
            </a:pPr>
            <a:r>
              <a:rPr lang="es-ES_tradnl" smtClean="0"/>
              <a:t>Cada uma destas áreas realiza atividades e formula planos que são transversais à entidade, os quais têm um caráter especial, já que são instrumentos que contribuem para garantir o alinhamento dos recursos em função das necessidades dos planos de ação das áreas.</a:t>
            </a:r>
          </a:p>
          <a:p>
            <a:pPr eaLnBrk="1" hangingPunct="1">
              <a:lnSpc>
                <a:spcPct val="80000"/>
              </a:lnSpc>
            </a:pPr>
            <a:r>
              <a:rPr lang="es-ES_tradnl" smtClean="0"/>
              <a:t>Todos os requerimentos identificados durante a formulação e posterior execução dos planos de ação se refletem finalmente nas atividades e nos planos que estas áreas devem executar. A importância destes planos repousa no fato de que podem ser integrados requerimentos similares para oferecer alternativas comuns, poupar custos e reduzir tempos e esforços de execução.</a:t>
            </a:r>
          </a:p>
          <a:p>
            <a:pPr eaLnBrk="1" hangingPunct="1">
              <a:lnSpc>
                <a:spcPct val="80000"/>
              </a:lnSpc>
            </a:pPr>
            <a:r>
              <a:rPr lang="es-ES_tradnl" smtClean="0"/>
              <a:t>Deve-se recordar que os objetivos estratégicos na perspectiva de inovação, aprendizagem e crescimento (insumos) são usualmente transversais a todas as demais perspectivas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pPr eaLnBrk="1" hangingPunct="1"/>
            <a:r>
              <a:rPr lang="pt-BR" smtClean="0"/>
              <a:t>Alinhamento da organização e os processos e projetos</a:t>
            </a:r>
            <a:r>
              <a:rPr lang="en-US" smtClean="0"/>
              <a:t> </a:t>
            </a:r>
            <a:endParaRPr lang="es-ES_tradnl" smtClean="0"/>
          </a:p>
        </p:txBody>
      </p:sp>
      <p:sp>
        <p:nvSpPr>
          <p:cNvPr id="3" name="Content Placeholder 2"/>
          <p:cNvSpPr>
            <a:spLocks noGrp="1"/>
          </p:cNvSpPr>
          <p:nvPr>
            <p:ph idx="1"/>
          </p:nvPr>
        </p:nvSpPr>
        <p:spPr/>
        <p:txBody>
          <a:bodyPr>
            <a:normAutofit/>
          </a:bodyPr>
          <a:lstStyle/>
          <a:p>
            <a:pPr algn="just" eaLnBrk="1" hangingPunct="1">
              <a:lnSpc>
                <a:spcPct val="80000"/>
              </a:lnSpc>
            </a:pPr>
            <a:r>
              <a:rPr lang="pt-BR" smtClean="0"/>
              <a:t>Antes que os planos permitam alcançar o desempenho ótimo, uma entidade deverá fazer esforços permanentes para se organizar apropriadamente em função dos objetivos e para ajustar sua organização a novos objetivos e desafios que deva enfrentar.</a:t>
            </a:r>
          </a:p>
          <a:p>
            <a:pPr algn="just" eaLnBrk="1" hangingPunct="1">
              <a:lnSpc>
                <a:spcPct val="80000"/>
              </a:lnSpc>
            </a:pPr>
            <a:r>
              <a:rPr lang="pt-BR" smtClean="0"/>
              <a:t>O alinhamento da organização não se refere unicamente à estrutura hierárquica formal, mas também a todos os elementos que intervêm na gestão, como os recursos humanos, os recursos físicos e financeiros e os recursos tecnológicos.</a:t>
            </a:r>
          </a:p>
          <a:p>
            <a:pPr algn="just" eaLnBrk="1" hangingPunct="1">
              <a:lnSpc>
                <a:spcPct val="80000"/>
              </a:lnSpc>
            </a:pPr>
            <a:r>
              <a:rPr lang="pt-BR" smtClean="0"/>
              <a:t>Os mecanismos descritos para a configuração e elaboração dos planos de ação, assim como a interação com os planos das áreas de suporte garantem um efetivo alinhamento da organização, se forem realizados adequadamente.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498475" y="333375"/>
            <a:ext cx="7556500" cy="1079500"/>
          </a:xfrm>
        </p:spPr>
        <p:txBody>
          <a:bodyPr/>
          <a:lstStyle/>
          <a:p>
            <a:pPr eaLnBrk="1" hangingPunct="1"/>
            <a:r>
              <a:rPr lang="pt-BR" smtClean="0"/>
              <a:t>Alinhamento da organização e os processos e projetos</a:t>
            </a:r>
            <a:r>
              <a:rPr lang="en-US" smtClean="0"/>
              <a:t> </a:t>
            </a:r>
            <a:endParaRPr lang="es-ES_tradnl" smtClean="0"/>
          </a:p>
        </p:txBody>
      </p:sp>
      <p:sp>
        <p:nvSpPr>
          <p:cNvPr id="3" name="Content Placeholder 2"/>
          <p:cNvSpPr>
            <a:spLocks noGrp="1"/>
          </p:cNvSpPr>
          <p:nvPr>
            <p:ph idx="1"/>
          </p:nvPr>
        </p:nvSpPr>
        <p:spPr/>
        <p:txBody>
          <a:bodyPr>
            <a:normAutofit fontScale="92500" lnSpcReduction="10000"/>
          </a:bodyPr>
          <a:lstStyle/>
          <a:p>
            <a:pPr algn="just" eaLnBrk="1" hangingPunct="1">
              <a:lnSpc>
                <a:spcPct val="90000"/>
              </a:lnSpc>
            </a:pPr>
            <a:r>
              <a:rPr lang="pt-BR" smtClean="0"/>
              <a:t>Quanto à </a:t>
            </a:r>
            <a:r>
              <a:rPr lang="pt-BR" b="1" smtClean="0"/>
              <a:t>organizaçã</a:t>
            </a:r>
            <a:r>
              <a:rPr lang="pt-BR" smtClean="0"/>
              <a:t>o, sabe-se que as mudanças na estratégia produzem modificações nas estruturas e, como as estruturas  do setor público têm um comportamento menos dinâmico que as do  setor privado, ênfase deve ser dado em:</a:t>
            </a:r>
          </a:p>
          <a:p>
            <a:pPr lvl="1" algn="just" eaLnBrk="1" hangingPunct="1">
              <a:lnSpc>
                <a:spcPct val="90000"/>
              </a:lnSpc>
            </a:pPr>
            <a:r>
              <a:rPr lang="pt-BR" sz="2000" smtClean="0"/>
              <a:t>Evitar superposição de funções;</a:t>
            </a:r>
          </a:p>
          <a:p>
            <a:pPr lvl="1" algn="just" eaLnBrk="1" hangingPunct="1">
              <a:lnSpc>
                <a:spcPct val="90000"/>
              </a:lnSpc>
            </a:pPr>
            <a:r>
              <a:rPr lang="pt-BR" sz="2000" smtClean="0"/>
              <a:t>Ajustes em grupos de trabalho;</a:t>
            </a:r>
          </a:p>
          <a:p>
            <a:pPr lvl="1" algn="just" eaLnBrk="1" hangingPunct="1">
              <a:lnSpc>
                <a:spcPct val="90000"/>
              </a:lnSpc>
            </a:pPr>
            <a:r>
              <a:rPr lang="pt-BR" sz="2000" smtClean="0"/>
              <a:t>Ajustes em postos de trabalho.</a:t>
            </a:r>
            <a:endParaRPr lang="en-US" sz="2000" smtClean="0"/>
          </a:p>
          <a:p>
            <a:pPr algn="just" eaLnBrk="1" hangingPunct="1">
              <a:lnSpc>
                <a:spcPct val="90000"/>
              </a:lnSpc>
            </a:pPr>
            <a:r>
              <a:rPr lang="pt-BR" smtClean="0"/>
              <a:t>Quanto aos </a:t>
            </a:r>
            <a:r>
              <a:rPr lang="pt-BR" b="1" smtClean="0"/>
              <a:t>processos</a:t>
            </a:r>
            <a:r>
              <a:rPr lang="pt-BR" smtClean="0"/>
              <a:t> se requer um maior esforço de alinhamento, já que estes são responsáveis por produzir os produtos ou serviços que finalmente geram os impactos esperados.</a:t>
            </a:r>
            <a:r>
              <a:rPr lang="en-US" smtClean="0"/>
              <a:t> </a:t>
            </a:r>
          </a:p>
          <a:p>
            <a:pPr algn="just" eaLnBrk="1" hangingPunct="1">
              <a:lnSpc>
                <a:spcPct val="90000"/>
              </a:lnSpc>
            </a:pPr>
            <a:r>
              <a:rPr lang="pt-BR" smtClean="0"/>
              <a:t>Quanto aos </a:t>
            </a:r>
            <a:r>
              <a:rPr lang="pt-BR" b="1" smtClean="0"/>
              <a:t>projetos</a:t>
            </a:r>
            <a:r>
              <a:rPr lang="pt-BR" smtClean="0"/>
              <a:t>, seu alinhamento se dá desde a formulação dos mesmos, ao aplicar as técnicas de gerenciamento de projetos que vinculam os objetos e atividades do projeto à ação estratégica correspondente.</a:t>
            </a:r>
            <a:r>
              <a:rPr lang="en-US" smtClean="0"/>
              <a:t> </a:t>
            </a:r>
            <a:endParaRPr lang="es-ES_tradnl"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468313" y="188913"/>
            <a:ext cx="7556500" cy="647700"/>
          </a:xfrm>
        </p:spPr>
        <p:txBody>
          <a:bodyPr/>
          <a:lstStyle/>
          <a:p>
            <a:pPr eaLnBrk="1" hangingPunct="1"/>
            <a:r>
              <a:rPr lang="pt-BR" smtClean="0"/>
              <a:t>Alinhamento das pessoas</a:t>
            </a:r>
            <a:endParaRPr lang="es-ES_tradnl" smtClean="0"/>
          </a:p>
        </p:txBody>
      </p:sp>
      <p:sp>
        <p:nvSpPr>
          <p:cNvPr id="74754" name="Content Placeholder 2"/>
          <p:cNvSpPr>
            <a:spLocks noGrp="1"/>
          </p:cNvSpPr>
          <p:nvPr>
            <p:ph idx="1"/>
          </p:nvPr>
        </p:nvSpPr>
        <p:spPr>
          <a:xfrm>
            <a:off x="498475" y="908050"/>
            <a:ext cx="7556500" cy="5218113"/>
          </a:xfrm>
        </p:spPr>
        <p:txBody>
          <a:bodyPr/>
          <a:lstStyle/>
          <a:p>
            <a:pPr eaLnBrk="1" hangingPunct="1"/>
            <a:r>
              <a:rPr lang="pt-BR" smtClean="0"/>
              <a:t>Modelo de Desenvolvimento de Recursos Humanos</a:t>
            </a:r>
            <a:r>
              <a:rPr lang="en-US" smtClean="0"/>
              <a:t> </a:t>
            </a:r>
          </a:p>
          <a:p>
            <a:pPr lvl="1" eaLnBrk="1" hangingPunct="1"/>
            <a:r>
              <a:rPr lang="pt-BR" sz="2000" smtClean="0"/>
              <a:t>Planejamento e Estratégia de Gestão das pessoas</a:t>
            </a:r>
            <a:endParaRPr lang="en-US" sz="2000" smtClean="0"/>
          </a:p>
          <a:p>
            <a:pPr lvl="1" eaLnBrk="1" hangingPunct="1"/>
            <a:r>
              <a:rPr lang="pt-BR" sz="2000" smtClean="0"/>
              <a:t>Gestão das pessoas com base em Competências :Plano de Desenvolvimento das Competências Fazendárias</a:t>
            </a:r>
            <a:endParaRPr lang="en-US" sz="2000" smtClean="0"/>
          </a:p>
          <a:p>
            <a:pPr lvl="1" eaLnBrk="1" hangingPunct="1"/>
            <a:r>
              <a:rPr lang="pt-BR" sz="2000" smtClean="0"/>
              <a:t>Administração das pessoas</a:t>
            </a:r>
            <a:r>
              <a:rPr lang="pt-BR" sz="1800" smtClean="0"/>
              <a:t>.</a:t>
            </a:r>
            <a:r>
              <a:rPr lang="en-US" sz="1800" smtClean="0"/>
              <a:t> </a:t>
            </a:r>
          </a:p>
          <a:p>
            <a:pPr eaLnBrk="1" hangingPunct="1"/>
            <a:r>
              <a:rPr lang="pt-BR" smtClean="0">
                <a:solidFill>
                  <a:schemeClr val="accent1"/>
                </a:solidFill>
              </a:rPr>
              <a:t>Planejamento e Estratégia de Gestão das Pessoas</a:t>
            </a:r>
          </a:p>
          <a:p>
            <a:pPr eaLnBrk="1" hangingPunct="1"/>
            <a:r>
              <a:rPr lang="pt-BR" smtClean="0"/>
              <a:t>Dicionário de Competências</a:t>
            </a:r>
          </a:p>
          <a:p>
            <a:pPr eaLnBrk="1" hangingPunct="1"/>
            <a:r>
              <a:rPr lang="pt-BR" smtClean="0"/>
              <a:t>Processos e Procedimentos</a:t>
            </a:r>
            <a:r>
              <a:rPr lang="en-US" smtClean="0"/>
              <a:t> </a:t>
            </a:r>
          </a:p>
          <a:p>
            <a:pPr eaLnBrk="1" hangingPunct="1"/>
            <a:r>
              <a:rPr lang="pt-BR" smtClean="0"/>
              <a:t>Descrição de funções e competências dos cargos</a:t>
            </a:r>
            <a:r>
              <a:rPr lang="en-US" smtClean="0"/>
              <a:t> </a:t>
            </a:r>
          </a:p>
          <a:p>
            <a:pPr eaLnBrk="1" hangingPunct="1"/>
            <a:r>
              <a:rPr lang="pt-BR" smtClean="0"/>
              <a:t>Inventário dos recursos humanos disponíveis</a:t>
            </a:r>
            <a:r>
              <a:rPr lang="en-US" smtClean="0"/>
              <a:t> </a:t>
            </a:r>
          </a:p>
          <a:p>
            <a:pPr eaLnBrk="1" hangingPunct="1"/>
            <a:endParaRPr lang="es-ES_tradnl"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2286000" y="3124200"/>
            <a:ext cx="5638800" cy="1362075"/>
          </a:xfrm>
        </p:spPr>
        <p:txBody>
          <a:bodyPr/>
          <a:lstStyle/>
          <a:p>
            <a:pPr eaLnBrk="1" hangingPunct="1"/>
            <a:r>
              <a:rPr lang="pt-BR" smtClean="0"/>
              <a:t>Conceito e arquitetura</a:t>
            </a:r>
          </a:p>
        </p:txBody>
      </p:sp>
      <p:sp>
        <p:nvSpPr>
          <p:cNvPr id="35842" name="Text Placeholder 1"/>
          <p:cNvSpPr>
            <a:spLocks noGrp="1"/>
          </p:cNvSpPr>
          <p:nvPr>
            <p:ph type="body" idx="1"/>
          </p:nvPr>
        </p:nvSpPr>
        <p:spPr>
          <a:xfrm>
            <a:off x="2286000" y="4495800"/>
            <a:ext cx="5638800" cy="1500188"/>
          </a:xfrm>
        </p:spPr>
        <p:txBody>
          <a:bodyPr/>
          <a:lstStyle/>
          <a:p>
            <a:pPr eaLnBrk="1" hangingPunct="1"/>
            <a:r>
              <a:rPr lang="pt-BR" smtClean="0"/>
              <a:t>Modelo de gestão da SEFAZ </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ítulo 1"/>
          <p:cNvSpPr>
            <a:spLocks noGrp="1"/>
          </p:cNvSpPr>
          <p:nvPr>
            <p:ph type="title"/>
          </p:nvPr>
        </p:nvSpPr>
        <p:spPr/>
        <p:txBody>
          <a:bodyPr/>
          <a:lstStyle/>
          <a:p>
            <a:pPr eaLnBrk="1" hangingPunct="1"/>
            <a:r>
              <a:rPr lang="pt-PT" smtClean="0"/>
              <a:t>Ali</a:t>
            </a:r>
            <a:r>
              <a:rPr lang="pt-PT" sz="3400" smtClean="0"/>
              <a:t>nhamento da tecnologia: Modelo da Tecnologia da Informação</a:t>
            </a:r>
          </a:p>
        </p:txBody>
      </p:sp>
      <p:sp>
        <p:nvSpPr>
          <p:cNvPr id="80898" name="Marcador de Posição de Conteúdo 2"/>
          <p:cNvSpPr>
            <a:spLocks noGrp="1"/>
          </p:cNvSpPr>
          <p:nvPr>
            <p:ph idx="1"/>
          </p:nvPr>
        </p:nvSpPr>
        <p:spPr>
          <a:xfrm>
            <a:off x="498475" y="1844675"/>
            <a:ext cx="7556500" cy="4764088"/>
          </a:xfrm>
        </p:spPr>
        <p:txBody>
          <a:bodyPr/>
          <a:lstStyle/>
          <a:p>
            <a:pPr eaLnBrk="1" hangingPunct="1"/>
            <a:r>
              <a:rPr lang="pt-BR" smtClean="0"/>
              <a:t>Alinhamento com os objetivos de negócio;</a:t>
            </a:r>
            <a:endParaRPr lang="pt-PT" smtClean="0"/>
          </a:p>
          <a:p>
            <a:pPr eaLnBrk="1" hangingPunct="1"/>
            <a:r>
              <a:rPr lang="pt-BR" smtClean="0"/>
              <a:t>Processos de gestão e padrões fundamentados nas melhores práticas de mercado;</a:t>
            </a:r>
            <a:endParaRPr lang="pt-PT" smtClean="0"/>
          </a:p>
          <a:p>
            <a:pPr eaLnBrk="1" hangingPunct="1"/>
            <a:r>
              <a:rPr lang="pt-BR" smtClean="0"/>
              <a:t>Modelo de terceirização consistente;</a:t>
            </a:r>
            <a:endParaRPr lang="pt-PT" smtClean="0"/>
          </a:p>
          <a:p>
            <a:pPr eaLnBrk="1" hangingPunct="1"/>
            <a:r>
              <a:rPr lang="pt-BR" smtClean="0"/>
              <a:t>Aperfeiçoamento da segurança;</a:t>
            </a:r>
            <a:endParaRPr lang="pt-PT" smtClean="0"/>
          </a:p>
          <a:p>
            <a:pPr eaLnBrk="1" hangingPunct="1"/>
            <a:r>
              <a:rPr lang="pt-BR" smtClean="0"/>
              <a:t>Avaliação da aplicação do modelo de gestão : é recomendável a realização de </a:t>
            </a:r>
            <a:r>
              <a:rPr lang="pt-BR" sz="1300" smtClean="0"/>
              <a:t> </a:t>
            </a:r>
            <a:r>
              <a:rPr lang="pt-BR" smtClean="0"/>
              <a:t>auditoria externa periódica no que se refere à aplicação consistente do modelo de gestão e seus instrumentos mais importantes.Esta auditoria externa estaria associada também à avaliação dos sistemas de informação principais</a:t>
            </a:r>
            <a:endParaRPr lang="pt-PT" smtClean="0"/>
          </a:p>
          <a:p>
            <a:pPr marL="742950" lvl="1" indent="-285750" eaLnBrk="1" hangingPunct="1">
              <a:lnSpc>
                <a:spcPct val="90000"/>
              </a:lnSpc>
            </a:pPr>
            <a:endParaRPr lang="pt-PT" sz="2000" smtClean="0"/>
          </a:p>
          <a:p>
            <a:pPr eaLnBrk="1" hangingPunct="1"/>
            <a:endParaRPr lang="pt-PT"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a:xfrm>
            <a:off x="498475" y="484188"/>
            <a:ext cx="7556500" cy="928687"/>
          </a:xfrm>
        </p:spPr>
        <p:txBody>
          <a:bodyPr/>
          <a:lstStyle/>
          <a:p>
            <a:pPr eaLnBrk="1" hangingPunct="1"/>
            <a:r>
              <a:rPr lang="pt-BR" smtClean="0"/>
              <a:t>Alinhamento Orçamentário</a:t>
            </a:r>
            <a:endParaRPr lang="es-ES_tradnl" smtClean="0"/>
          </a:p>
        </p:txBody>
      </p:sp>
      <p:sp>
        <p:nvSpPr>
          <p:cNvPr id="89090" name="Content Placeholder 2"/>
          <p:cNvSpPr>
            <a:spLocks noGrp="1"/>
          </p:cNvSpPr>
          <p:nvPr>
            <p:ph idx="1"/>
          </p:nvPr>
        </p:nvSpPr>
        <p:spPr/>
        <p:txBody>
          <a:bodyPr/>
          <a:lstStyle/>
          <a:p>
            <a:pPr lvl="1" eaLnBrk="1" hangingPunct="1"/>
            <a:r>
              <a:rPr lang="pt-BR" sz="2000" smtClean="0"/>
              <a:t>O nível de gasto deve ser consistente com o nível do resultado</a:t>
            </a:r>
            <a:r>
              <a:rPr lang="en-US" sz="2000" smtClean="0"/>
              <a:t>.</a:t>
            </a:r>
          </a:p>
          <a:p>
            <a:pPr lvl="1" eaLnBrk="1" hangingPunct="1"/>
            <a:r>
              <a:rPr lang="pt-BR" sz="2000" smtClean="0"/>
              <a:t>Os recursos devem ser aplicados nas áreas que mais requeiram reforço para a obtenção dos resultados</a:t>
            </a:r>
            <a:r>
              <a:rPr lang="en-US" sz="1800" smtClean="0"/>
              <a:t> </a:t>
            </a:r>
          </a:p>
          <a:p>
            <a:pPr eaLnBrk="1" hangingPunct="1"/>
            <a:r>
              <a:rPr lang="pt-BR" smtClean="0"/>
              <a:t>Sincronização dos momentos de formulação do orçamento com os momentos da formulação do plano</a:t>
            </a:r>
            <a:r>
              <a:rPr lang="en-US" smtClean="0"/>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1"/>
          <p:cNvSpPr>
            <a:spLocks noGrp="1" noChangeArrowheads="1"/>
          </p:cNvSpPr>
          <p:nvPr>
            <p:ph type="title"/>
          </p:nvPr>
        </p:nvSpPr>
        <p:spPr>
          <a:xfrm>
            <a:off x="2286000" y="3124200"/>
            <a:ext cx="5638800" cy="1362075"/>
          </a:xfrm>
        </p:spPr>
        <p:txBody>
          <a:bodyPr/>
          <a:lstStyle/>
          <a:p>
            <a:pPr eaLnBrk="1" hangingPunct="1"/>
            <a:r>
              <a:rPr lang="pt-BR" smtClean="0"/>
              <a:t>Práticas e Ferramentas de Gestão </a:t>
            </a:r>
          </a:p>
        </p:txBody>
      </p:sp>
      <p:sp>
        <p:nvSpPr>
          <p:cNvPr id="105474" name="Text Placeholder 1"/>
          <p:cNvSpPr>
            <a:spLocks noGrp="1"/>
          </p:cNvSpPr>
          <p:nvPr>
            <p:ph type="body" idx="1"/>
          </p:nvPr>
        </p:nvSpPr>
        <p:spPr>
          <a:xfrm>
            <a:off x="2286000" y="4495800"/>
            <a:ext cx="5638800" cy="1500188"/>
          </a:xfrm>
        </p:spPr>
        <p:txBody>
          <a:bodyPr/>
          <a:lstStyle/>
          <a:p>
            <a:pPr eaLnBrk="1" hangingPunct="1"/>
            <a:r>
              <a:rPr lang="pt-BR" smtClean="0"/>
              <a:t>Modelo de gestão da SEFAZ </a:t>
            </a: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Title 1"/>
          <p:cNvSpPr>
            <a:spLocks noGrp="1"/>
          </p:cNvSpPr>
          <p:nvPr>
            <p:ph type="title"/>
          </p:nvPr>
        </p:nvSpPr>
        <p:spPr/>
        <p:txBody>
          <a:bodyPr/>
          <a:lstStyle/>
          <a:p>
            <a:pPr eaLnBrk="1" hangingPunct="1"/>
            <a:r>
              <a:rPr lang="pt-BR" smtClean="0"/>
              <a:t>Práticas de Gestão</a:t>
            </a:r>
            <a:r>
              <a:rPr lang="en-US" smtClean="0"/>
              <a:t> </a:t>
            </a:r>
            <a:endParaRPr lang="es-ES_tradnl" smtClean="0"/>
          </a:p>
        </p:txBody>
      </p:sp>
      <p:sp>
        <p:nvSpPr>
          <p:cNvPr id="3" name="Content Placeholder 2"/>
          <p:cNvSpPr>
            <a:spLocks noGrp="1"/>
          </p:cNvSpPr>
          <p:nvPr>
            <p:ph idx="1"/>
          </p:nvPr>
        </p:nvSpPr>
        <p:spPr/>
        <p:txBody>
          <a:bodyPr rtlCol="0">
            <a:normAutofit fontScale="85000" lnSpcReduction="20000"/>
          </a:bodyPr>
          <a:lstStyle/>
          <a:p>
            <a:pPr marL="228588" indent="-228588" defTabSz="914353" eaLnBrk="1" fontAlgn="auto" hangingPunct="1">
              <a:spcAft>
                <a:spcPts val="0"/>
              </a:spcAft>
              <a:defRPr/>
            </a:pPr>
            <a:r>
              <a:rPr lang="pt-BR" dirty="0">
                <a:solidFill>
                  <a:schemeClr val="tx1">
                    <a:lumMod val="65000"/>
                    <a:lumOff val="35000"/>
                  </a:schemeClr>
                </a:solidFill>
              </a:rPr>
              <a:t>Reengenharia de processos</a:t>
            </a:r>
            <a:r>
              <a:rPr lang="en-US" dirty="0">
                <a:solidFill>
                  <a:schemeClr val="tx1">
                    <a:lumMod val="65000"/>
                    <a:lumOff val="35000"/>
                  </a:schemeClr>
                </a:solidFill>
              </a:rPr>
              <a:t> </a:t>
            </a:r>
            <a:endParaRPr lang="en-US" dirty="0" smtClean="0">
              <a:solidFill>
                <a:schemeClr val="tx1">
                  <a:lumMod val="65000"/>
                  <a:lumOff val="35000"/>
                </a:schemeClr>
              </a:solidFill>
            </a:endParaRPr>
          </a:p>
          <a:p>
            <a:pPr marL="228588" indent="-228588" defTabSz="914353" eaLnBrk="1" fontAlgn="auto" hangingPunct="1">
              <a:spcAft>
                <a:spcPts val="0"/>
              </a:spcAft>
              <a:defRPr/>
            </a:pPr>
            <a:r>
              <a:rPr lang="pt-BR" dirty="0">
                <a:solidFill>
                  <a:schemeClr val="tx1">
                    <a:lumMod val="65000"/>
                    <a:lumOff val="35000"/>
                  </a:schemeClr>
                </a:solidFill>
              </a:rPr>
              <a:t>Melhoramento de processos</a:t>
            </a:r>
            <a:r>
              <a:rPr lang="en-US" dirty="0">
                <a:solidFill>
                  <a:schemeClr val="tx1">
                    <a:lumMod val="65000"/>
                    <a:lumOff val="35000"/>
                  </a:schemeClr>
                </a:solidFill>
              </a:rPr>
              <a:t> </a:t>
            </a:r>
            <a:endParaRPr lang="en-US" dirty="0" smtClean="0">
              <a:solidFill>
                <a:schemeClr val="tx1">
                  <a:lumMod val="65000"/>
                  <a:lumOff val="35000"/>
                </a:schemeClr>
              </a:solidFill>
            </a:endParaRPr>
          </a:p>
          <a:p>
            <a:pPr marL="228588" indent="-228588" defTabSz="914353" eaLnBrk="1" fontAlgn="auto" hangingPunct="1">
              <a:spcAft>
                <a:spcPts val="0"/>
              </a:spcAft>
              <a:defRPr/>
            </a:pPr>
            <a:r>
              <a:rPr lang="pt-BR" dirty="0">
                <a:solidFill>
                  <a:schemeClr val="tx1">
                    <a:lumMod val="65000"/>
                    <a:lumOff val="35000"/>
                  </a:schemeClr>
                </a:solidFill>
              </a:rPr>
              <a:t>Gestão e avaliação do desempenho</a:t>
            </a:r>
            <a:r>
              <a:rPr lang="en-US" dirty="0">
                <a:solidFill>
                  <a:schemeClr val="tx1">
                    <a:lumMod val="65000"/>
                    <a:lumOff val="35000"/>
                  </a:schemeClr>
                </a:solidFill>
              </a:rPr>
              <a:t> </a:t>
            </a:r>
            <a:endParaRPr lang="en-US" dirty="0" smtClean="0">
              <a:solidFill>
                <a:schemeClr val="tx1">
                  <a:lumMod val="65000"/>
                  <a:lumOff val="35000"/>
                </a:schemeClr>
              </a:solidFill>
            </a:endParaRPr>
          </a:p>
          <a:p>
            <a:pPr marL="228588" indent="-228588" defTabSz="914353" eaLnBrk="1" fontAlgn="auto" hangingPunct="1">
              <a:spcAft>
                <a:spcPts val="0"/>
              </a:spcAft>
              <a:defRPr/>
            </a:pPr>
            <a:r>
              <a:rPr lang="pt-BR" dirty="0">
                <a:solidFill>
                  <a:schemeClr val="tx1">
                    <a:lumMod val="65000"/>
                    <a:lumOff val="35000"/>
                  </a:schemeClr>
                </a:solidFill>
              </a:rPr>
              <a:t>Gerenciamento de projetos</a:t>
            </a:r>
            <a:r>
              <a:rPr lang="en-US" dirty="0">
                <a:solidFill>
                  <a:schemeClr val="tx1">
                    <a:lumMod val="65000"/>
                    <a:lumOff val="35000"/>
                  </a:schemeClr>
                </a:solidFill>
              </a:rPr>
              <a:t> </a:t>
            </a:r>
            <a:endParaRPr lang="en-US" dirty="0" smtClean="0">
              <a:solidFill>
                <a:schemeClr val="tx1">
                  <a:lumMod val="65000"/>
                  <a:lumOff val="35000"/>
                </a:schemeClr>
              </a:solidFill>
            </a:endParaRPr>
          </a:p>
          <a:p>
            <a:pPr marL="457177" lvl="1" indent="-228588" defTabSz="914353" eaLnBrk="1" fontAlgn="auto" hangingPunct="1">
              <a:spcAft>
                <a:spcPts val="0"/>
              </a:spcAft>
              <a:buClr>
                <a:schemeClr val="accent1">
                  <a:lumMod val="60000"/>
                  <a:lumOff val="40000"/>
                </a:schemeClr>
              </a:buClr>
              <a:defRPr/>
            </a:pPr>
            <a:r>
              <a:rPr lang="pt-BR" sz="1800" dirty="0">
                <a:solidFill>
                  <a:schemeClr val="tx1">
                    <a:lumMod val="65000"/>
                    <a:lumOff val="35000"/>
                  </a:schemeClr>
                </a:solidFill>
              </a:rPr>
              <a:t>Um </a:t>
            </a:r>
            <a:r>
              <a:rPr lang="pt-BR" sz="1800" i="1" dirty="0">
                <a:solidFill>
                  <a:schemeClr val="tx1">
                    <a:lumMod val="65000"/>
                    <a:lumOff val="35000"/>
                  </a:schemeClr>
                </a:solidFill>
              </a:rPr>
              <a:t>projeto</a:t>
            </a:r>
            <a:r>
              <a:rPr lang="pt-BR" sz="1800" dirty="0">
                <a:solidFill>
                  <a:schemeClr val="tx1">
                    <a:lumMod val="65000"/>
                    <a:lumOff val="35000"/>
                  </a:schemeClr>
                </a:solidFill>
              </a:rPr>
              <a:t> é um conjunto de atividades e tarefas que precisam ser concluídas para se alcançar um determinado objetivo</a:t>
            </a:r>
            <a:r>
              <a:rPr lang="en-US" sz="1800" dirty="0">
                <a:solidFill>
                  <a:schemeClr val="tx1">
                    <a:lumMod val="65000"/>
                    <a:lumOff val="35000"/>
                  </a:schemeClr>
                </a:solidFill>
              </a:rPr>
              <a:t> </a:t>
            </a:r>
            <a:endParaRPr lang="en-US" sz="1800" dirty="0" smtClean="0">
              <a:solidFill>
                <a:schemeClr val="tx1">
                  <a:lumMod val="65000"/>
                  <a:lumOff val="35000"/>
                </a:schemeClr>
              </a:solidFill>
            </a:endParaRPr>
          </a:p>
          <a:p>
            <a:pPr marL="457177" lvl="1" indent="-228588" defTabSz="914353" eaLnBrk="1" fontAlgn="auto" hangingPunct="1">
              <a:spcAft>
                <a:spcPts val="0"/>
              </a:spcAft>
              <a:buClr>
                <a:schemeClr val="accent1">
                  <a:lumMod val="60000"/>
                  <a:lumOff val="40000"/>
                </a:schemeClr>
              </a:buClr>
              <a:defRPr/>
            </a:pPr>
            <a:r>
              <a:rPr lang="pt-BR" sz="1800" dirty="0">
                <a:solidFill>
                  <a:schemeClr val="tx1">
                    <a:lumMod val="65000"/>
                    <a:lumOff val="35000"/>
                  </a:schemeClr>
                </a:solidFill>
              </a:rPr>
              <a:t>Gerenciar um projeto é a aplicação de técnicas especiais de gerenciamento, com o objetivo de obter melhor </a:t>
            </a:r>
            <a:r>
              <a:rPr lang="pt-BR" sz="1800" dirty="0" smtClean="0">
                <a:solidFill>
                  <a:schemeClr val="tx1">
                    <a:lumMod val="65000"/>
                    <a:lumOff val="35000"/>
                  </a:schemeClr>
                </a:solidFill>
              </a:rPr>
              <a:t>controle </a:t>
            </a:r>
            <a:r>
              <a:rPr lang="pt-BR" sz="1800" dirty="0">
                <a:solidFill>
                  <a:schemeClr val="tx1">
                    <a:lumMod val="65000"/>
                    <a:lumOff val="35000"/>
                  </a:schemeClr>
                </a:solidFill>
              </a:rPr>
              <a:t>uso dos recursos existentes</a:t>
            </a:r>
            <a:r>
              <a:rPr lang="en-US" sz="1800" dirty="0">
                <a:solidFill>
                  <a:schemeClr val="tx1">
                    <a:lumMod val="65000"/>
                    <a:lumOff val="35000"/>
                  </a:schemeClr>
                </a:solidFill>
              </a:rPr>
              <a:t> </a:t>
            </a:r>
            <a:endParaRPr lang="en-US" sz="1800" dirty="0" smtClean="0">
              <a:solidFill>
                <a:schemeClr val="tx1">
                  <a:lumMod val="65000"/>
                  <a:lumOff val="35000"/>
                </a:schemeClr>
              </a:solidFill>
            </a:endParaRPr>
          </a:p>
          <a:p>
            <a:pPr marL="457177" lvl="1" indent="-228588" defTabSz="914353" eaLnBrk="1" fontAlgn="auto" hangingPunct="1">
              <a:spcAft>
                <a:spcPts val="0"/>
              </a:spcAft>
              <a:buClr>
                <a:schemeClr val="accent1">
                  <a:lumMod val="60000"/>
                  <a:lumOff val="40000"/>
                </a:schemeClr>
              </a:buClr>
              <a:defRPr/>
            </a:pPr>
            <a:r>
              <a:rPr lang="pt-BR" sz="1800" i="1" dirty="0">
                <a:solidFill>
                  <a:schemeClr val="tx1">
                    <a:lumMod val="65000"/>
                    <a:lumOff val="35000"/>
                  </a:schemeClr>
                </a:solidFill>
              </a:rPr>
              <a:t>Gestão por Projetos</a:t>
            </a:r>
            <a:r>
              <a:rPr lang="pt-BR" sz="1800" dirty="0">
                <a:solidFill>
                  <a:schemeClr val="tx1">
                    <a:lumMod val="65000"/>
                    <a:lumOff val="35000"/>
                  </a:schemeClr>
                </a:solidFill>
              </a:rPr>
              <a:t> é aplicação de técnicas de gerenciamento de projetos às operações rotineiras de uma organização, numa abordagem organizacional focada na realização de atividades específicas</a:t>
            </a:r>
            <a:r>
              <a:rPr lang="en-US" sz="1800" dirty="0">
                <a:solidFill>
                  <a:schemeClr val="tx1">
                    <a:lumMod val="65000"/>
                    <a:lumOff val="35000"/>
                  </a:schemeClr>
                </a:solidFill>
              </a:rPr>
              <a:t> </a:t>
            </a:r>
            <a:endParaRPr lang="en-US" sz="1800" dirty="0" smtClean="0">
              <a:solidFill>
                <a:schemeClr val="tx1">
                  <a:lumMod val="65000"/>
                  <a:lumOff val="35000"/>
                </a:schemeClr>
              </a:solidFill>
            </a:endParaRPr>
          </a:p>
          <a:p>
            <a:pPr marL="228588" indent="-228588" defTabSz="914353" eaLnBrk="1" fontAlgn="auto" hangingPunct="1">
              <a:spcAft>
                <a:spcPts val="0"/>
              </a:spcAft>
              <a:defRPr/>
            </a:pPr>
            <a:r>
              <a:rPr lang="pt-BR" dirty="0">
                <a:solidFill>
                  <a:schemeClr val="tx1">
                    <a:lumMod val="65000"/>
                    <a:lumOff val="35000"/>
                  </a:schemeClr>
                </a:solidFill>
              </a:rPr>
              <a:t>Gestão de riscos</a:t>
            </a:r>
            <a:r>
              <a:rPr lang="en-US" dirty="0">
                <a:solidFill>
                  <a:schemeClr val="tx1">
                    <a:lumMod val="65000"/>
                    <a:lumOff val="35000"/>
                  </a:schemeClr>
                </a:solidFill>
              </a:rPr>
              <a:t> </a:t>
            </a:r>
            <a:endParaRPr lang="en-US" dirty="0" smtClean="0">
              <a:solidFill>
                <a:schemeClr val="tx1">
                  <a:lumMod val="65000"/>
                  <a:lumOff val="35000"/>
                </a:schemeClr>
              </a:solidFill>
            </a:endParaRPr>
          </a:p>
          <a:p>
            <a:pPr marL="228588" indent="-228588" defTabSz="914353" eaLnBrk="1" fontAlgn="auto" hangingPunct="1">
              <a:spcAft>
                <a:spcPts val="0"/>
              </a:spcAft>
              <a:defRPr/>
            </a:pPr>
            <a:r>
              <a:rPr lang="pt-BR" dirty="0">
                <a:solidFill>
                  <a:schemeClr val="tx1">
                    <a:lumMod val="65000"/>
                    <a:lumOff val="35000"/>
                  </a:schemeClr>
                </a:solidFill>
              </a:rPr>
              <a:t>Redesenho de postos de trabalho</a:t>
            </a:r>
            <a:r>
              <a:rPr lang="en-US" dirty="0">
                <a:solidFill>
                  <a:schemeClr val="tx1">
                    <a:lumMod val="65000"/>
                    <a:lumOff val="35000"/>
                  </a:schemeClr>
                </a:solidFill>
              </a:rPr>
              <a:t> </a:t>
            </a:r>
            <a:endParaRPr lang="es-ES_tradnl"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Title 1"/>
          <p:cNvSpPr>
            <a:spLocks noGrp="1"/>
          </p:cNvSpPr>
          <p:nvPr>
            <p:ph type="title"/>
          </p:nvPr>
        </p:nvSpPr>
        <p:spPr/>
        <p:txBody>
          <a:bodyPr/>
          <a:lstStyle/>
          <a:p>
            <a:pPr eaLnBrk="1" hangingPunct="1"/>
            <a:r>
              <a:rPr lang="pt-BR" smtClean="0"/>
              <a:t>Ferramentas de Gestão</a:t>
            </a:r>
            <a:r>
              <a:rPr lang="en-US" smtClean="0"/>
              <a:t> </a:t>
            </a:r>
            <a:endParaRPr lang="es-ES_tradnl" smtClean="0"/>
          </a:p>
        </p:txBody>
      </p:sp>
      <p:sp>
        <p:nvSpPr>
          <p:cNvPr id="109570" name="Content Placeholder 2"/>
          <p:cNvSpPr>
            <a:spLocks noGrp="1"/>
          </p:cNvSpPr>
          <p:nvPr>
            <p:ph idx="1"/>
          </p:nvPr>
        </p:nvSpPr>
        <p:spPr/>
        <p:txBody>
          <a:bodyPr/>
          <a:lstStyle/>
          <a:p>
            <a:pPr eaLnBrk="1" hangingPunct="1"/>
            <a:r>
              <a:rPr lang="pt-BR" smtClean="0"/>
              <a:t>Sistema de avaliação e monitoramento - SAM</a:t>
            </a:r>
            <a:r>
              <a:rPr lang="en-US" smtClean="0"/>
              <a:t> </a:t>
            </a:r>
          </a:p>
          <a:p>
            <a:pPr eaLnBrk="1" hangingPunct="1"/>
            <a:r>
              <a:rPr lang="pt-BR" smtClean="0"/>
              <a:t>Sistema de Documentação de Processos SDP</a:t>
            </a:r>
            <a:r>
              <a:rPr lang="en-US" smtClean="0"/>
              <a:t> </a:t>
            </a:r>
          </a:p>
          <a:p>
            <a:pPr eaLnBrk="1" hangingPunct="1"/>
            <a:r>
              <a:rPr lang="pt-BR" smtClean="0"/>
              <a:t>Sistema de Avaliação de Desempenho SAD</a:t>
            </a:r>
            <a:r>
              <a:rPr lang="en-US" smtClean="0"/>
              <a:t> </a:t>
            </a:r>
            <a:endParaRPr lang="es-ES_tradnl"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250893869"/>
              </p:ext>
            </p:extLst>
          </p:nvPr>
        </p:nvGraphicFramePr>
        <p:xfrm>
          <a:off x="179510" y="188640"/>
          <a:ext cx="8784978" cy="6514851"/>
        </p:xfrm>
        <a:graphic>
          <a:graphicData uri="http://schemas.openxmlformats.org/drawingml/2006/table">
            <a:tbl>
              <a:tblPr/>
              <a:tblGrid>
                <a:gridCol w="1584178"/>
                <a:gridCol w="2952328"/>
                <a:gridCol w="939893"/>
                <a:gridCol w="3308579"/>
              </a:tblGrid>
              <a:tr h="351982">
                <a:tc gridSpan="4">
                  <a:txBody>
                    <a:bodyPr/>
                    <a:lstStyle/>
                    <a:p>
                      <a:pPr algn="ctr" fontAlgn="ctr"/>
                      <a:r>
                        <a:rPr lang="pt-BR" sz="1400" b="1" i="0" u="none" strike="noStrike">
                          <a:solidFill>
                            <a:srgbClr val="000000"/>
                          </a:solidFill>
                          <a:effectLst/>
                          <a:latin typeface="Calibri"/>
                        </a:rPr>
                        <a:t>MAPA ESTRATÉGICO DA SEFAZ-MA</a:t>
                      </a:r>
                    </a:p>
                  </a:txBody>
                  <a:tcPr marL="6791" marR="6791" marT="67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C0C0"/>
                    </a:solidFill>
                  </a:tcPr>
                </a:tc>
                <a:tc hMerge="1">
                  <a:txBody>
                    <a:bodyPr/>
                    <a:lstStyle/>
                    <a:p>
                      <a:endParaRPr lang="pt-BR"/>
                    </a:p>
                  </a:txBody>
                  <a:tcPr/>
                </a:tc>
                <a:tc hMerge="1">
                  <a:txBody>
                    <a:bodyPr/>
                    <a:lstStyle/>
                    <a:p>
                      <a:endParaRPr lang="pt-BR"/>
                    </a:p>
                  </a:txBody>
                  <a:tcPr/>
                </a:tc>
                <a:tc hMerge="1">
                  <a:txBody>
                    <a:bodyPr/>
                    <a:lstStyle/>
                    <a:p>
                      <a:endParaRPr lang="pt-BR"/>
                    </a:p>
                  </a:txBody>
                  <a:tcPr/>
                </a:tc>
              </a:tr>
              <a:tr h="175992">
                <a:tc gridSpan="2">
                  <a:txBody>
                    <a:bodyPr/>
                    <a:lstStyle/>
                    <a:p>
                      <a:pPr algn="ctr" fontAlgn="t"/>
                      <a:r>
                        <a:rPr lang="pt-BR" sz="1400" b="1" i="0" u="none" strike="noStrike">
                          <a:solidFill>
                            <a:srgbClr val="FFFFFF"/>
                          </a:solidFill>
                          <a:effectLst/>
                          <a:latin typeface="Calibri"/>
                        </a:rPr>
                        <a:t>Missão</a:t>
                      </a:r>
                    </a:p>
                  </a:txBody>
                  <a:tcPr marL="6791" marR="6791" marT="6791"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333399"/>
                    </a:solidFill>
                  </a:tcPr>
                </a:tc>
                <a:tc hMerge="1">
                  <a:txBody>
                    <a:bodyPr/>
                    <a:lstStyle/>
                    <a:p>
                      <a:endParaRPr lang="pt-BR"/>
                    </a:p>
                  </a:txBody>
                  <a:tcPr/>
                </a:tc>
                <a:tc gridSpan="2">
                  <a:txBody>
                    <a:bodyPr/>
                    <a:lstStyle/>
                    <a:p>
                      <a:pPr algn="ctr" fontAlgn="t"/>
                      <a:r>
                        <a:rPr lang="pt-BR" sz="1400" b="1" i="0" u="none" strike="noStrike">
                          <a:solidFill>
                            <a:srgbClr val="FFFFFF"/>
                          </a:solidFill>
                          <a:effectLst/>
                          <a:latin typeface="Calibri"/>
                        </a:rPr>
                        <a:t>Visão</a:t>
                      </a:r>
                    </a:p>
                  </a:txBody>
                  <a:tcPr marL="6791" marR="6791" marT="6791"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333399"/>
                    </a:solidFill>
                  </a:tcPr>
                </a:tc>
                <a:tc hMerge="1">
                  <a:txBody>
                    <a:bodyPr/>
                    <a:lstStyle/>
                    <a:p>
                      <a:pPr algn="ctr" fontAlgn="t"/>
                      <a:endParaRPr lang="pt-BR" sz="1400" b="1" i="0" u="none" strike="noStrike">
                        <a:solidFill>
                          <a:srgbClr val="FFFFFF"/>
                        </a:solidFill>
                        <a:effectLst/>
                        <a:latin typeface="Calibri"/>
                      </a:endParaRPr>
                    </a:p>
                  </a:txBody>
                  <a:tcPr marL="6791" marR="6791" marT="6791"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333399"/>
                    </a:solidFill>
                  </a:tcPr>
                </a:tc>
              </a:tr>
              <a:tr h="766079">
                <a:tc gridSpan="2">
                  <a:txBody>
                    <a:bodyPr/>
                    <a:lstStyle/>
                    <a:p>
                      <a:pPr algn="l" fontAlgn="t"/>
                      <a:r>
                        <a:rPr lang="pt-BR" sz="1400" b="1" i="0" u="none" strike="noStrike">
                          <a:solidFill>
                            <a:srgbClr val="FFFFFF"/>
                          </a:solidFill>
                          <a:effectLst/>
                          <a:latin typeface="Calibri"/>
                        </a:rPr>
                        <a:t>Controlar o cumprimento das obrigações tributárias com justiça e eficiência para contribuir com o desenvolvimento do Estado</a:t>
                      </a:r>
                    </a:p>
                  </a:txBody>
                  <a:tcPr marL="6791" marR="6791" marT="6791"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333399"/>
                    </a:solidFill>
                  </a:tcPr>
                </a:tc>
                <a:tc hMerge="1">
                  <a:txBody>
                    <a:bodyPr/>
                    <a:lstStyle/>
                    <a:p>
                      <a:endParaRPr lang="pt-BR"/>
                    </a:p>
                  </a:txBody>
                  <a:tcPr/>
                </a:tc>
                <a:tc gridSpan="2">
                  <a:txBody>
                    <a:bodyPr/>
                    <a:lstStyle/>
                    <a:p>
                      <a:pPr algn="just" fontAlgn="t"/>
                      <a:r>
                        <a:rPr lang="pt-BR" sz="1400" b="1" i="0" u="none" strike="noStrike">
                          <a:solidFill>
                            <a:srgbClr val="FFFFFF"/>
                          </a:solidFill>
                          <a:effectLst/>
                          <a:latin typeface="Calibri"/>
                        </a:rPr>
                        <a:t>Ser uma instituição de excelência reconhecida pela qualidade de seus serviços e o alto nível dos seus resultados</a:t>
                      </a:r>
                    </a:p>
                  </a:txBody>
                  <a:tcPr marL="6791" marR="6791" marT="6791"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333399"/>
                    </a:solidFill>
                  </a:tcPr>
                </a:tc>
                <a:tc hMerge="1">
                  <a:txBody>
                    <a:bodyPr/>
                    <a:lstStyle/>
                    <a:p>
                      <a:pPr algn="just" fontAlgn="t"/>
                      <a:endParaRPr lang="pt-BR" sz="1400" b="1" i="0" u="none" strike="noStrike">
                        <a:solidFill>
                          <a:srgbClr val="FFFFFF"/>
                        </a:solidFill>
                        <a:effectLst/>
                        <a:latin typeface="Calibri"/>
                      </a:endParaRPr>
                    </a:p>
                  </a:txBody>
                  <a:tcPr marL="6791" marR="6791" marT="6791"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333399"/>
                    </a:solidFill>
                  </a:tcPr>
                </a:tc>
              </a:tr>
              <a:tr h="320925">
                <a:tc gridSpan="4">
                  <a:txBody>
                    <a:bodyPr/>
                    <a:lstStyle/>
                    <a:p>
                      <a:pPr algn="ctr" fontAlgn="ctr"/>
                      <a:r>
                        <a:rPr lang="pt-BR" sz="1400" b="1" i="0" u="none" strike="noStrike">
                          <a:solidFill>
                            <a:srgbClr val="000000"/>
                          </a:solidFill>
                          <a:effectLst/>
                          <a:latin typeface="Calibri"/>
                        </a:rPr>
                        <a:t>OBJETIVOS ESTRATÉGICOS</a:t>
                      </a:r>
                    </a:p>
                  </a:txBody>
                  <a:tcPr marL="6791" marR="6791" marT="67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0C0C0"/>
                    </a:solidFill>
                  </a:tcPr>
                </a:tc>
                <a:tc hMerge="1">
                  <a:txBody>
                    <a:bodyPr/>
                    <a:lstStyle/>
                    <a:p>
                      <a:endParaRPr lang="pt-BR"/>
                    </a:p>
                  </a:txBody>
                  <a:tcPr/>
                </a:tc>
                <a:tc hMerge="1">
                  <a:txBody>
                    <a:bodyPr/>
                    <a:lstStyle/>
                    <a:p>
                      <a:endParaRPr lang="pt-BR"/>
                    </a:p>
                  </a:txBody>
                  <a:tcPr/>
                </a:tc>
                <a:tc hMerge="1">
                  <a:txBody>
                    <a:bodyPr/>
                    <a:lstStyle/>
                    <a:p>
                      <a:endParaRPr lang="pt-BR"/>
                    </a:p>
                  </a:txBody>
                  <a:tcPr/>
                </a:tc>
              </a:tr>
              <a:tr h="662555">
                <a:tc>
                  <a:txBody>
                    <a:bodyPr/>
                    <a:lstStyle/>
                    <a:p>
                      <a:pPr algn="l" fontAlgn="b"/>
                      <a:r>
                        <a:rPr lang="pt-BR" sz="1400" b="1" i="0" u="none" strike="noStrike" dirty="0">
                          <a:solidFill>
                            <a:srgbClr val="000000"/>
                          </a:solidFill>
                          <a:effectLst/>
                          <a:latin typeface="Calibri"/>
                        </a:rPr>
                        <a:t>Sociedade e governo: impactos</a:t>
                      </a:r>
                    </a:p>
                  </a:txBody>
                  <a:tcPr marL="6791" marR="6791" marT="6791" marB="0" anchor="b">
                    <a:lnL w="12700" cap="flat" cmpd="sng" algn="ctr">
                      <a:solidFill>
                        <a:srgbClr val="000000"/>
                      </a:solidFill>
                      <a:prstDash val="solid"/>
                      <a:round/>
                      <a:headEnd type="none" w="med" len="med"/>
                      <a:tailEnd type="none" w="med" len="med"/>
                    </a:lnL>
                    <a:lnR>
                      <a:noFill/>
                    </a:lnR>
                    <a:lnT>
                      <a:noFill/>
                    </a:lnT>
                    <a:lnB>
                      <a:noFill/>
                    </a:lnB>
                    <a:solidFill>
                      <a:srgbClr val="CCCCFF"/>
                    </a:solidFill>
                  </a:tcPr>
                </a:tc>
                <a:tc gridSpan="2">
                  <a:txBody>
                    <a:bodyPr/>
                    <a:lstStyle/>
                    <a:p>
                      <a:pPr algn="just" fontAlgn="ctr"/>
                      <a:r>
                        <a:rPr lang="pt-BR" sz="1200" b="1" i="0" u="none" strike="noStrike">
                          <a:solidFill>
                            <a:srgbClr val="000000"/>
                          </a:solidFill>
                          <a:effectLst/>
                          <a:latin typeface="Calibri"/>
                        </a:rPr>
                        <a:t>1. Elevar a arrecadação estadual  buscando alcançar o potencial contributivo</a:t>
                      </a:r>
                    </a:p>
                  </a:txBody>
                  <a:tcPr marL="6791" marR="6791" marT="6791" marB="0" anchor="ctr">
                    <a:lnL>
                      <a:noFill/>
                    </a:lnL>
                    <a:lnR>
                      <a:noFill/>
                    </a:lnR>
                    <a:lnT>
                      <a:noFill/>
                    </a:lnT>
                    <a:lnB>
                      <a:noFill/>
                    </a:lnB>
                    <a:solidFill>
                      <a:srgbClr val="CCCCFF"/>
                    </a:solidFill>
                  </a:tcPr>
                </a:tc>
                <a:tc hMerge="1">
                  <a:txBody>
                    <a:bodyPr/>
                    <a:lstStyle/>
                    <a:p>
                      <a:endParaRPr lang="pt-BR"/>
                    </a:p>
                  </a:txBody>
                  <a:tcPr/>
                </a:tc>
                <a:tc>
                  <a:txBody>
                    <a:bodyPr/>
                    <a:lstStyle/>
                    <a:p>
                      <a:pPr algn="just" fontAlgn="ctr"/>
                      <a:r>
                        <a:rPr lang="pt-BR" sz="1200" b="1" i="0" u="none" strike="noStrike" dirty="0">
                          <a:solidFill>
                            <a:srgbClr val="000000"/>
                          </a:solidFill>
                          <a:effectLst/>
                          <a:latin typeface="Calibri"/>
                        </a:rPr>
                        <a:t>2. Fomentar o cumprimento voluntário da obrigação tributária por meio do monitoramento e assistência ao contribuinte.</a:t>
                      </a:r>
                    </a:p>
                  </a:txBody>
                  <a:tcPr marL="6791" marR="6791" marT="6791" marB="0" anchor="ctr">
                    <a:lnL>
                      <a:noFill/>
                    </a:lnL>
                    <a:lnR w="12700" cap="flat" cmpd="sng" algn="ctr">
                      <a:solidFill>
                        <a:srgbClr val="000000"/>
                      </a:solidFill>
                      <a:prstDash val="solid"/>
                      <a:round/>
                      <a:headEnd type="none" w="med" len="med"/>
                      <a:tailEnd type="none" w="med" len="med"/>
                    </a:lnR>
                    <a:lnT>
                      <a:noFill/>
                    </a:lnT>
                    <a:lnB>
                      <a:noFill/>
                    </a:lnB>
                    <a:solidFill>
                      <a:srgbClr val="CCCCFF"/>
                    </a:solidFill>
                  </a:tcPr>
                </a:tc>
              </a:tr>
              <a:tr h="567965">
                <a:tc rowSpan="2">
                  <a:txBody>
                    <a:bodyPr/>
                    <a:lstStyle/>
                    <a:p>
                      <a:pPr algn="l" fontAlgn="b"/>
                      <a:r>
                        <a:rPr lang="pt-BR" sz="1400" b="1" i="0" u="none" strike="noStrike" dirty="0">
                          <a:solidFill>
                            <a:srgbClr val="000000"/>
                          </a:solidFill>
                          <a:effectLst/>
                          <a:latin typeface="Calibri"/>
                        </a:rPr>
                        <a:t>Clientes e/ou beneficiários: produtos e serviços</a:t>
                      </a:r>
                    </a:p>
                  </a:txBody>
                  <a:tcPr marL="6791" marR="6791" marT="6791" marB="0" anchor="b">
                    <a:lnL w="12700" cap="flat" cmpd="sng" algn="ctr">
                      <a:solidFill>
                        <a:srgbClr val="000000"/>
                      </a:solidFill>
                      <a:prstDash val="solid"/>
                      <a:round/>
                      <a:headEnd type="none" w="med" len="med"/>
                      <a:tailEnd type="none" w="med" len="med"/>
                    </a:lnL>
                    <a:lnR>
                      <a:noFill/>
                    </a:lnR>
                    <a:lnT>
                      <a:noFill/>
                    </a:lnT>
                    <a:lnB>
                      <a:noFill/>
                    </a:lnB>
                    <a:solidFill>
                      <a:srgbClr val="FFCC99"/>
                    </a:solidFill>
                  </a:tcPr>
                </a:tc>
                <a:tc gridSpan="2">
                  <a:txBody>
                    <a:bodyPr/>
                    <a:lstStyle/>
                    <a:p>
                      <a:pPr algn="just" fontAlgn="ctr"/>
                      <a:r>
                        <a:rPr lang="pt-BR" sz="1200" b="1" i="0" u="none" strike="noStrike">
                          <a:solidFill>
                            <a:srgbClr val="000000"/>
                          </a:solidFill>
                          <a:effectLst/>
                          <a:latin typeface="Calibri"/>
                        </a:rPr>
                        <a:t>3. Aperfeiçoar e generalizar a utilização de fiscalização eletrônica.</a:t>
                      </a:r>
                    </a:p>
                  </a:txBody>
                  <a:tcPr marL="6791" marR="6791" marT="6791" marB="0" anchor="ctr">
                    <a:lnL>
                      <a:noFill/>
                    </a:lnL>
                    <a:lnR>
                      <a:noFill/>
                    </a:lnR>
                    <a:lnT>
                      <a:noFill/>
                    </a:lnT>
                    <a:lnB>
                      <a:noFill/>
                    </a:lnB>
                    <a:solidFill>
                      <a:srgbClr val="FFCC99"/>
                    </a:solidFill>
                  </a:tcPr>
                </a:tc>
                <a:tc hMerge="1">
                  <a:txBody>
                    <a:bodyPr/>
                    <a:lstStyle/>
                    <a:p>
                      <a:endParaRPr lang="pt-BR"/>
                    </a:p>
                  </a:txBody>
                  <a:tcPr/>
                </a:tc>
                <a:tc>
                  <a:txBody>
                    <a:bodyPr/>
                    <a:lstStyle/>
                    <a:p>
                      <a:pPr algn="just" fontAlgn="b"/>
                      <a:r>
                        <a:rPr lang="pt-BR" sz="1200" b="1" i="0" u="none" strike="noStrike">
                          <a:solidFill>
                            <a:srgbClr val="000000"/>
                          </a:solidFill>
                          <a:effectLst/>
                          <a:latin typeface="Calibri"/>
                        </a:rPr>
                        <a:t>4. Combater a improbidade administrativa e a sonegação fiscal, privilegiando ações preventivas e de investigação e pesquisa.</a:t>
                      </a:r>
                    </a:p>
                  </a:txBody>
                  <a:tcPr marL="6791" marR="6791" marT="6791" marB="0" anchor="b">
                    <a:lnL>
                      <a:noFill/>
                    </a:lnL>
                    <a:lnR w="12700" cap="flat" cmpd="sng" algn="ctr">
                      <a:solidFill>
                        <a:srgbClr val="000000"/>
                      </a:solidFill>
                      <a:prstDash val="solid"/>
                      <a:round/>
                      <a:headEnd type="none" w="med" len="med"/>
                      <a:tailEnd type="none" w="med" len="med"/>
                    </a:lnR>
                    <a:lnT>
                      <a:noFill/>
                    </a:lnT>
                    <a:lnB>
                      <a:noFill/>
                    </a:lnB>
                    <a:solidFill>
                      <a:srgbClr val="FFCC99"/>
                    </a:solidFill>
                  </a:tcPr>
                </a:tc>
              </a:tr>
              <a:tr h="445153">
                <a:tc vMerge="1">
                  <a:txBody>
                    <a:bodyPr/>
                    <a:lstStyle/>
                    <a:p>
                      <a:endParaRPr lang="pt-BR"/>
                    </a:p>
                  </a:txBody>
                  <a:tcPr/>
                </a:tc>
                <a:tc gridSpan="2">
                  <a:txBody>
                    <a:bodyPr/>
                    <a:lstStyle/>
                    <a:p>
                      <a:pPr algn="just" fontAlgn="ctr"/>
                      <a:r>
                        <a:rPr lang="pt-BR" sz="1200" b="1" i="0" u="none" strike="noStrike">
                          <a:solidFill>
                            <a:srgbClr val="000000"/>
                          </a:solidFill>
                          <a:effectLst/>
                          <a:latin typeface="Calibri"/>
                        </a:rPr>
                        <a:t>5. Melhorar a qualidade e a disponibilidade de serviços nos canais de atendimento.</a:t>
                      </a:r>
                    </a:p>
                  </a:txBody>
                  <a:tcPr marL="6791" marR="6791" marT="6791" marB="0" anchor="ctr">
                    <a:lnL>
                      <a:noFill/>
                    </a:lnL>
                    <a:lnR>
                      <a:noFill/>
                    </a:lnR>
                    <a:lnT>
                      <a:noFill/>
                    </a:lnT>
                    <a:lnB>
                      <a:noFill/>
                    </a:lnB>
                    <a:solidFill>
                      <a:srgbClr val="FFCC99"/>
                    </a:solidFill>
                  </a:tcPr>
                </a:tc>
                <a:tc hMerge="1">
                  <a:txBody>
                    <a:bodyPr/>
                    <a:lstStyle/>
                    <a:p>
                      <a:endParaRPr lang="pt-BR"/>
                    </a:p>
                  </a:txBody>
                  <a:tcPr/>
                </a:tc>
                <a:tc>
                  <a:txBody>
                    <a:bodyPr/>
                    <a:lstStyle/>
                    <a:p>
                      <a:pPr algn="just" fontAlgn="ctr"/>
                      <a:r>
                        <a:rPr lang="pt-BR" sz="1200" b="1" i="0" u="none" strike="noStrike">
                          <a:solidFill>
                            <a:srgbClr val="000000"/>
                          </a:solidFill>
                          <a:effectLst/>
                          <a:latin typeface="Calibri"/>
                        </a:rPr>
                        <a:t>6. Intensificar e expandir as ações de educação fiscal.</a:t>
                      </a:r>
                    </a:p>
                  </a:txBody>
                  <a:tcPr marL="6791" marR="6791" marT="6791" marB="0" anchor="ctr">
                    <a:lnL>
                      <a:noFill/>
                    </a:lnL>
                    <a:lnR w="12700" cap="flat" cmpd="sng" algn="ctr">
                      <a:solidFill>
                        <a:srgbClr val="000000"/>
                      </a:solidFill>
                      <a:prstDash val="solid"/>
                      <a:round/>
                      <a:headEnd type="none" w="med" len="med"/>
                      <a:tailEnd type="none" w="med" len="med"/>
                    </a:lnR>
                    <a:lnT>
                      <a:noFill/>
                    </a:lnT>
                    <a:lnB>
                      <a:noFill/>
                    </a:lnB>
                    <a:solidFill>
                      <a:srgbClr val="FFCC99"/>
                    </a:solidFill>
                  </a:tcPr>
                </a:tc>
              </a:tr>
              <a:tr h="428562">
                <a:tc>
                  <a:txBody>
                    <a:bodyPr/>
                    <a:lstStyle/>
                    <a:p>
                      <a:pPr algn="l" fontAlgn="b"/>
                      <a:r>
                        <a:rPr lang="pt-BR" sz="1400" b="1" i="0" u="none" strike="noStrike" dirty="0">
                          <a:solidFill>
                            <a:srgbClr val="000000"/>
                          </a:solidFill>
                          <a:effectLst/>
                          <a:latin typeface="Calibri"/>
                        </a:rPr>
                        <a:t> </a:t>
                      </a:r>
                    </a:p>
                  </a:txBody>
                  <a:tcPr marL="6791" marR="6791" marT="6791" marB="0" anchor="b">
                    <a:lnL w="12700" cap="flat" cmpd="sng" algn="ctr">
                      <a:solidFill>
                        <a:srgbClr val="000000"/>
                      </a:solidFill>
                      <a:prstDash val="solid"/>
                      <a:round/>
                      <a:headEnd type="none" w="med" len="med"/>
                      <a:tailEnd type="none" w="med" len="med"/>
                    </a:lnL>
                    <a:lnR>
                      <a:noFill/>
                    </a:lnR>
                    <a:lnT>
                      <a:noFill/>
                    </a:lnT>
                    <a:lnB>
                      <a:noFill/>
                    </a:lnB>
                    <a:solidFill>
                      <a:srgbClr val="FFCC99"/>
                    </a:solidFill>
                  </a:tcPr>
                </a:tc>
                <a:tc gridSpan="2">
                  <a:txBody>
                    <a:bodyPr/>
                    <a:lstStyle/>
                    <a:p>
                      <a:pPr algn="l" fontAlgn="ctr"/>
                      <a:r>
                        <a:rPr lang="pt-BR" sz="1200" b="1" i="0" u="none" strike="noStrike">
                          <a:solidFill>
                            <a:srgbClr val="000000"/>
                          </a:solidFill>
                          <a:effectLst/>
                          <a:latin typeface="Calibri"/>
                        </a:rPr>
                        <a:t>7. Aperfeiçoar os instrumentos de transparência fiscal.</a:t>
                      </a:r>
                    </a:p>
                  </a:txBody>
                  <a:tcPr marL="6791" marR="6791" marT="6791" marB="0" anchor="ctr">
                    <a:lnL>
                      <a:noFill/>
                    </a:lnL>
                    <a:lnR>
                      <a:noFill/>
                    </a:lnR>
                    <a:lnT>
                      <a:noFill/>
                    </a:lnT>
                    <a:lnB>
                      <a:noFill/>
                    </a:lnB>
                    <a:solidFill>
                      <a:srgbClr val="FFCC99"/>
                    </a:solidFill>
                  </a:tcPr>
                </a:tc>
                <a:tc hMerge="1">
                  <a:txBody>
                    <a:bodyPr/>
                    <a:lstStyle/>
                    <a:p>
                      <a:endParaRPr lang="pt-BR"/>
                    </a:p>
                  </a:txBody>
                  <a:tcPr/>
                </a:tc>
                <a:tc>
                  <a:txBody>
                    <a:bodyPr/>
                    <a:lstStyle/>
                    <a:p>
                      <a:pPr algn="just" fontAlgn="t"/>
                      <a:r>
                        <a:rPr lang="pt-BR" sz="1200" b="1" i="0" u="none" strike="noStrike">
                          <a:solidFill>
                            <a:srgbClr val="000000"/>
                          </a:solidFill>
                          <a:effectLst/>
                          <a:latin typeface="Calibri"/>
                        </a:rPr>
                        <a:t>8. Aumentar o nível de pagamento oportuno e  espontâneo de todas as obrigações</a:t>
                      </a:r>
                    </a:p>
                  </a:txBody>
                  <a:tcPr marL="6791" marR="6791" marT="6791" marB="0">
                    <a:lnL>
                      <a:noFill/>
                    </a:lnL>
                    <a:lnR w="12700" cap="flat" cmpd="sng" algn="ctr">
                      <a:solidFill>
                        <a:srgbClr val="000000"/>
                      </a:solidFill>
                      <a:prstDash val="solid"/>
                      <a:round/>
                      <a:headEnd type="none" w="med" len="med"/>
                      <a:tailEnd type="none" w="med" len="med"/>
                    </a:lnR>
                    <a:lnT>
                      <a:noFill/>
                    </a:lnT>
                    <a:lnB>
                      <a:noFill/>
                    </a:lnB>
                    <a:solidFill>
                      <a:srgbClr val="FFCC99"/>
                    </a:solidFill>
                  </a:tcPr>
                </a:tc>
              </a:tr>
              <a:tr h="372686">
                <a:tc>
                  <a:txBody>
                    <a:bodyPr/>
                    <a:lstStyle/>
                    <a:p>
                      <a:pPr algn="l" fontAlgn="b"/>
                      <a:r>
                        <a:rPr lang="pt-BR" sz="1400" b="1" i="0" u="none" strike="noStrike" dirty="0">
                          <a:solidFill>
                            <a:srgbClr val="000000"/>
                          </a:solidFill>
                          <a:effectLst/>
                          <a:latin typeface="Calibri"/>
                        </a:rPr>
                        <a:t> </a:t>
                      </a:r>
                    </a:p>
                  </a:txBody>
                  <a:tcPr marL="6791" marR="6791" marT="6791" marB="0" anchor="b">
                    <a:lnL w="12700" cap="flat" cmpd="sng" algn="ctr">
                      <a:solidFill>
                        <a:srgbClr val="000000"/>
                      </a:solidFill>
                      <a:prstDash val="solid"/>
                      <a:round/>
                      <a:headEnd type="none" w="med" len="med"/>
                      <a:tailEnd type="none" w="med" len="med"/>
                    </a:lnL>
                    <a:lnR>
                      <a:noFill/>
                    </a:lnR>
                    <a:lnT>
                      <a:noFill/>
                    </a:lnT>
                    <a:lnB>
                      <a:noFill/>
                    </a:lnB>
                    <a:solidFill>
                      <a:srgbClr val="FFCC99"/>
                    </a:solidFill>
                  </a:tcPr>
                </a:tc>
                <a:tc gridSpan="2">
                  <a:txBody>
                    <a:bodyPr/>
                    <a:lstStyle/>
                    <a:p>
                      <a:pPr algn="just" fontAlgn="t"/>
                      <a:r>
                        <a:rPr lang="pt-BR" sz="1200" b="1" i="0" u="none" strike="noStrike">
                          <a:solidFill>
                            <a:srgbClr val="000000"/>
                          </a:solidFill>
                          <a:effectLst/>
                          <a:latin typeface="Calibri"/>
                        </a:rPr>
                        <a:t>9. Aperfeiçoar os sistemas de arrecadação estadual</a:t>
                      </a:r>
                    </a:p>
                  </a:txBody>
                  <a:tcPr marL="6791" marR="6791" marT="6791" marB="0">
                    <a:lnL>
                      <a:noFill/>
                    </a:lnL>
                    <a:lnR>
                      <a:noFill/>
                    </a:lnR>
                    <a:lnT>
                      <a:noFill/>
                    </a:lnT>
                    <a:lnB>
                      <a:noFill/>
                    </a:lnB>
                    <a:solidFill>
                      <a:srgbClr val="FFCC99"/>
                    </a:solidFill>
                  </a:tcPr>
                </a:tc>
                <a:tc hMerge="1">
                  <a:txBody>
                    <a:bodyPr/>
                    <a:lstStyle/>
                    <a:p>
                      <a:endParaRPr lang="pt-BR"/>
                    </a:p>
                  </a:txBody>
                  <a:tcPr/>
                </a:tc>
                <a:tc>
                  <a:txBody>
                    <a:bodyPr/>
                    <a:lstStyle/>
                    <a:p>
                      <a:pPr algn="just" fontAlgn="t"/>
                      <a:r>
                        <a:rPr lang="pt-BR" sz="1200" b="1" i="0" u="none" strike="noStrike">
                          <a:solidFill>
                            <a:srgbClr val="000000"/>
                          </a:solidFill>
                          <a:effectLst/>
                          <a:latin typeface="Calibri"/>
                        </a:rPr>
                        <a:t> </a:t>
                      </a:r>
                    </a:p>
                  </a:txBody>
                  <a:tcPr marL="6791" marR="6791" marT="6791" marB="0">
                    <a:lnL>
                      <a:noFill/>
                    </a:lnL>
                    <a:lnR w="12700" cap="flat" cmpd="sng" algn="ctr">
                      <a:solidFill>
                        <a:srgbClr val="000000"/>
                      </a:solidFill>
                      <a:prstDash val="solid"/>
                      <a:round/>
                      <a:headEnd type="none" w="med" len="med"/>
                      <a:tailEnd type="none" w="med" len="med"/>
                    </a:lnR>
                    <a:lnT>
                      <a:noFill/>
                    </a:lnT>
                    <a:lnB>
                      <a:noFill/>
                    </a:lnB>
                    <a:solidFill>
                      <a:srgbClr val="FFCC99"/>
                    </a:solidFill>
                  </a:tcPr>
                </a:tc>
              </a:tr>
              <a:tr h="310572">
                <a:tc rowSpan="2">
                  <a:txBody>
                    <a:bodyPr/>
                    <a:lstStyle/>
                    <a:p>
                      <a:pPr algn="l" fontAlgn="ctr"/>
                      <a:r>
                        <a:rPr lang="pt-BR" sz="1400" b="1" i="0" u="none" strike="noStrike" dirty="0">
                          <a:solidFill>
                            <a:srgbClr val="000000"/>
                          </a:solidFill>
                          <a:effectLst/>
                          <a:latin typeface="Calibri"/>
                        </a:rPr>
                        <a:t>Processos internos</a:t>
                      </a:r>
                    </a:p>
                  </a:txBody>
                  <a:tcPr marL="6791" marR="6791" marT="6791" marB="0" anchor="ctr">
                    <a:lnL w="12700" cap="flat" cmpd="sng" algn="ctr">
                      <a:solidFill>
                        <a:srgbClr val="000000"/>
                      </a:solidFill>
                      <a:prstDash val="solid"/>
                      <a:round/>
                      <a:headEnd type="none" w="med" len="med"/>
                      <a:tailEnd type="none" w="med" len="med"/>
                    </a:lnL>
                    <a:lnR>
                      <a:noFill/>
                    </a:lnR>
                    <a:lnT>
                      <a:noFill/>
                    </a:lnT>
                    <a:lnB>
                      <a:noFill/>
                    </a:lnB>
                    <a:solidFill>
                      <a:srgbClr val="FF99CC"/>
                    </a:solidFill>
                  </a:tcPr>
                </a:tc>
                <a:tc gridSpan="2">
                  <a:txBody>
                    <a:bodyPr/>
                    <a:lstStyle/>
                    <a:p>
                      <a:pPr algn="just" fontAlgn="b"/>
                      <a:r>
                        <a:rPr lang="pt-BR" sz="1200" b="1" i="0" u="none" strike="noStrike">
                          <a:solidFill>
                            <a:srgbClr val="000000"/>
                          </a:solidFill>
                          <a:effectLst/>
                          <a:latin typeface="Calibri"/>
                        </a:rPr>
                        <a:t>10.  Implantar o modelo de gestão da SEFAZ</a:t>
                      </a:r>
                    </a:p>
                  </a:txBody>
                  <a:tcPr marL="6791" marR="6791" marT="6791" marB="0" anchor="b">
                    <a:lnL>
                      <a:noFill/>
                    </a:lnL>
                    <a:lnR>
                      <a:noFill/>
                    </a:lnR>
                    <a:lnT>
                      <a:noFill/>
                    </a:lnT>
                    <a:lnB>
                      <a:noFill/>
                    </a:lnB>
                    <a:solidFill>
                      <a:srgbClr val="FF99CC"/>
                    </a:solidFill>
                  </a:tcPr>
                </a:tc>
                <a:tc hMerge="1">
                  <a:txBody>
                    <a:bodyPr/>
                    <a:lstStyle/>
                    <a:p>
                      <a:endParaRPr lang="pt-BR"/>
                    </a:p>
                  </a:txBody>
                  <a:tcPr/>
                </a:tc>
                <a:tc>
                  <a:txBody>
                    <a:bodyPr/>
                    <a:lstStyle/>
                    <a:p>
                      <a:pPr algn="just" fontAlgn="b"/>
                      <a:r>
                        <a:rPr lang="pt-BR" sz="1200" b="1" i="0" u="none" strike="noStrike">
                          <a:solidFill>
                            <a:srgbClr val="000000"/>
                          </a:solidFill>
                          <a:effectLst/>
                          <a:latin typeface="Calibri"/>
                        </a:rPr>
                        <a:t>11. Fortalecer as práticas de segurança institucional.</a:t>
                      </a:r>
                    </a:p>
                  </a:txBody>
                  <a:tcPr marL="6791" marR="6791" marT="6791" marB="0" anchor="b">
                    <a:lnL>
                      <a:noFill/>
                    </a:lnL>
                    <a:lnR w="12700" cap="flat" cmpd="sng" algn="ctr">
                      <a:solidFill>
                        <a:srgbClr val="000000"/>
                      </a:solidFill>
                      <a:prstDash val="solid"/>
                      <a:round/>
                      <a:headEnd type="none" w="med" len="med"/>
                      <a:tailEnd type="none" w="med" len="med"/>
                    </a:lnR>
                    <a:lnT>
                      <a:noFill/>
                    </a:lnT>
                    <a:lnB>
                      <a:noFill/>
                    </a:lnB>
                    <a:solidFill>
                      <a:srgbClr val="FF99CC"/>
                    </a:solidFill>
                  </a:tcPr>
                </a:tc>
              </a:tr>
              <a:tr h="631498">
                <a:tc vMerge="1">
                  <a:txBody>
                    <a:bodyPr/>
                    <a:lstStyle/>
                    <a:p>
                      <a:endParaRPr lang="pt-BR"/>
                    </a:p>
                  </a:txBody>
                  <a:tcPr/>
                </a:tc>
                <a:tc gridSpan="2">
                  <a:txBody>
                    <a:bodyPr/>
                    <a:lstStyle/>
                    <a:p>
                      <a:pPr algn="l" fontAlgn="ctr"/>
                      <a:r>
                        <a:rPr lang="pt-BR" sz="1200" b="1" i="0" u="none" strike="noStrike">
                          <a:solidFill>
                            <a:srgbClr val="000000"/>
                          </a:solidFill>
                          <a:effectLst/>
                          <a:latin typeface="Calibri"/>
                        </a:rPr>
                        <a:t>12. Aperfeiçoar a gestão de alianças estratégicas.</a:t>
                      </a:r>
                    </a:p>
                  </a:txBody>
                  <a:tcPr marL="6791" marR="6791" marT="6791" marB="0" anchor="ctr">
                    <a:lnL>
                      <a:noFill/>
                    </a:lnL>
                    <a:lnR>
                      <a:noFill/>
                    </a:lnR>
                    <a:lnT>
                      <a:noFill/>
                    </a:lnT>
                    <a:lnB>
                      <a:noFill/>
                    </a:lnB>
                    <a:solidFill>
                      <a:srgbClr val="FF99CC"/>
                    </a:solidFill>
                  </a:tcPr>
                </a:tc>
                <a:tc hMerge="1">
                  <a:txBody>
                    <a:bodyPr/>
                    <a:lstStyle/>
                    <a:p>
                      <a:endParaRPr lang="pt-BR"/>
                    </a:p>
                  </a:txBody>
                  <a:tcPr/>
                </a:tc>
                <a:tc>
                  <a:txBody>
                    <a:bodyPr/>
                    <a:lstStyle/>
                    <a:p>
                      <a:pPr algn="just" fontAlgn="ctr"/>
                      <a:r>
                        <a:rPr lang="pt-BR" sz="1200" b="1" i="0" u="none" strike="noStrike">
                          <a:solidFill>
                            <a:srgbClr val="000000"/>
                          </a:solidFill>
                          <a:effectLst/>
                          <a:latin typeface="Calibri"/>
                        </a:rPr>
                        <a:t>13. Institucionalizar a aplicação do modelo de gestão do conhecimento.</a:t>
                      </a:r>
                    </a:p>
                  </a:txBody>
                  <a:tcPr marL="6791" marR="6791" marT="6791" marB="0" anchor="ctr">
                    <a:lnL>
                      <a:noFill/>
                    </a:lnL>
                    <a:lnR w="12700" cap="flat" cmpd="sng" algn="ctr">
                      <a:solidFill>
                        <a:srgbClr val="000000"/>
                      </a:solidFill>
                      <a:prstDash val="solid"/>
                      <a:round/>
                      <a:headEnd type="none" w="med" len="med"/>
                      <a:tailEnd type="none" w="med" len="med"/>
                    </a:lnR>
                    <a:lnT>
                      <a:noFill/>
                    </a:lnT>
                    <a:lnB>
                      <a:noFill/>
                    </a:lnB>
                    <a:solidFill>
                      <a:srgbClr val="FF99CC"/>
                    </a:solidFill>
                  </a:tcPr>
                </a:tc>
              </a:tr>
              <a:tr h="428562">
                <a:tc rowSpan="3">
                  <a:txBody>
                    <a:bodyPr/>
                    <a:lstStyle/>
                    <a:p>
                      <a:pPr algn="l" fontAlgn="b"/>
                      <a:r>
                        <a:rPr lang="pt-BR" sz="1400" b="1" i="0" u="none" strike="noStrike" dirty="0">
                          <a:solidFill>
                            <a:srgbClr val="000000"/>
                          </a:solidFill>
                          <a:effectLst/>
                          <a:latin typeface="Calibri"/>
                        </a:rPr>
                        <a:t>Inovação, aprendizagem e crescimento: insumos</a:t>
                      </a:r>
                    </a:p>
                  </a:txBody>
                  <a:tcPr marL="6791" marR="6791" marT="679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0C0C0"/>
                    </a:solidFill>
                  </a:tcPr>
                </a:tc>
                <a:tc gridSpan="2">
                  <a:txBody>
                    <a:bodyPr/>
                    <a:lstStyle/>
                    <a:p>
                      <a:pPr algn="just" fontAlgn="b"/>
                      <a:r>
                        <a:rPr lang="pt-BR" sz="1200" b="1" i="0" u="none" strike="noStrike">
                          <a:solidFill>
                            <a:srgbClr val="000000"/>
                          </a:solidFill>
                          <a:effectLst/>
                          <a:latin typeface="Calibri"/>
                        </a:rPr>
                        <a:t>14. Promover a profissionalização, valorização, meritocracia e qualidade de vida do servidor.</a:t>
                      </a:r>
                    </a:p>
                  </a:txBody>
                  <a:tcPr marL="6791" marR="6791" marT="6791" marB="0" anchor="b">
                    <a:lnL>
                      <a:noFill/>
                    </a:lnL>
                    <a:lnR>
                      <a:noFill/>
                    </a:lnR>
                    <a:lnT>
                      <a:noFill/>
                    </a:lnT>
                    <a:lnB>
                      <a:noFill/>
                    </a:lnB>
                    <a:solidFill>
                      <a:srgbClr val="C0C0C0"/>
                    </a:solidFill>
                  </a:tcPr>
                </a:tc>
                <a:tc hMerge="1">
                  <a:txBody>
                    <a:bodyPr/>
                    <a:lstStyle/>
                    <a:p>
                      <a:endParaRPr lang="pt-BR"/>
                    </a:p>
                  </a:txBody>
                  <a:tcPr/>
                </a:tc>
                <a:tc>
                  <a:txBody>
                    <a:bodyPr/>
                    <a:lstStyle/>
                    <a:p>
                      <a:pPr algn="just" fontAlgn="b"/>
                      <a:r>
                        <a:rPr lang="pt-BR" sz="1200" b="1" i="0" u="none" strike="noStrike">
                          <a:solidFill>
                            <a:srgbClr val="000000"/>
                          </a:solidFill>
                          <a:effectLst/>
                          <a:latin typeface="Calibri"/>
                        </a:rPr>
                        <a:t>15. Aperfeiçoar os processos  de comunicação interna.</a:t>
                      </a:r>
                    </a:p>
                  </a:txBody>
                  <a:tcPr marL="6791" marR="6791" marT="6791" marB="0" anchor="b">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428562">
                <a:tc vMerge="1">
                  <a:txBody>
                    <a:bodyPr/>
                    <a:lstStyle/>
                    <a:p>
                      <a:endParaRPr lang="pt-BR"/>
                    </a:p>
                  </a:txBody>
                  <a:tcPr/>
                </a:tc>
                <a:tc gridSpan="2">
                  <a:txBody>
                    <a:bodyPr/>
                    <a:lstStyle/>
                    <a:p>
                      <a:pPr algn="just" fontAlgn="b"/>
                      <a:r>
                        <a:rPr lang="pt-BR" sz="1200" b="1" i="0" u="none" strike="noStrike">
                          <a:solidFill>
                            <a:srgbClr val="000000"/>
                          </a:solidFill>
                          <a:effectLst/>
                          <a:latin typeface="Calibri"/>
                        </a:rPr>
                        <a:t>16. Fortalecer a gestão dos recursos administrativos, financeiros e tecnológicos.</a:t>
                      </a:r>
                    </a:p>
                  </a:txBody>
                  <a:tcPr marL="6791" marR="6791" marT="6791" marB="0" anchor="b">
                    <a:lnL>
                      <a:noFill/>
                    </a:lnL>
                    <a:lnR>
                      <a:noFill/>
                    </a:lnR>
                    <a:lnT>
                      <a:noFill/>
                    </a:lnT>
                    <a:lnB>
                      <a:noFill/>
                    </a:lnB>
                    <a:solidFill>
                      <a:srgbClr val="C0C0C0"/>
                    </a:solidFill>
                  </a:tcPr>
                </a:tc>
                <a:tc hMerge="1">
                  <a:txBody>
                    <a:bodyPr/>
                    <a:lstStyle/>
                    <a:p>
                      <a:endParaRPr lang="pt-BR"/>
                    </a:p>
                  </a:txBody>
                  <a:tcPr/>
                </a:tc>
                <a:tc>
                  <a:txBody>
                    <a:bodyPr/>
                    <a:lstStyle/>
                    <a:p>
                      <a:pPr algn="just" fontAlgn="b"/>
                      <a:r>
                        <a:rPr lang="pt-BR" sz="1200" b="1" i="0" u="none" strike="noStrike">
                          <a:solidFill>
                            <a:srgbClr val="000000"/>
                          </a:solidFill>
                          <a:effectLst/>
                          <a:latin typeface="Calibri"/>
                        </a:rPr>
                        <a:t>17. Consolidar uma identidade organizacional.</a:t>
                      </a:r>
                    </a:p>
                  </a:txBody>
                  <a:tcPr marL="6791" marR="6791" marT="6791" marB="0" anchor="b">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517620">
                <a:tc vMerge="1">
                  <a:txBody>
                    <a:bodyPr/>
                    <a:lstStyle/>
                    <a:p>
                      <a:endParaRPr lang="pt-BR"/>
                    </a:p>
                  </a:txBody>
                  <a:tcPr/>
                </a:tc>
                <a:tc gridSpan="2">
                  <a:txBody>
                    <a:bodyPr/>
                    <a:lstStyle/>
                    <a:p>
                      <a:pPr algn="just" fontAlgn="b"/>
                      <a:r>
                        <a:rPr lang="pt-BR" sz="1200" b="1" i="0" u="none" strike="noStrike">
                          <a:solidFill>
                            <a:srgbClr val="000000"/>
                          </a:solidFill>
                          <a:effectLst/>
                          <a:latin typeface="Calibri"/>
                        </a:rPr>
                        <a:t>18. Prosseguir com o programa de adequação das instalações físicas das unidades fazendárias.</a:t>
                      </a:r>
                    </a:p>
                  </a:txBody>
                  <a:tcPr marL="6791" marR="6791" marT="6791" marB="0" anchor="b">
                    <a:lnL>
                      <a:noFill/>
                    </a:lnL>
                    <a:lnR>
                      <a:noFill/>
                    </a:lnR>
                    <a:lnT>
                      <a:noFill/>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pt-BR"/>
                    </a:p>
                  </a:txBody>
                  <a:tcPr/>
                </a:tc>
                <a:tc>
                  <a:txBody>
                    <a:bodyPr/>
                    <a:lstStyle/>
                    <a:p>
                      <a:pPr algn="just" fontAlgn="b"/>
                      <a:r>
                        <a:rPr lang="pt-BR" sz="1200" b="1" i="0" u="none" strike="noStrike" dirty="0">
                          <a:solidFill>
                            <a:srgbClr val="000000"/>
                          </a:solidFill>
                          <a:effectLst/>
                          <a:latin typeface="Calibri"/>
                        </a:rPr>
                        <a:t> </a:t>
                      </a:r>
                    </a:p>
                  </a:txBody>
                  <a:tcPr marL="6791" marR="6791" marT="679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C0C0"/>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pt-BR" smtClean="0"/>
              <a:t>Conceito geral do modelo de gestão</a:t>
            </a:r>
            <a:r>
              <a:rPr lang="en-US" smtClean="0"/>
              <a:t> </a:t>
            </a:r>
            <a:endParaRPr lang="es-ES_tradnl" smtClean="0"/>
          </a:p>
        </p:txBody>
      </p:sp>
      <p:sp>
        <p:nvSpPr>
          <p:cNvPr id="37890" name="Espaço Reservado para Conteúdo 3"/>
          <p:cNvSpPr>
            <a:spLocks noGrp="1"/>
          </p:cNvSpPr>
          <p:nvPr>
            <p:ph idx="1"/>
          </p:nvPr>
        </p:nvSpPr>
        <p:spPr/>
        <p:txBody>
          <a:bodyPr/>
          <a:lstStyle/>
          <a:p>
            <a:pPr algn="just" eaLnBrk="1" hangingPunct="1"/>
            <a:r>
              <a:rPr lang="pt-BR" smtClean="0"/>
              <a:t> O modelo de gestão deve ser orientado pelos resultados a atingir, como fator determinante dos esforços que devem ser realizados.</a:t>
            </a:r>
          </a:p>
          <a:p>
            <a:pPr eaLnBrk="1" hangingPunct="1"/>
            <a:r>
              <a:rPr lang="pt-BR" smtClean="0"/>
              <a:t>A </a:t>
            </a:r>
            <a:r>
              <a:rPr lang="pt-BR" b="1" smtClean="0"/>
              <a:t>definição dos resultados</a:t>
            </a:r>
            <a:r>
              <a:rPr lang="pt-BR" smtClean="0"/>
              <a:t> se converte no </a:t>
            </a:r>
            <a:r>
              <a:rPr lang="pt-BR" b="1" smtClean="0"/>
              <a:t>elemento fundamental do modelo</a:t>
            </a:r>
            <a:r>
              <a:rPr lang="pt-BR" smtClean="0"/>
              <a:t> e determina os “fatores-chave” que devem ser formulados, implementados e controlados na gestão institucional.</a:t>
            </a:r>
          </a:p>
          <a:p>
            <a:pPr eaLnBrk="1" hangingPunct="1"/>
            <a:r>
              <a:rPr lang="pt-BR" smtClean="0"/>
              <a:t>No âmbito do PROFISCO a Secretaria de Fazenda do Estado do Maranhão contratou o CIAT para a revisão, ampliação e implantação do modelo de gestão pública fazendária , com </a:t>
            </a:r>
            <a:r>
              <a:rPr lang="pt-BR" b="1" smtClean="0"/>
              <a:t>foco em resultados</a:t>
            </a:r>
            <a:r>
              <a:rPr lang="pt-BR"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ço Reservado para Conteúdo 3"/>
          <p:cNvSpPr>
            <a:spLocks noGrp="1"/>
          </p:cNvSpPr>
          <p:nvPr>
            <p:ph idx="1"/>
          </p:nvPr>
        </p:nvSpPr>
        <p:spPr>
          <a:xfrm>
            <a:off x="498475" y="668338"/>
            <a:ext cx="7556500" cy="5457825"/>
          </a:xfrm>
        </p:spPr>
        <p:txBody>
          <a:bodyPr/>
          <a:lstStyle/>
          <a:p>
            <a:pPr algn="just" eaLnBrk="1" hangingPunct="1"/>
            <a:r>
              <a:rPr lang="pt-BR" smtClean="0"/>
              <a:t>O primeiro produto da revisão, ampliação e implantação do modelo estruturado de gestão pública fazendária foi um relatório da situação encontrada com indicação das lacunas a serem preenchidas pelo projeto, o qual foi apresentado em fevereiro de 2012. O segundo produto foi o </a:t>
            </a:r>
            <a:r>
              <a:rPr lang="pt-BR" b="1" smtClean="0"/>
              <a:t>Desenho do Modelo de Gestão</a:t>
            </a:r>
            <a:r>
              <a:rPr lang="pt-BR" smtClean="0"/>
              <a:t> e o Cronograma de Trabalho para sua implementação  apresentado em março de 2012.</a:t>
            </a:r>
          </a:p>
          <a:p>
            <a:pPr eaLnBrk="1" hangingPunct="1"/>
            <a:r>
              <a:rPr lang="pt-BR" smtClean="0"/>
              <a:t>O modelo de gestão proposto e seu cronograma de implementação foram aprovados pela SEFAZ, o CIAT preparou uma Guia para a Redefinição Estratégica e foram iniciadas as atividades.</a:t>
            </a:r>
          </a:p>
          <a:p>
            <a:pPr eaLnBrk="1" hangingPunct="1"/>
            <a:r>
              <a:rPr lang="pt-BR" smtClean="0"/>
              <a:t>Como resultado do avanço obtido, tanto a SEFAZ como o CIAT concluíram na necessidade de  fazer a implantação do modelo de forma simultânea com a definição de seus componentes, para assegurar um melhor comprometimento dos gestores e servidores envolvidos no processo.</a:t>
            </a:r>
          </a:p>
          <a:p>
            <a:pPr eaLnBrk="1" hangingPunct="1"/>
            <a:endParaRPr lang="pt-BR" smtClean="0"/>
          </a:p>
          <a:p>
            <a:pPr eaLnBrk="1" hangingPunct="1"/>
            <a:endParaRPr lang="pt-B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pt-BR" smtClean="0"/>
              <a:t>Arquitetura do modelo de gestão da SEFAZ</a:t>
            </a:r>
            <a:r>
              <a:rPr lang="en-US" smtClean="0"/>
              <a:t> </a:t>
            </a:r>
            <a:endParaRPr lang="es-ES_tradnl" smtClean="0"/>
          </a:p>
        </p:txBody>
      </p:sp>
      <p:sp>
        <p:nvSpPr>
          <p:cNvPr id="39938" name="Espaço Reservado para Conteúdo 3"/>
          <p:cNvSpPr>
            <a:spLocks noGrp="1"/>
          </p:cNvSpPr>
          <p:nvPr>
            <p:ph idx="1"/>
          </p:nvPr>
        </p:nvSpPr>
        <p:spPr>
          <a:xfrm>
            <a:off x="498475" y="1600200"/>
            <a:ext cx="7556500" cy="4862513"/>
          </a:xfrm>
        </p:spPr>
        <p:txBody>
          <a:bodyPr/>
          <a:lstStyle/>
          <a:p>
            <a:pPr algn="just" eaLnBrk="1" hangingPunct="1"/>
            <a:endParaRPr lang="pt-BR" smtClean="0"/>
          </a:p>
          <a:p>
            <a:pPr algn="just" eaLnBrk="1" hangingPunct="1"/>
            <a:r>
              <a:rPr lang="pt-BR" smtClean="0"/>
              <a:t>A arquitetura do Modelo de Gestão da SEFAZ foi formulada através de três principais componentes: A </a:t>
            </a:r>
            <a:r>
              <a:rPr lang="pt-BR" b="1" i="1" smtClean="0"/>
              <a:t>Formulação Estratégica</a:t>
            </a:r>
            <a:r>
              <a:rPr lang="pt-BR" smtClean="0"/>
              <a:t>, a </a:t>
            </a:r>
            <a:r>
              <a:rPr lang="pt-BR" b="1" i="1" smtClean="0"/>
              <a:t>Implementação da Estratégia</a:t>
            </a:r>
            <a:r>
              <a:rPr lang="pt-BR" smtClean="0"/>
              <a:t> e o </a:t>
            </a:r>
            <a:r>
              <a:rPr lang="pt-BR" b="1" i="1" smtClean="0"/>
              <a:t>Monitoramento e Avaliação</a:t>
            </a:r>
            <a:r>
              <a:rPr lang="pt-BR" smtClean="0"/>
              <a:t>; e dois componentes auxiliares: </a:t>
            </a:r>
            <a:r>
              <a:rPr lang="pt-BR" b="1" i="1" smtClean="0"/>
              <a:t>Práticas e Ferramentas</a:t>
            </a:r>
            <a:r>
              <a:rPr lang="pt-BR" smtClean="0"/>
              <a:t>.</a:t>
            </a:r>
          </a:p>
          <a:p>
            <a:pPr algn="just" eaLnBrk="1" hangingPunct="1"/>
            <a:r>
              <a:rPr lang="pt-BR" smtClean="0"/>
              <a:t> O primeiro componente principal é a </a:t>
            </a:r>
            <a:r>
              <a:rPr lang="pt-BR" b="1" u="sng" smtClean="0"/>
              <a:t>Formulação Estratégica</a:t>
            </a:r>
            <a:r>
              <a:rPr lang="pt-BR" smtClean="0"/>
              <a:t> ,onde se cria ,revisa e  valida o </a:t>
            </a:r>
            <a:r>
              <a:rPr lang="pt-BR" b="1" u="sng" smtClean="0"/>
              <a:t>propósito da entidade</a:t>
            </a:r>
            <a:r>
              <a:rPr lang="pt-BR" smtClean="0"/>
              <a:t>. Também são definidos os </a:t>
            </a:r>
            <a:r>
              <a:rPr lang="pt-BR" b="1" u="sng" smtClean="0"/>
              <a:t>resultados esperados</a:t>
            </a:r>
            <a:r>
              <a:rPr lang="pt-BR" smtClean="0"/>
              <a:t>, analisando e declarando os </a:t>
            </a:r>
            <a:r>
              <a:rPr lang="pt-BR" b="1" u="sng" smtClean="0"/>
              <a:t>objetivos estratégicos</a:t>
            </a:r>
            <a:r>
              <a:rPr lang="pt-BR" smtClean="0"/>
              <a:t>, seus </a:t>
            </a:r>
            <a:r>
              <a:rPr lang="pt-BR" b="1" u="sng" smtClean="0"/>
              <a:t>indicadores</a:t>
            </a:r>
            <a:r>
              <a:rPr lang="pt-BR" smtClean="0"/>
              <a:t> e suas </a:t>
            </a:r>
            <a:r>
              <a:rPr lang="pt-BR" b="1" u="sng" smtClean="0"/>
              <a:t>metas</a:t>
            </a:r>
            <a:r>
              <a:rPr lang="pt-BR" smtClean="0"/>
              <a:t> .Logo se definem os </a:t>
            </a:r>
            <a:r>
              <a:rPr lang="pt-BR" b="1" u="sng" smtClean="0"/>
              <a:t>esforços necessários</a:t>
            </a:r>
            <a:r>
              <a:rPr lang="pt-BR" smtClean="0"/>
              <a:t> ,declarando   e priorizando a </a:t>
            </a:r>
            <a:r>
              <a:rPr lang="pt-BR" b="1" u="sng" smtClean="0"/>
              <a:t>ações estratégicas</a:t>
            </a:r>
            <a:r>
              <a:rPr lang="pt-BR" smtClean="0"/>
              <a:t> a serem realizadas.</a:t>
            </a:r>
          </a:p>
          <a:p>
            <a:pPr algn="just" eaLnBrk="1" hangingPunct="1"/>
            <a:endParaRPr lang="pt-BR" smtClean="0"/>
          </a:p>
          <a:p>
            <a:pPr eaLnBrk="1" hangingPunct="1"/>
            <a:endParaRPr lang="pt-B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ço Reservado para Conteúdo 2"/>
          <p:cNvSpPr>
            <a:spLocks noGrp="1"/>
          </p:cNvSpPr>
          <p:nvPr>
            <p:ph idx="1"/>
          </p:nvPr>
        </p:nvSpPr>
        <p:spPr>
          <a:xfrm>
            <a:off x="498475" y="360363"/>
            <a:ext cx="7556500" cy="5765800"/>
          </a:xfrm>
        </p:spPr>
        <p:txBody>
          <a:bodyPr/>
          <a:lstStyle/>
          <a:p>
            <a:pPr algn="just" eaLnBrk="1" hangingPunct="1"/>
            <a:r>
              <a:rPr lang="pt-BR" smtClean="0"/>
              <a:t>O segundo componente principal é a </a:t>
            </a:r>
            <a:r>
              <a:rPr lang="pt-BR" b="1" u="sng" smtClean="0"/>
              <a:t>Implementação da Estratégia</a:t>
            </a:r>
            <a:r>
              <a:rPr lang="pt-BR" smtClean="0"/>
              <a:t>, onde se formulam os </a:t>
            </a:r>
            <a:r>
              <a:rPr lang="pt-BR" b="1" u="sng" smtClean="0"/>
              <a:t>planos de ação</a:t>
            </a:r>
            <a:r>
              <a:rPr lang="pt-BR" smtClean="0"/>
              <a:t> que serão executados através de </a:t>
            </a:r>
            <a:r>
              <a:rPr lang="pt-BR" b="1" u="sng" smtClean="0"/>
              <a:t>processos e projetos</a:t>
            </a:r>
            <a:r>
              <a:rPr lang="pt-BR" smtClean="0"/>
              <a:t>, apoiados pelas </a:t>
            </a:r>
            <a:r>
              <a:rPr lang="pt-BR" b="1" u="sng" smtClean="0"/>
              <a:t>práticas de gestão, </a:t>
            </a:r>
            <a:r>
              <a:rPr lang="pt-BR" smtClean="0"/>
              <a:t>utilizando um conjunto de </a:t>
            </a:r>
            <a:r>
              <a:rPr lang="pt-BR" b="1" u="sng" smtClean="0"/>
              <a:t>ferramentas </a:t>
            </a:r>
            <a:r>
              <a:rPr lang="pt-BR" smtClean="0"/>
              <a:t>que proporcionarão os </a:t>
            </a:r>
            <a:r>
              <a:rPr lang="pt-BR" b="1" u="sng" smtClean="0"/>
              <a:t>alinhamentos</a:t>
            </a:r>
            <a:r>
              <a:rPr lang="pt-BR" smtClean="0"/>
              <a:t> </a:t>
            </a:r>
            <a:r>
              <a:rPr lang="pt-BR" b="1" u="sng" smtClean="0"/>
              <a:t>requeridos de processos, de estruturas e de pessoas</a:t>
            </a:r>
            <a:r>
              <a:rPr lang="pt-BR" smtClean="0"/>
              <a:t>.</a:t>
            </a:r>
          </a:p>
          <a:p>
            <a:pPr algn="just" eaLnBrk="1" hangingPunct="1"/>
            <a:r>
              <a:rPr lang="pt-BR" smtClean="0"/>
              <a:t>O terceiro componente é o </a:t>
            </a:r>
            <a:r>
              <a:rPr lang="pt-BR" b="1" u="sng" smtClean="0"/>
              <a:t>Monitoramento e a Avaliação</a:t>
            </a:r>
            <a:r>
              <a:rPr lang="pt-BR" smtClean="0"/>
              <a:t>, onde se definem inicialmente os </a:t>
            </a:r>
            <a:r>
              <a:rPr lang="pt-BR" b="1" u="sng" smtClean="0"/>
              <a:t>objetos, os resultados e os esforços a serem medidos</a:t>
            </a:r>
            <a:r>
              <a:rPr lang="pt-BR" smtClean="0"/>
              <a:t> e, posteriormente, se definem e se estabelecem os mecanismos de coleta de dados e se realizam as </a:t>
            </a:r>
            <a:r>
              <a:rPr lang="pt-BR" b="1" u="sng" smtClean="0"/>
              <a:t>medições e as análises correspondentes.</a:t>
            </a:r>
          </a:p>
          <a:p>
            <a:pPr algn="just" eaLnBrk="1" hangingPunct="1"/>
            <a:r>
              <a:rPr lang="pt-BR" b="1" i="1" smtClean="0"/>
              <a:t>A revisão da formulação estratégica está enfocada no primeiro componente do modelo que tem como propósito determinar explicitamente, dentro do contexto da missão, os resultados estratégicos que deverão ser alcançados e estabelecer o esforço que será requerido para obter os resultados</a:t>
            </a:r>
            <a:r>
              <a:rPr lang="pt-BR" smtClean="0"/>
              <a:t>.</a:t>
            </a:r>
          </a:p>
          <a:p>
            <a:pPr algn="just" eaLnBrk="1" hangingPunct="1"/>
            <a:endParaRPr lang="pt-B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2210" name="Rectangle 2"/>
          <p:cNvSpPr>
            <a:spLocks noGrp="1"/>
          </p:cNvSpPr>
          <p:nvPr>
            <p:ph type="title" idx="4294967295"/>
          </p:nvPr>
        </p:nvSpPr>
        <p:spPr>
          <a:xfrm>
            <a:off x="498475" y="333375"/>
            <a:ext cx="7556500" cy="1079500"/>
          </a:xfrm>
        </p:spPr>
        <p:txBody>
          <a:bodyPr/>
          <a:lstStyle/>
          <a:p>
            <a:r>
              <a:rPr lang="pt-BR" sz="3200" smtClean="0"/>
              <a:t>Seminários, workshops e reuniões realizados para a Formulação Estratégica</a:t>
            </a:r>
          </a:p>
        </p:txBody>
      </p:sp>
      <p:sp>
        <p:nvSpPr>
          <p:cNvPr id="222211" name="Rectangle 3"/>
          <p:cNvSpPr>
            <a:spLocks noGrp="1"/>
          </p:cNvSpPr>
          <p:nvPr>
            <p:ph type="body" idx="4294967295"/>
          </p:nvPr>
        </p:nvSpPr>
        <p:spPr>
          <a:xfrm>
            <a:off x="498475" y="1484313"/>
            <a:ext cx="7556500" cy="5040312"/>
          </a:xfrm>
        </p:spPr>
        <p:txBody>
          <a:bodyPr/>
          <a:lstStyle/>
          <a:p>
            <a:pPr marL="381000" indent="-381000"/>
            <a:r>
              <a:rPr lang="pt-BR" smtClean="0"/>
              <a:t>25/07/12 – APRESENTAÇÃO DA ARQUITETURA DO MODELO DE GESTÃO E DISPONIBILIZAÇÃO NA INTRAFAZ.</a:t>
            </a:r>
          </a:p>
          <a:p>
            <a:pPr marL="381000" indent="-381000"/>
            <a:r>
              <a:rPr lang="pt-BR" smtClean="0"/>
              <a:t>09/08/2012 – REALIZAÇÃO DO WORSHOP – REVISÃO DO PROPÓSITO INSTITUCIONAL.</a:t>
            </a:r>
          </a:p>
          <a:p>
            <a:pPr marL="381000" indent="-381000"/>
            <a:r>
              <a:rPr lang="pt-BR" smtClean="0"/>
              <a:t>14 e 16/08/2012 – CONTINUAÇÃO DOS TRABALHOS – OBJETIVOS ESTRATÉGICOS, AMBIENTES EXTERNO E INTERNO.</a:t>
            </a:r>
          </a:p>
          <a:p>
            <a:pPr marL="381000" indent="-381000"/>
            <a:r>
              <a:rPr lang="pt-BR" smtClean="0"/>
              <a:t>20 a 24/08/2012- VISITA DO CIAT (REVISÃO DOS TRABALHOS/REALIZAÇÃO DE SEMINÁRIO).</a:t>
            </a:r>
          </a:p>
          <a:p>
            <a:pPr marL="381000" indent="-381000"/>
            <a:r>
              <a:rPr lang="pt-BR" smtClean="0"/>
              <a:t>03/09/2012 – ENCAMINHAMENTO DO PROPÓSITO INSTITUCIONAL PARA AVALIAÇÃOS DOS GESTORES E DEMAIS SERVIDORES.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22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22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22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22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22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3234" name="Rectangle 2"/>
          <p:cNvSpPr>
            <a:spLocks noGrp="1"/>
          </p:cNvSpPr>
          <p:nvPr>
            <p:ph type="title" idx="4294967295"/>
          </p:nvPr>
        </p:nvSpPr>
        <p:spPr/>
        <p:txBody>
          <a:bodyPr/>
          <a:lstStyle/>
          <a:p>
            <a:r>
              <a:rPr lang="pt-BR" sz="3200" smtClean="0"/>
              <a:t>Seminários, workshops e reuniões realizados para a Formulação Estratégica</a:t>
            </a:r>
          </a:p>
        </p:txBody>
      </p:sp>
      <p:sp>
        <p:nvSpPr>
          <p:cNvPr id="223235" name="Rectangle 3"/>
          <p:cNvSpPr>
            <a:spLocks noGrp="1"/>
          </p:cNvSpPr>
          <p:nvPr>
            <p:ph type="body" idx="4294967295"/>
          </p:nvPr>
        </p:nvSpPr>
        <p:spPr/>
        <p:txBody>
          <a:bodyPr/>
          <a:lstStyle/>
          <a:p>
            <a:pPr marL="381000" indent="-381000">
              <a:lnSpc>
                <a:spcPct val="90000"/>
              </a:lnSpc>
            </a:pPr>
            <a:r>
              <a:rPr lang="pt-BR" smtClean="0"/>
              <a:t>10/09/2012 – PRAZO PARA DEVOLUÇÃO DAS CONTRIBUIÇÕES EM RELAÇÃO AO PRÓPOSITO INSTITUCIONAL E OBJETIVOS ESTRATÉGICOS FORMULADOS.</a:t>
            </a:r>
          </a:p>
          <a:p>
            <a:pPr marL="381000" indent="-381000">
              <a:lnSpc>
                <a:spcPct val="90000"/>
              </a:lnSpc>
            </a:pPr>
            <a:r>
              <a:rPr lang="pt-BR" smtClean="0"/>
              <a:t>17 a 21/09/2012 – VISITA DO CIAT (FORMULAÇÃO DE AÇÕES ESTRATÉGICAS/INDICADORES)</a:t>
            </a:r>
          </a:p>
          <a:p>
            <a:pPr marL="381000" indent="-381000">
              <a:lnSpc>
                <a:spcPct val="90000"/>
              </a:lnSpc>
            </a:pPr>
            <a:r>
              <a:rPr lang="pt-BR" smtClean="0"/>
              <a:t>19/10/2012 – REUNIÃO (DEFINIÇÃO DOS RESPONSÁVEIS PELAS AÇÕES ESTRATÉGICAS)</a:t>
            </a:r>
          </a:p>
          <a:p>
            <a:pPr marL="381000" indent="-381000">
              <a:lnSpc>
                <a:spcPct val="90000"/>
              </a:lnSpc>
            </a:pPr>
            <a:r>
              <a:rPr lang="pt-BR" smtClean="0"/>
              <a:t>22/10 a 01/11/2012 – VISITA DO CIAT (REUNIÃO COM OS GRUPOS E FORMULAÇÃO DE METAS E ATIVIDADES).</a:t>
            </a:r>
          </a:p>
          <a:p>
            <a:pPr marL="381000" indent="-381000">
              <a:lnSpc>
                <a:spcPct val="90000"/>
              </a:lnSpc>
            </a:pPr>
            <a:r>
              <a:rPr lang="pt-BR" smtClean="0"/>
              <a:t>27/11/2012 – APROVAÇÃO DAS PONDERAÇÕES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32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32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32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32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32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5" grpId="0" build="p" autoUpdateAnimBg="0"/>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3208</Words>
  <Application>Microsoft Office PowerPoint</Application>
  <PresentationFormat>Apresentação na tela (4:3)</PresentationFormat>
  <Paragraphs>211</Paragraphs>
  <Slides>35</Slides>
  <Notes>34</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35</vt:i4>
      </vt:variant>
    </vt:vector>
  </HeadingPairs>
  <TitlesOfParts>
    <vt:vector size="40" baseType="lpstr">
      <vt:lpstr>Arial</vt:lpstr>
      <vt:lpstr>Calibri</vt:lpstr>
      <vt:lpstr>Wingdings</vt:lpstr>
      <vt:lpstr>Rockwell</vt:lpstr>
      <vt:lpstr>Tema do Office</vt:lpstr>
      <vt:lpstr>Modelo de Gestão da SEFAZ Formulação Estratégica  </vt:lpstr>
      <vt:lpstr> </vt:lpstr>
      <vt:lpstr>Conceito e arquitetura</vt:lpstr>
      <vt:lpstr>Conceito geral do modelo de gestão </vt:lpstr>
      <vt:lpstr>Apresentação do PowerPoint</vt:lpstr>
      <vt:lpstr>Arquitetura do modelo de gestão da SEFAZ </vt:lpstr>
      <vt:lpstr>Apresentação do PowerPoint</vt:lpstr>
      <vt:lpstr>Seminários, workshops e reuniões realizados para a Formulação Estratégica</vt:lpstr>
      <vt:lpstr>Seminários, workshops e reuniões realizados para a Formulação Estratégica</vt:lpstr>
      <vt:lpstr>Arquitetura do modelo de gestão da SEFAZ (2)</vt:lpstr>
      <vt:lpstr>Formulação Estratégica </vt:lpstr>
      <vt:lpstr>Formulação Estratégica </vt:lpstr>
      <vt:lpstr>Formulação de Objetivos Estratégicos </vt:lpstr>
      <vt:lpstr>Formulação de Objetivos Estratégicos - Perspectivas</vt:lpstr>
      <vt:lpstr>Os Objetivos estratégicos </vt:lpstr>
      <vt:lpstr>Os Objetivos estratégicos</vt:lpstr>
      <vt:lpstr>Os Objetivos estratégicos</vt:lpstr>
      <vt:lpstr>Os Objetivos estratégicos</vt:lpstr>
      <vt:lpstr>A Análise de fatores estratégicos</vt:lpstr>
      <vt:lpstr>Formulação de Ações Estratégicas </vt:lpstr>
      <vt:lpstr>Formulação de Ações Estratégicas </vt:lpstr>
      <vt:lpstr>Implementação da Estratégia </vt:lpstr>
      <vt:lpstr>Implementação da Estratégia</vt:lpstr>
      <vt:lpstr>Formulação de Planos de Ação </vt:lpstr>
      <vt:lpstr>Formulação de Planos de Ação </vt:lpstr>
      <vt:lpstr>O desdobramento de Planos de Ação-Planos das áreas de suporte</vt:lpstr>
      <vt:lpstr>Alinhamento da organização e os processos e projetos </vt:lpstr>
      <vt:lpstr>Alinhamento da organização e os processos e projetos </vt:lpstr>
      <vt:lpstr>Alinhamento das pessoas</vt:lpstr>
      <vt:lpstr>Alinhamento da tecnologia: Modelo da Tecnologia da Informação</vt:lpstr>
      <vt:lpstr>Alinhamento Orçamentário</vt:lpstr>
      <vt:lpstr>Práticas e Ferramentas de Gestão </vt:lpstr>
      <vt:lpstr>Práticas de Gestão </vt:lpstr>
      <vt:lpstr>Ferramentas de Gestão </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 de Gestão da SEFAZ</dc:title>
  <dc:creator>JAMILLE</dc:creator>
  <cp:lastModifiedBy>Sefaz</cp:lastModifiedBy>
  <cp:revision>132</cp:revision>
  <dcterms:modified xsi:type="dcterms:W3CDTF">2012-12-10T16:48:42Z</dcterms:modified>
</cp:coreProperties>
</file>