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estilo do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26A75578-93FC-4CA5-A68C-4E6FF1DF211A}" type="datetimeFigureOut">
              <a:rPr lang="pt-BR" smtClean="0"/>
              <a:t>08/11/2012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E798037-F65B-43B5-934F-162D652E4229}" type="slidenum">
              <a:rPr lang="pt-BR" smtClean="0"/>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6A75578-93FC-4CA5-A68C-4E6FF1DF211A}" type="datetimeFigureOut">
              <a:rPr lang="pt-BR" smtClean="0"/>
              <a:t>08/11/2012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E798037-F65B-43B5-934F-162D652E4229}" type="slidenum">
              <a:rPr lang="pt-BR" smtClean="0"/>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estilo do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6A75578-93FC-4CA5-A68C-4E6FF1DF211A}" type="datetimeFigureOut">
              <a:rPr lang="pt-BR" smtClean="0"/>
              <a:t>08/11/2012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E798037-F65B-43B5-934F-162D652E4229}" type="slidenum">
              <a:rPr lang="pt-BR" smtClean="0"/>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6A75578-93FC-4CA5-A68C-4E6FF1DF211A}" type="datetimeFigureOut">
              <a:rPr lang="pt-BR" smtClean="0"/>
              <a:t>08/11/2012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E798037-F65B-43B5-934F-162D652E4229}" type="slidenum">
              <a:rPr lang="pt-BR" smtClean="0"/>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os estilos do texto mestre</a:t>
            </a:r>
          </a:p>
        </p:txBody>
      </p:sp>
      <p:sp>
        <p:nvSpPr>
          <p:cNvPr id="4" name="Espaço Reservado para Data 3"/>
          <p:cNvSpPr>
            <a:spLocks noGrp="1"/>
          </p:cNvSpPr>
          <p:nvPr>
            <p:ph type="dt" sz="half" idx="10"/>
          </p:nvPr>
        </p:nvSpPr>
        <p:spPr/>
        <p:txBody>
          <a:bodyPr/>
          <a:lstStyle/>
          <a:p>
            <a:fld id="{26A75578-93FC-4CA5-A68C-4E6FF1DF211A}" type="datetimeFigureOut">
              <a:rPr lang="pt-BR" smtClean="0"/>
              <a:t>08/11/2012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8E798037-F65B-43B5-934F-162D652E4229}" type="slidenum">
              <a:rPr lang="pt-BR" smtClean="0"/>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26A75578-93FC-4CA5-A68C-4E6FF1DF211A}" type="datetimeFigureOut">
              <a:rPr lang="pt-BR" smtClean="0"/>
              <a:t>08/11/2012</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8E798037-F65B-43B5-934F-162D652E4229}" type="slidenum">
              <a:rPr lang="pt-BR" smtClean="0"/>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26A75578-93FC-4CA5-A68C-4E6FF1DF211A}" type="datetimeFigureOut">
              <a:rPr lang="pt-BR" smtClean="0"/>
              <a:t>08/11/2012</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8E798037-F65B-43B5-934F-162D652E4229}" type="slidenum">
              <a:rPr lang="pt-BR" smtClean="0"/>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pt-BR"/>
          </a:p>
        </p:txBody>
      </p:sp>
      <p:sp>
        <p:nvSpPr>
          <p:cNvPr id="3" name="Espaço Reservado para Data 2"/>
          <p:cNvSpPr>
            <a:spLocks noGrp="1"/>
          </p:cNvSpPr>
          <p:nvPr>
            <p:ph type="dt" sz="half" idx="10"/>
          </p:nvPr>
        </p:nvSpPr>
        <p:spPr/>
        <p:txBody>
          <a:bodyPr/>
          <a:lstStyle/>
          <a:p>
            <a:fld id="{26A75578-93FC-4CA5-A68C-4E6FF1DF211A}" type="datetimeFigureOut">
              <a:rPr lang="pt-BR" smtClean="0"/>
              <a:t>08/11/2012</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8E798037-F65B-43B5-934F-162D652E4229}" type="slidenum">
              <a:rPr lang="pt-BR" smtClean="0"/>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26A75578-93FC-4CA5-A68C-4E6FF1DF211A}" type="datetimeFigureOut">
              <a:rPr lang="pt-BR" smtClean="0"/>
              <a:t>08/11/2012</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8E798037-F65B-43B5-934F-162D652E4229}" type="slidenum">
              <a:rPr lang="pt-BR" smtClean="0"/>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estilo do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26A75578-93FC-4CA5-A68C-4E6FF1DF211A}" type="datetimeFigureOut">
              <a:rPr lang="pt-BR" smtClean="0"/>
              <a:t>08/11/2012</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8E798037-F65B-43B5-934F-162D652E4229}" type="slidenum">
              <a:rPr lang="pt-BR" smtClean="0"/>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estilo do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Espaço Reservado para Data 4"/>
          <p:cNvSpPr>
            <a:spLocks noGrp="1"/>
          </p:cNvSpPr>
          <p:nvPr>
            <p:ph type="dt" sz="half" idx="10"/>
          </p:nvPr>
        </p:nvSpPr>
        <p:spPr/>
        <p:txBody>
          <a:bodyPr/>
          <a:lstStyle/>
          <a:p>
            <a:fld id="{26A75578-93FC-4CA5-A68C-4E6FF1DF211A}" type="datetimeFigureOut">
              <a:rPr lang="pt-BR" smtClean="0"/>
              <a:t>08/11/2012</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8E798037-F65B-43B5-934F-162D652E4229}" type="slidenum">
              <a:rPr lang="pt-BR" smtClean="0"/>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estilo do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A75578-93FC-4CA5-A68C-4E6FF1DF211A}" type="datetimeFigureOut">
              <a:rPr lang="pt-BR" smtClean="0"/>
              <a:t>08/11/2012</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798037-F65B-43B5-934F-162D652E4229}" type="slidenum">
              <a:rPr lang="pt-BR" smtClean="0"/>
              <a:t>‹nº›</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55576" y="1124744"/>
            <a:ext cx="7772400" cy="1872207"/>
          </a:xfrm>
        </p:spPr>
        <p:txBody>
          <a:bodyPr/>
          <a:lstStyle/>
          <a:p>
            <a:r>
              <a:rPr lang="pt-BR" dirty="0" smtClean="0"/>
              <a:t>OBJETIVO ESTRATÉGICO</a:t>
            </a:r>
            <a:endParaRPr lang="pt-BR" dirty="0"/>
          </a:p>
        </p:txBody>
      </p:sp>
      <p:sp>
        <p:nvSpPr>
          <p:cNvPr id="3" name="Subtítulo 2"/>
          <p:cNvSpPr>
            <a:spLocks noGrp="1"/>
          </p:cNvSpPr>
          <p:nvPr>
            <p:ph type="subTitle" idx="1"/>
          </p:nvPr>
        </p:nvSpPr>
        <p:spPr>
          <a:xfrm>
            <a:off x="539552" y="3140968"/>
            <a:ext cx="7848872" cy="2736304"/>
          </a:xfrm>
        </p:spPr>
        <p:txBody>
          <a:bodyPr>
            <a:normAutofit/>
          </a:bodyPr>
          <a:lstStyle/>
          <a:p>
            <a:r>
              <a:rPr lang="pt-BR" sz="3600" dirty="0" smtClean="0">
                <a:solidFill>
                  <a:schemeClr val="tx1"/>
                </a:solidFill>
              </a:rPr>
              <a:t>MELHORAR A GESTÃO DA INFORMAÇÃO</a:t>
            </a:r>
          </a:p>
          <a:p>
            <a:r>
              <a:rPr lang="pt-BR" sz="3600" dirty="0" smtClean="0">
                <a:solidFill>
                  <a:schemeClr val="tx1"/>
                </a:solidFill>
              </a:rPr>
              <a:t> E DO CONHECIMENTO</a:t>
            </a:r>
            <a:endParaRPr lang="pt-BR" sz="3600"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922114"/>
          </a:xfrm>
        </p:spPr>
        <p:txBody>
          <a:bodyPr/>
          <a:lstStyle/>
          <a:p>
            <a:r>
              <a:rPr lang="pt-BR" dirty="0"/>
              <a:t>Iniciativa</a:t>
            </a:r>
          </a:p>
        </p:txBody>
      </p:sp>
      <p:sp>
        <p:nvSpPr>
          <p:cNvPr id="3" name="Espaço Reservado para Conteúdo 2"/>
          <p:cNvSpPr>
            <a:spLocks noGrp="1"/>
          </p:cNvSpPr>
          <p:nvPr>
            <p:ph idx="1"/>
          </p:nvPr>
        </p:nvSpPr>
        <p:spPr>
          <a:xfrm>
            <a:off x="323528" y="1124744"/>
            <a:ext cx="8568952" cy="5400600"/>
          </a:xfrm>
        </p:spPr>
        <p:txBody>
          <a:bodyPr>
            <a:normAutofit/>
          </a:bodyPr>
          <a:lstStyle/>
          <a:p>
            <a:r>
              <a:rPr lang="pt-BR" sz="3500" dirty="0"/>
              <a:t>Estimular a produção intelectual de artigos </a:t>
            </a:r>
            <a:r>
              <a:rPr lang="pt-BR" sz="3500" dirty="0" smtClean="0"/>
              <a:t>sobre </a:t>
            </a:r>
            <a:r>
              <a:rPr lang="pt-BR" sz="3500" dirty="0"/>
              <a:t>gestão fiscal</a:t>
            </a:r>
            <a:r>
              <a:rPr lang="pt-BR" sz="3500" dirty="0" smtClean="0"/>
              <a:t>.</a:t>
            </a:r>
          </a:p>
          <a:p>
            <a:pPr lvl="0" algn="just">
              <a:buFont typeface="Wingdings" pitchFamily="2" charset="2"/>
              <a:buChar char="Ø"/>
            </a:pPr>
            <a:r>
              <a:rPr lang="pt-BR" sz="3000" dirty="0"/>
              <a:t>A COGEF, contando com o apoio do PRODEV e constante do seu orçamento, estabelecerá uma premiação anual em dinheiro a partir de resolução aprovada junto aos representantes dos estados, para publicação de artigos sobre gestão fiscal, em eventos ou periódicos científicos conceituados pela CAPES, abrangendo as áreas de administração, ciências contábeis, economia, finanças públicas, direito e tecnologia da informação.</a:t>
            </a:r>
          </a:p>
          <a:p>
            <a:endParaRPr lang="pt-B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323528" y="476672"/>
            <a:ext cx="8640960" cy="5904656"/>
          </a:xfrm>
        </p:spPr>
        <p:txBody>
          <a:bodyPr>
            <a:normAutofit lnSpcReduction="10000"/>
          </a:bodyPr>
          <a:lstStyle/>
          <a:p>
            <a:pPr lvl="0" algn="just"/>
            <a:r>
              <a:rPr lang="pt-BR" dirty="0"/>
              <a:t>A divulgação da premiação será efetivada através das redes internas das secretarias estaduais, além da rede COGEF, e deverá destacar a importância da participação de técnicos e gestores na construção de uma base científica de </a:t>
            </a:r>
            <a:r>
              <a:rPr lang="pt-BR" dirty="0" smtClean="0"/>
              <a:t>análise e avaliação </a:t>
            </a:r>
            <a:r>
              <a:rPr lang="pt-BR" dirty="0"/>
              <a:t>da gestão fiscal no Brasil.</a:t>
            </a:r>
          </a:p>
          <a:p>
            <a:pPr algn="just">
              <a:buNone/>
            </a:pPr>
            <a:endParaRPr lang="pt-BR" dirty="0"/>
          </a:p>
          <a:p>
            <a:pPr lvl="0" algn="just"/>
            <a:r>
              <a:rPr lang="pt-BR" dirty="0"/>
              <a:t>Uma comissão formada por 3 (três) membros da COGEF a serem escolhidos entre técnicos com experiência acadêmica/científica, ficará responsável pela avaliação dos artigos publicados e escolha dos vencedores. </a:t>
            </a:r>
          </a:p>
          <a:p>
            <a:endParaRPr lang="pt-B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323528" y="332656"/>
            <a:ext cx="8568952" cy="6192688"/>
          </a:xfrm>
        </p:spPr>
        <p:txBody>
          <a:bodyPr>
            <a:normAutofit fontScale="92500" lnSpcReduction="20000"/>
          </a:bodyPr>
          <a:lstStyle/>
          <a:p>
            <a:pPr lvl="0" algn="just"/>
            <a:r>
              <a:rPr lang="pt-BR" dirty="0"/>
              <a:t>Os artigos publicados entre o mês de outubro de um ano e o mês de setembro do outro ano serão objeto de avaliação da comissão, que deverá divulgar o resultado no mês de novembro, antecedendo a última reunião anual da COGEF.</a:t>
            </a:r>
          </a:p>
          <a:p>
            <a:pPr algn="just">
              <a:buNone/>
            </a:pPr>
            <a:endParaRPr lang="pt-BR" dirty="0"/>
          </a:p>
          <a:p>
            <a:pPr lvl="0" algn="just"/>
            <a:r>
              <a:rPr lang="pt-BR" dirty="0"/>
              <a:t>A premiação será objeto de sessão específica dentro da agenda da última reunião anual da COGEF, sendo convidados os responsáveis pelos artigos vencedores para receberem o prêmio pessoalmente.</a:t>
            </a:r>
          </a:p>
          <a:p>
            <a:pPr algn="just">
              <a:buNone/>
            </a:pPr>
            <a:endParaRPr lang="pt-BR" dirty="0"/>
          </a:p>
          <a:p>
            <a:pPr lvl="0" algn="just"/>
            <a:r>
              <a:rPr lang="pt-BR" dirty="0"/>
              <a:t>Proposta de premiação: 3 prêmios – 1º, 2º e 3º lugares com valores de R$ 5.000,00; R$ 3.000,00 e R$ 2.000,00 respectivamente.</a:t>
            </a:r>
          </a:p>
          <a:p>
            <a:endParaRPr lang="pt-BR" dirty="0"/>
          </a:p>
        </p:txBody>
      </p:sp>
    </p:spTree>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272</Words>
  <Application>Microsoft Office PowerPoint</Application>
  <PresentationFormat>Apresentação na tela (4:3)</PresentationFormat>
  <Paragraphs>14</Paragraphs>
  <Slides>4</Slides>
  <Notes>0</Notes>
  <HiddenSlides>0</HiddenSlides>
  <MMClips>0</MMClips>
  <ScaleCrop>false</ScaleCrop>
  <HeadingPairs>
    <vt:vector size="4" baseType="variant">
      <vt:variant>
        <vt:lpstr>Tema</vt:lpstr>
      </vt:variant>
      <vt:variant>
        <vt:i4>1</vt:i4>
      </vt:variant>
      <vt:variant>
        <vt:lpstr>Títulos de slides</vt:lpstr>
      </vt:variant>
      <vt:variant>
        <vt:i4>4</vt:i4>
      </vt:variant>
    </vt:vector>
  </HeadingPairs>
  <TitlesOfParts>
    <vt:vector size="5" baseType="lpstr">
      <vt:lpstr>Tema do Office</vt:lpstr>
      <vt:lpstr>OBJETIVO ESTRATÉGICO</vt:lpstr>
      <vt:lpstr>Iniciativa</vt:lpstr>
      <vt:lpstr>Slide 3</vt:lpstr>
      <vt:lpstr>Slide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OBJETIVO ESTRATÉGICO</dc:title>
  <dc:creator>fgarcia</dc:creator>
  <cp:lastModifiedBy>fgarcia</cp:lastModifiedBy>
  <cp:revision>1</cp:revision>
  <dcterms:created xsi:type="dcterms:W3CDTF">2012-11-08T12:18:12Z</dcterms:created>
  <dcterms:modified xsi:type="dcterms:W3CDTF">2012-11-08T12:26:08Z</dcterms:modified>
</cp:coreProperties>
</file>