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2" r:id="rId1"/>
    <p:sldMasterId id="2147484601" r:id="rId2"/>
  </p:sldMasterIdLst>
  <p:notesMasterIdLst>
    <p:notesMasterId r:id="rId24"/>
  </p:notesMasterIdLst>
  <p:handoutMasterIdLst>
    <p:handoutMasterId r:id="rId25"/>
  </p:handoutMasterIdLst>
  <p:sldIdLst>
    <p:sldId id="857" r:id="rId3"/>
    <p:sldId id="989" r:id="rId4"/>
    <p:sldId id="990" r:id="rId5"/>
    <p:sldId id="963" r:id="rId6"/>
    <p:sldId id="964" r:id="rId7"/>
    <p:sldId id="965" r:id="rId8"/>
    <p:sldId id="970" r:id="rId9"/>
    <p:sldId id="979" r:id="rId10"/>
    <p:sldId id="957" r:id="rId11"/>
    <p:sldId id="902" r:id="rId12"/>
    <p:sldId id="959" r:id="rId13"/>
    <p:sldId id="922" r:id="rId14"/>
    <p:sldId id="938" r:id="rId15"/>
    <p:sldId id="988" r:id="rId16"/>
    <p:sldId id="981" r:id="rId17"/>
    <p:sldId id="982" r:id="rId18"/>
    <p:sldId id="983" r:id="rId19"/>
    <p:sldId id="984" r:id="rId20"/>
    <p:sldId id="985" r:id="rId21"/>
    <p:sldId id="986" r:id="rId22"/>
    <p:sldId id="945" r:id="rId23"/>
  </p:sldIdLst>
  <p:sldSz cx="9144000" cy="6858000" type="screen4x3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419FA"/>
    <a:srgbClr val="FF81C0"/>
    <a:srgbClr val="66A856"/>
    <a:srgbClr val="FF3300"/>
    <a:srgbClr val="FFB84F"/>
    <a:srgbClr val="FF9933"/>
    <a:srgbClr val="66FF66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132" autoAdjust="0"/>
    <p:restoredTop sz="94684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618"/>
        <p:guide orient="horz" pos="4032"/>
        <p:guide orient="horz" pos="3312"/>
        <p:guide orient="horz" pos="4110"/>
        <p:guide pos="4377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42"/>
    </p:cViewPr>
  </p:sorterViewPr>
  <p:notesViewPr>
    <p:cSldViewPr>
      <p:cViewPr varScale="1">
        <p:scale>
          <a:sx n="61" d="100"/>
          <a:sy n="61" d="100"/>
        </p:scale>
        <p:origin x="-2922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F9C88-1D92-4E49-A70B-C26F60E7A36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8F37575-44CF-47E9-BBF8-4393759C9F5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Coordenadoria Geral</a:t>
          </a:r>
        </a:p>
        <a:p>
          <a:r>
            <a:rPr lang="pt-BR" sz="1200" b="1" dirty="0">
              <a:solidFill>
                <a:schemeClr val="bg1"/>
              </a:solidFill>
            </a:rPr>
            <a:t>Kátia Patrícia Porfirio Borges</a:t>
          </a:r>
        </a:p>
        <a:p>
          <a:r>
            <a:rPr lang="pt-BR" sz="1200" b="1" dirty="0">
              <a:solidFill>
                <a:schemeClr val="bg1"/>
              </a:solidFill>
            </a:rPr>
            <a:t>Fones: 3218-1269</a:t>
          </a:r>
        </a:p>
        <a:p>
          <a:r>
            <a:rPr lang="pt-BR" sz="1200" b="1" dirty="0">
              <a:solidFill>
                <a:schemeClr val="bg1"/>
              </a:solidFill>
            </a:rPr>
            <a:t>katia@sefaz.to.gov.br</a:t>
          </a:r>
        </a:p>
      </dgm:t>
    </dgm:pt>
    <dgm:pt modelId="{7A613480-558C-4AB4-8BCE-D760EAB986C6}" type="parTrans" cxnId="{9F8D72FB-1401-450C-A5A8-C9DE366490A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8D89A04-EFC7-4E62-A407-D0801400C66E}" type="sibTrans" cxnId="{9F8D72FB-1401-450C-A5A8-C9DE366490A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DC07320-BBEE-4EDA-9084-18C1CAD812E0}" type="asst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Assessoria Técnica de Programas e Projetos  e Processos Organizacionais </a:t>
          </a:r>
        </a:p>
        <a:p>
          <a:r>
            <a:rPr lang="pt-BR" sz="1200" b="1" dirty="0">
              <a:solidFill>
                <a:schemeClr val="bg1"/>
              </a:solidFill>
            </a:rPr>
            <a:t>Regina Sônia Botelho Martins</a:t>
          </a:r>
        </a:p>
        <a:p>
          <a:r>
            <a:rPr lang="pt-BR" sz="1200" b="1" dirty="0">
              <a:solidFill>
                <a:schemeClr val="bg1"/>
              </a:solidFill>
            </a:rPr>
            <a:t>reginabotelho@sefaz.to.gov.br</a:t>
          </a:r>
        </a:p>
      </dgm:t>
    </dgm:pt>
    <dgm:pt modelId="{A4C728EF-ABD7-4CC2-86C1-9EAE94FAB493}" type="parTrans" cxnId="{012DA167-13F7-43F9-9A4F-E4FC63F6F09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A151C9E-42BB-4130-BD59-B6559AD0FDA5}" type="sibTrans" cxnId="{012DA167-13F7-43F9-9A4F-E4FC63F6F09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B22C65D-B065-433A-905D-26CE8002CB8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Gerentes e Líderes de Produto</a:t>
          </a:r>
        </a:p>
      </dgm:t>
    </dgm:pt>
    <dgm:pt modelId="{013173F3-BDF0-4B76-AA87-66496E5CF8B9}" type="parTrans" cxnId="{108669A8-1C20-4D15-AA12-FB3EF72F8F0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37A130B-AFAA-4D66-A735-69B7E2D53DE7}" type="sibTrans" cxnId="{108669A8-1C20-4D15-AA12-FB3EF72F8F0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A3731DD-D99F-486C-8128-F6B88874574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Coordenadoria Administrativo-Financeiro</a:t>
          </a:r>
        </a:p>
        <a:p>
          <a:r>
            <a:rPr lang="pt-BR" sz="1200" b="1" dirty="0">
              <a:solidFill>
                <a:schemeClr val="bg1"/>
              </a:solidFill>
            </a:rPr>
            <a:t>Marilene  R. Evangelista Silva</a:t>
          </a:r>
        </a:p>
        <a:p>
          <a:r>
            <a:rPr lang="pt-BR" sz="1200" b="1" dirty="0">
              <a:solidFill>
                <a:schemeClr val="bg1"/>
              </a:solidFill>
            </a:rPr>
            <a:t>marilenesilva@sefaz.to.gov.br</a:t>
          </a:r>
        </a:p>
      </dgm:t>
    </dgm:pt>
    <dgm:pt modelId="{FBB7A47F-3F88-442E-A75D-3FBA1B4228EC}" type="parTrans" cxnId="{4A6F3C7B-42D2-41D8-88C4-E93194FC56B6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43410F0-D903-43AF-AD17-F5DA8BD0B082}" type="sibTrans" cxnId="{4A6F3C7B-42D2-41D8-88C4-E93194FC56B6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3F5BFD5-E473-451C-A257-48F53CAAEFAA}" type="asst">
      <dgm:prSet custT="1"/>
      <dgm:spPr>
        <a:solidFill>
          <a:schemeClr val="accent2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Assessoria Técnica de Monitoramento e Avaliação</a:t>
          </a:r>
        </a:p>
        <a:p>
          <a:r>
            <a:rPr lang="pt-BR" sz="1200" b="1" dirty="0" smtClean="0">
              <a:solidFill>
                <a:schemeClr val="bg1"/>
              </a:solidFill>
            </a:rPr>
            <a:t>katiúscia </a:t>
          </a:r>
          <a:r>
            <a:rPr lang="pt-BR" sz="1200" b="1" dirty="0">
              <a:solidFill>
                <a:schemeClr val="bg1"/>
              </a:solidFill>
            </a:rPr>
            <a:t>Pereira Rodrigues</a:t>
          </a:r>
        </a:p>
        <a:p>
          <a:r>
            <a:rPr lang="pt-BR" sz="1200" b="1" dirty="0">
              <a:solidFill>
                <a:schemeClr val="bg1"/>
              </a:solidFill>
            </a:rPr>
            <a:t>katiuscia@sefaz.to.gov.br</a:t>
          </a:r>
        </a:p>
      </dgm:t>
    </dgm:pt>
    <dgm:pt modelId="{5B5B6E75-4770-4323-B141-39E8B8FB9113}" type="parTrans" cxnId="{30403DE6-76D0-4F69-9073-342AA87E568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6BA36A8-C8A9-4DD6-BA82-91C1C7B82B91}" type="sibTrans" cxnId="{30403DE6-76D0-4F69-9073-342AA87E568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BF5FCDD-7004-41B5-812B-106F0F19DFC9}">
      <dgm:prSet custT="1"/>
      <dgm:spPr>
        <a:solidFill>
          <a:schemeClr val="accent2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Coordenadoria Técnica</a:t>
          </a:r>
        </a:p>
        <a:p>
          <a:r>
            <a:rPr lang="pt-BR" sz="1200" b="1" dirty="0">
              <a:solidFill>
                <a:schemeClr val="bg1"/>
              </a:solidFill>
            </a:rPr>
            <a:t>Ádria Carla Gomes  P.  Muller</a:t>
          </a:r>
        </a:p>
        <a:p>
          <a:r>
            <a:rPr lang="pt-BR" sz="1200" b="1" dirty="0">
              <a:solidFill>
                <a:schemeClr val="bg1"/>
              </a:solidFill>
            </a:rPr>
            <a:t>adria@sefaz.to.gov.br</a:t>
          </a:r>
        </a:p>
      </dgm:t>
    </dgm:pt>
    <dgm:pt modelId="{54D95231-BB9F-495B-B103-BF58F359372B}" type="parTrans" cxnId="{1429A7A4-9F28-4B38-A74C-29517A4E330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C993F96-7947-4237-A1C6-F73781F1C28B}" type="sibTrans" cxnId="{1429A7A4-9F28-4B38-A74C-29517A4E330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929378E-906E-4032-8440-ADB26D8BAE6A}">
      <dgm:prSet custT="1"/>
      <dgm:spPr>
        <a:solidFill>
          <a:schemeClr val="accent2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Coordenadoria de Tecnologia da Informação</a:t>
          </a:r>
        </a:p>
        <a:p>
          <a:r>
            <a:rPr lang="pt-BR" sz="1200" b="1" dirty="0">
              <a:solidFill>
                <a:schemeClr val="bg1"/>
              </a:solidFill>
            </a:rPr>
            <a:t>Ricardo Pimentel  Garcia</a:t>
          </a:r>
        </a:p>
        <a:p>
          <a:r>
            <a:rPr lang="pt-BR" sz="1200" b="1" dirty="0">
              <a:solidFill>
                <a:schemeClr val="bg1"/>
              </a:solidFill>
            </a:rPr>
            <a:t>ricardo@sefaz.to.gov.br</a:t>
          </a:r>
        </a:p>
      </dgm:t>
    </dgm:pt>
    <dgm:pt modelId="{560F3D31-64C3-4403-91D4-99C868E3CD6D}" type="parTrans" cxnId="{79E773DF-4F3D-405E-9D53-2AA3AA6835C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1642FD0-1D4C-4374-921C-E02AAB04FA76}" type="sibTrans" cxnId="{79E773DF-4F3D-405E-9D53-2AA3AA6835C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7701998-8967-4EC6-9DB8-9365DD37D142}" type="pres">
      <dgm:prSet presAssocID="{A20F9C88-1D92-4E49-A70B-C26F60E7A3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54BDDF9-3854-400A-9C1F-6FC9933F8D7C}" type="pres">
      <dgm:prSet presAssocID="{08F37575-44CF-47E9-BBF8-4393759C9F52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5766F877-F7BD-4747-8B83-EA40AE4C9B5A}" type="pres">
      <dgm:prSet presAssocID="{08F37575-44CF-47E9-BBF8-4393759C9F52}" presName="rootComposite1" presStyleCnt="0"/>
      <dgm:spPr/>
      <dgm:t>
        <a:bodyPr/>
        <a:lstStyle/>
        <a:p>
          <a:endParaRPr lang="pt-BR"/>
        </a:p>
      </dgm:t>
    </dgm:pt>
    <dgm:pt modelId="{B2F3BA87-D4F7-4639-8BE6-FDCA08706C43}" type="pres">
      <dgm:prSet presAssocID="{08F37575-44CF-47E9-BBF8-4393759C9F52}" presName="rootText1" presStyleLbl="node0" presStyleIdx="0" presStyleCnt="1" custScaleX="157551" custScaleY="85244" custLinFactNeighborY="-919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E5B482-557B-4538-8BCC-B41B20F283BE}" type="pres">
      <dgm:prSet presAssocID="{08F37575-44CF-47E9-BBF8-4393759C9F52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4A3CDA5-325A-48C0-AADE-1A6380DBFE8B}" type="pres">
      <dgm:prSet presAssocID="{08F37575-44CF-47E9-BBF8-4393759C9F52}" presName="hierChild2" presStyleCnt="0"/>
      <dgm:spPr/>
      <dgm:t>
        <a:bodyPr/>
        <a:lstStyle/>
        <a:p>
          <a:endParaRPr lang="pt-BR"/>
        </a:p>
      </dgm:t>
    </dgm:pt>
    <dgm:pt modelId="{B3471790-08DD-4007-96B7-AD1CC3486584}" type="pres">
      <dgm:prSet presAssocID="{54D95231-BB9F-495B-B103-BF58F359372B}" presName="Name37" presStyleLbl="parChTrans1D2" presStyleIdx="0" presStyleCnt="6"/>
      <dgm:spPr/>
      <dgm:t>
        <a:bodyPr/>
        <a:lstStyle/>
        <a:p>
          <a:endParaRPr lang="pt-BR"/>
        </a:p>
      </dgm:t>
    </dgm:pt>
    <dgm:pt modelId="{124DFB08-B2DC-4945-A5A7-1A789CACADD2}" type="pres">
      <dgm:prSet presAssocID="{BBF5FCDD-7004-41B5-812B-106F0F19DFC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09B101C-2F1F-47C6-B659-3F22465A8AA4}" type="pres">
      <dgm:prSet presAssocID="{BBF5FCDD-7004-41B5-812B-106F0F19DFC9}" presName="rootComposite" presStyleCnt="0"/>
      <dgm:spPr/>
      <dgm:t>
        <a:bodyPr/>
        <a:lstStyle/>
        <a:p>
          <a:endParaRPr lang="pt-BR"/>
        </a:p>
      </dgm:t>
    </dgm:pt>
    <dgm:pt modelId="{73004356-2531-4A0B-9E74-7D1FD70FBA4F}" type="pres">
      <dgm:prSet presAssocID="{BBF5FCDD-7004-41B5-812B-106F0F19DFC9}" presName="rootText" presStyleLbl="node2" presStyleIdx="0" presStyleCnt="4" custScaleX="47811" custScaleY="124950" custLinFactNeighborX="-10268" custLinFactNeighborY="-591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664C10-6873-49C1-A6BD-8149036C0611}" type="pres">
      <dgm:prSet presAssocID="{BBF5FCDD-7004-41B5-812B-106F0F19DFC9}" presName="rootConnector" presStyleLbl="node2" presStyleIdx="0" presStyleCnt="4"/>
      <dgm:spPr/>
      <dgm:t>
        <a:bodyPr/>
        <a:lstStyle/>
        <a:p>
          <a:endParaRPr lang="pt-BR"/>
        </a:p>
      </dgm:t>
    </dgm:pt>
    <dgm:pt modelId="{7B48A50B-BB21-4B87-8013-7B5CD7E9CEE7}" type="pres">
      <dgm:prSet presAssocID="{BBF5FCDD-7004-41B5-812B-106F0F19DFC9}" presName="hierChild4" presStyleCnt="0"/>
      <dgm:spPr/>
      <dgm:t>
        <a:bodyPr/>
        <a:lstStyle/>
        <a:p>
          <a:endParaRPr lang="pt-BR"/>
        </a:p>
      </dgm:t>
    </dgm:pt>
    <dgm:pt modelId="{7288B23D-A073-4799-AA89-671094136457}" type="pres">
      <dgm:prSet presAssocID="{BBF5FCDD-7004-41B5-812B-106F0F19DFC9}" presName="hierChild5" presStyleCnt="0"/>
      <dgm:spPr/>
      <dgm:t>
        <a:bodyPr/>
        <a:lstStyle/>
        <a:p>
          <a:endParaRPr lang="pt-BR"/>
        </a:p>
      </dgm:t>
    </dgm:pt>
    <dgm:pt modelId="{CB0B191B-AF15-43DC-A482-D0CC8FEED0D9}" type="pres">
      <dgm:prSet presAssocID="{560F3D31-64C3-4403-91D4-99C868E3CD6D}" presName="Name37" presStyleLbl="parChTrans1D2" presStyleIdx="1" presStyleCnt="6"/>
      <dgm:spPr/>
      <dgm:t>
        <a:bodyPr/>
        <a:lstStyle/>
        <a:p>
          <a:endParaRPr lang="pt-BR"/>
        </a:p>
      </dgm:t>
    </dgm:pt>
    <dgm:pt modelId="{C73228AF-146F-4228-AEC3-B584AF0CB5C6}" type="pres">
      <dgm:prSet presAssocID="{4929378E-906E-4032-8440-ADB26D8BAE6A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484C8CC-8163-4729-8346-98A77803B525}" type="pres">
      <dgm:prSet presAssocID="{4929378E-906E-4032-8440-ADB26D8BAE6A}" presName="rootComposite" presStyleCnt="0"/>
      <dgm:spPr/>
      <dgm:t>
        <a:bodyPr/>
        <a:lstStyle/>
        <a:p>
          <a:endParaRPr lang="pt-BR"/>
        </a:p>
      </dgm:t>
    </dgm:pt>
    <dgm:pt modelId="{4E56656D-3B6B-4AB0-B9D6-B154E024B87B}" type="pres">
      <dgm:prSet presAssocID="{4929378E-906E-4032-8440-ADB26D8BAE6A}" presName="rootText" presStyleLbl="node2" presStyleIdx="1" presStyleCnt="4" custScaleX="57560" custScaleY="116112" custLinFactNeighborX="-8120" custLinFactNeighborY="-5457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407F62-8B51-4C0C-96F8-4E37AFB83D41}" type="pres">
      <dgm:prSet presAssocID="{4929378E-906E-4032-8440-ADB26D8BAE6A}" presName="rootConnector" presStyleLbl="node2" presStyleIdx="1" presStyleCnt="4"/>
      <dgm:spPr/>
      <dgm:t>
        <a:bodyPr/>
        <a:lstStyle/>
        <a:p>
          <a:endParaRPr lang="pt-BR"/>
        </a:p>
      </dgm:t>
    </dgm:pt>
    <dgm:pt modelId="{3CE2B2C9-6509-4024-B2CC-EFB2F2CBF21C}" type="pres">
      <dgm:prSet presAssocID="{4929378E-906E-4032-8440-ADB26D8BAE6A}" presName="hierChild4" presStyleCnt="0"/>
      <dgm:spPr/>
      <dgm:t>
        <a:bodyPr/>
        <a:lstStyle/>
        <a:p>
          <a:endParaRPr lang="pt-BR"/>
        </a:p>
      </dgm:t>
    </dgm:pt>
    <dgm:pt modelId="{1EA4576E-8F8A-4E64-9D6F-1A98BD779128}" type="pres">
      <dgm:prSet presAssocID="{4929378E-906E-4032-8440-ADB26D8BAE6A}" presName="hierChild5" presStyleCnt="0"/>
      <dgm:spPr/>
      <dgm:t>
        <a:bodyPr/>
        <a:lstStyle/>
        <a:p>
          <a:endParaRPr lang="pt-BR"/>
        </a:p>
      </dgm:t>
    </dgm:pt>
    <dgm:pt modelId="{46CA25BD-662D-4C96-8365-AD711E284290}" type="pres">
      <dgm:prSet presAssocID="{013173F3-BDF0-4B76-AA87-66496E5CF8B9}" presName="Name37" presStyleLbl="parChTrans1D2" presStyleIdx="2" presStyleCnt="6"/>
      <dgm:spPr/>
      <dgm:t>
        <a:bodyPr/>
        <a:lstStyle/>
        <a:p>
          <a:endParaRPr lang="pt-BR"/>
        </a:p>
      </dgm:t>
    </dgm:pt>
    <dgm:pt modelId="{FAA9A568-7C12-4ED2-9E91-FFFF0FAE1DA9}" type="pres">
      <dgm:prSet presAssocID="{DB22C65D-B065-433A-905D-26CE8002CB8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EB7CBB00-0765-4EBF-A021-0B4C41F6FFDB}" type="pres">
      <dgm:prSet presAssocID="{DB22C65D-B065-433A-905D-26CE8002CB89}" presName="rootComposite" presStyleCnt="0"/>
      <dgm:spPr/>
      <dgm:t>
        <a:bodyPr/>
        <a:lstStyle/>
        <a:p>
          <a:endParaRPr lang="pt-BR"/>
        </a:p>
      </dgm:t>
    </dgm:pt>
    <dgm:pt modelId="{DF707D02-B269-4BFE-9F74-6EB4B4AE9BBC}" type="pres">
      <dgm:prSet presAssocID="{DB22C65D-B065-433A-905D-26CE8002CB89}" presName="rootText" presStyleLbl="node2" presStyleIdx="2" presStyleCnt="4" custAng="0" custScaleX="56809" custScaleY="108180" custLinFactNeighborX="-26699" custLinFactNeighborY="371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0E3DDF-F5F1-46AF-8DC7-0C106D07F083}" type="pres">
      <dgm:prSet presAssocID="{DB22C65D-B065-433A-905D-26CE8002CB89}" presName="rootConnector" presStyleLbl="node2" presStyleIdx="2" presStyleCnt="4"/>
      <dgm:spPr/>
      <dgm:t>
        <a:bodyPr/>
        <a:lstStyle/>
        <a:p>
          <a:endParaRPr lang="pt-BR"/>
        </a:p>
      </dgm:t>
    </dgm:pt>
    <dgm:pt modelId="{F8B3D396-EF60-4CCF-9EB3-64CFAED1ED48}" type="pres">
      <dgm:prSet presAssocID="{DB22C65D-B065-433A-905D-26CE8002CB89}" presName="hierChild4" presStyleCnt="0"/>
      <dgm:spPr/>
      <dgm:t>
        <a:bodyPr/>
        <a:lstStyle/>
        <a:p>
          <a:endParaRPr lang="pt-BR"/>
        </a:p>
      </dgm:t>
    </dgm:pt>
    <dgm:pt modelId="{847AF884-B2BF-4DF1-B732-FD7BB6C73B31}" type="pres">
      <dgm:prSet presAssocID="{DB22C65D-B065-433A-905D-26CE8002CB89}" presName="hierChild5" presStyleCnt="0"/>
      <dgm:spPr/>
      <dgm:t>
        <a:bodyPr/>
        <a:lstStyle/>
        <a:p>
          <a:endParaRPr lang="pt-BR"/>
        </a:p>
      </dgm:t>
    </dgm:pt>
    <dgm:pt modelId="{B171FC7F-2EF2-4B82-8431-ECF3B3659E7C}" type="pres">
      <dgm:prSet presAssocID="{FBB7A47F-3F88-442E-A75D-3FBA1B4228EC}" presName="Name37" presStyleLbl="parChTrans1D2" presStyleIdx="3" presStyleCnt="6"/>
      <dgm:spPr/>
      <dgm:t>
        <a:bodyPr/>
        <a:lstStyle/>
        <a:p>
          <a:endParaRPr lang="pt-BR"/>
        </a:p>
      </dgm:t>
    </dgm:pt>
    <dgm:pt modelId="{9A149AFA-6170-420B-A451-3BFE7BBE9852}" type="pres">
      <dgm:prSet presAssocID="{BA3731DD-D99F-486C-8128-F6B88874574E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449D6A1-2F37-43DB-BF03-234AB0A144C1}" type="pres">
      <dgm:prSet presAssocID="{BA3731DD-D99F-486C-8128-F6B88874574E}" presName="rootComposite" presStyleCnt="0"/>
      <dgm:spPr/>
      <dgm:t>
        <a:bodyPr/>
        <a:lstStyle/>
        <a:p>
          <a:endParaRPr lang="pt-BR"/>
        </a:p>
      </dgm:t>
    </dgm:pt>
    <dgm:pt modelId="{8EE520FB-1EB3-4CCD-95B8-34C8E1D2B760}" type="pres">
      <dgm:prSet presAssocID="{BA3731DD-D99F-486C-8128-F6B88874574E}" presName="rootText" presStyleLbl="node2" presStyleIdx="3" presStyleCnt="4" custScaleX="72163" custScaleY="105693" custLinFactNeighborX="-10340" custLinFactNeighborY="-528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E2C6DD-D2B7-47BC-AB4D-79AC7C3A9592}" type="pres">
      <dgm:prSet presAssocID="{BA3731DD-D99F-486C-8128-F6B88874574E}" presName="rootConnector" presStyleLbl="node2" presStyleIdx="3" presStyleCnt="4"/>
      <dgm:spPr/>
      <dgm:t>
        <a:bodyPr/>
        <a:lstStyle/>
        <a:p>
          <a:endParaRPr lang="pt-BR"/>
        </a:p>
      </dgm:t>
    </dgm:pt>
    <dgm:pt modelId="{B07C0CFC-BB69-443A-BC2F-AC4685672720}" type="pres">
      <dgm:prSet presAssocID="{BA3731DD-D99F-486C-8128-F6B88874574E}" presName="hierChild4" presStyleCnt="0"/>
      <dgm:spPr/>
      <dgm:t>
        <a:bodyPr/>
        <a:lstStyle/>
        <a:p>
          <a:endParaRPr lang="pt-BR"/>
        </a:p>
      </dgm:t>
    </dgm:pt>
    <dgm:pt modelId="{3B747DC9-EF75-4716-9E72-0724C7286B63}" type="pres">
      <dgm:prSet presAssocID="{BA3731DD-D99F-486C-8128-F6B88874574E}" presName="hierChild5" presStyleCnt="0"/>
      <dgm:spPr/>
      <dgm:t>
        <a:bodyPr/>
        <a:lstStyle/>
        <a:p>
          <a:endParaRPr lang="pt-BR"/>
        </a:p>
      </dgm:t>
    </dgm:pt>
    <dgm:pt modelId="{A180C2B8-234A-4907-A9B7-50DCE7222589}" type="pres">
      <dgm:prSet presAssocID="{08F37575-44CF-47E9-BBF8-4393759C9F52}" presName="hierChild3" presStyleCnt="0"/>
      <dgm:spPr/>
      <dgm:t>
        <a:bodyPr/>
        <a:lstStyle/>
        <a:p>
          <a:endParaRPr lang="pt-BR"/>
        </a:p>
      </dgm:t>
    </dgm:pt>
    <dgm:pt modelId="{BA516F41-C09E-4B48-9C8D-B97BA57D80B7}" type="pres">
      <dgm:prSet presAssocID="{5B5B6E75-4770-4323-B141-39E8B8FB9113}" presName="Name111" presStyleLbl="parChTrans1D2" presStyleIdx="4" presStyleCnt="6"/>
      <dgm:spPr/>
      <dgm:t>
        <a:bodyPr/>
        <a:lstStyle/>
        <a:p>
          <a:endParaRPr lang="pt-BR"/>
        </a:p>
      </dgm:t>
    </dgm:pt>
    <dgm:pt modelId="{F2B30A68-874B-4163-8B51-A365B15FB4BF}" type="pres">
      <dgm:prSet presAssocID="{93F5BFD5-E473-451C-A257-48F53CAAEFAA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F0516B8-9D72-4C3A-87BC-975E580299FF}" type="pres">
      <dgm:prSet presAssocID="{93F5BFD5-E473-451C-A257-48F53CAAEFAA}" presName="rootComposite3" presStyleCnt="0"/>
      <dgm:spPr/>
      <dgm:t>
        <a:bodyPr/>
        <a:lstStyle/>
        <a:p>
          <a:endParaRPr lang="pt-BR"/>
        </a:p>
      </dgm:t>
    </dgm:pt>
    <dgm:pt modelId="{555029F1-23BE-4E25-8523-3FD4D6B772F6}" type="pres">
      <dgm:prSet presAssocID="{93F5BFD5-E473-451C-A257-48F53CAAEFAA}" presName="rootText3" presStyleLbl="asst1" presStyleIdx="0" presStyleCnt="2" custScaleX="139325" custScaleY="88721" custLinFactNeighborY="-389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466002-2442-4997-AB4E-25F25BB19423}" type="pres">
      <dgm:prSet presAssocID="{93F5BFD5-E473-451C-A257-48F53CAAEFAA}" presName="rootConnector3" presStyleLbl="asst1" presStyleIdx="0" presStyleCnt="2"/>
      <dgm:spPr/>
      <dgm:t>
        <a:bodyPr/>
        <a:lstStyle/>
        <a:p>
          <a:endParaRPr lang="pt-BR"/>
        </a:p>
      </dgm:t>
    </dgm:pt>
    <dgm:pt modelId="{5A2381AC-1751-403F-A346-D5EA76EA853C}" type="pres">
      <dgm:prSet presAssocID="{93F5BFD5-E473-451C-A257-48F53CAAEFAA}" presName="hierChild6" presStyleCnt="0"/>
      <dgm:spPr/>
      <dgm:t>
        <a:bodyPr/>
        <a:lstStyle/>
        <a:p>
          <a:endParaRPr lang="pt-BR"/>
        </a:p>
      </dgm:t>
    </dgm:pt>
    <dgm:pt modelId="{7BA56867-206D-4343-8BA2-BF0F296B8962}" type="pres">
      <dgm:prSet presAssocID="{93F5BFD5-E473-451C-A257-48F53CAAEFAA}" presName="hierChild7" presStyleCnt="0"/>
      <dgm:spPr/>
      <dgm:t>
        <a:bodyPr/>
        <a:lstStyle/>
        <a:p>
          <a:endParaRPr lang="pt-BR"/>
        </a:p>
      </dgm:t>
    </dgm:pt>
    <dgm:pt modelId="{45609733-B21B-4094-B7B1-F52EEC624DAC}" type="pres">
      <dgm:prSet presAssocID="{A4C728EF-ABD7-4CC2-86C1-9EAE94FAB493}" presName="Name111" presStyleLbl="parChTrans1D2" presStyleIdx="5" presStyleCnt="6"/>
      <dgm:spPr/>
      <dgm:t>
        <a:bodyPr/>
        <a:lstStyle/>
        <a:p>
          <a:endParaRPr lang="pt-BR"/>
        </a:p>
      </dgm:t>
    </dgm:pt>
    <dgm:pt modelId="{F0E1921C-8387-4751-A18C-A7652CEAEC14}" type="pres">
      <dgm:prSet presAssocID="{1DC07320-BBEE-4EDA-9084-18C1CAD812E0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8EAC81B1-60E9-4F40-8ADD-119D1E3BAB32}" type="pres">
      <dgm:prSet presAssocID="{1DC07320-BBEE-4EDA-9084-18C1CAD812E0}" presName="rootComposite3" presStyleCnt="0"/>
      <dgm:spPr/>
      <dgm:t>
        <a:bodyPr/>
        <a:lstStyle/>
        <a:p>
          <a:endParaRPr lang="pt-BR"/>
        </a:p>
      </dgm:t>
    </dgm:pt>
    <dgm:pt modelId="{887CCB26-B6C5-4719-B9E2-6E8303A660FB}" type="pres">
      <dgm:prSet presAssocID="{1DC07320-BBEE-4EDA-9084-18C1CAD812E0}" presName="rootText3" presStyleLbl="asst1" presStyleIdx="1" presStyleCnt="2" custScaleX="152930" custScaleY="98927" custLinFactNeighborY="-443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4CBD48-F728-4DC6-965E-CE36BAC465FE}" type="pres">
      <dgm:prSet presAssocID="{1DC07320-BBEE-4EDA-9084-18C1CAD812E0}" presName="rootConnector3" presStyleLbl="asst1" presStyleIdx="1" presStyleCnt="2"/>
      <dgm:spPr/>
      <dgm:t>
        <a:bodyPr/>
        <a:lstStyle/>
        <a:p>
          <a:endParaRPr lang="pt-BR"/>
        </a:p>
      </dgm:t>
    </dgm:pt>
    <dgm:pt modelId="{F9A09B8A-B594-411F-945E-08E54B2D3898}" type="pres">
      <dgm:prSet presAssocID="{1DC07320-BBEE-4EDA-9084-18C1CAD812E0}" presName="hierChild6" presStyleCnt="0"/>
      <dgm:spPr/>
      <dgm:t>
        <a:bodyPr/>
        <a:lstStyle/>
        <a:p>
          <a:endParaRPr lang="pt-BR"/>
        </a:p>
      </dgm:t>
    </dgm:pt>
    <dgm:pt modelId="{9C0B4AEC-F18F-49F6-A553-A1D9DC3F0081}" type="pres">
      <dgm:prSet presAssocID="{1DC07320-BBEE-4EDA-9084-18C1CAD812E0}" presName="hierChild7" presStyleCnt="0"/>
      <dgm:spPr/>
      <dgm:t>
        <a:bodyPr/>
        <a:lstStyle/>
        <a:p>
          <a:endParaRPr lang="pt-BR"/>
        </a:p>
      </dgm:t>
    </dgm:pt>
  </dgm:ptLst>
  <dgm:cxnLst>
    <dgm:cxn modelId="{18E264C3-964B-4112-AD43-DC862CE40B91}" type="presOf" srcId="{BBF5FCDD-7004-41B5-812B-106F0F19DFC9}" destId="{73004356-2531-4A0B-9E74-7D1FD70FBA4F}" srcOrd="0" destOrd="0" presId="urn:microsoft.com/office/officeart/2005/8/layout/orgChart1"/>
    <dgm:cxn modelId="{EA17B9E7-BFE5-410B-9E65-2A39B13C3F4E}" type="presOf" srcId="{5B5B6E75-4770-4323-B141-39E8B8FB9113}" destId="{BA516F41-C09E-4B48-9C8D-B97BA57D80B7}" srcOrd="0" destOrd="0" presId="urn:microsoft.com/office/officeart/2005/8/layout/orgChart1"/>
    <dgm:cxn modelId="{1429A7A4-9F28-4B38-A74C-29517A4E3308}" srcId="{08F37575-44CF-47E9-BBF8-4393759C9F52}" destId="{BBF5FCDD-7004-41B5-812B-106F0F19DFC9}" srcOrd="2" destOrd="0" parTransId="{54D95231-BB9F-495B-B103-BF58F359372B}" sibTransId="{FC993F96-7947-4237-A1C6-F73781F1C28B}"/>
    <dgm:cxn modelId="{5084517F-1F3C-44CD-8467-835D7D491E7A}" type="presOf" srcId="{1DC07320-BBEE-4EDA-9084-18C1CAD812E0}" destId="{B14CBD48-F728-4DC6-965E-CE36BAC465FE}" srcOrd="1" destOrd="0" presId="urn:microsoft.com/office/officeart/2005/8/layout/orgChart1"/>
    <dgm:cxn modelId="{4A6F3C7B-42D2-41D8-88C4-E93194FC56B6}" srcId="{08F37575-44CF-47E9-BBF8-4393759C9F52}" destId="{BA3731DD-D99F-486C-8128-F6B88874574E}" srcOrd="5" destOrd="0" parTransId="{FBB7A47F-3F88-442E-A75D-3FBA1B4228EC}" sibTransId="{843410F0-D903-43AF-AD17-F5DA8BD0B082}"/>
    <dgm:cxn modelId="{8B2A56FD-FE0D-475F-870A-E2450C7F1FCC}" type="presOf" srcId="{013173F3-BDF0-4B76-AA87-66496E5CF8B9}" destId="{46CA25BD-662D-4C96-8365-AD711E284290}" srcOrd="0" destOrd="0" presId="urn:microsoft.com/office/officeart/2005/8/layout/orgChart1"/>
    <dgm:cxn modelId="{0E59E3C3-68F3-48CF-BB39-94D68A6A78E9}" type="presOf" srcId="{BA3731DD-D99F-486C-8128-F6B88874574E}" destId="{8EE520FB-1EB3-4CCD-95B8-34C8E1D2B760}" srcOrd="0" destOrd="0" presId="urn:microsoft.com/office/officeart/2005/8/layout/orgChart1"/>
    <dgm:cxn modelId="{4C9B50B0-6937-412B-9838-29CA2E722192}" type="presOf" srcId="{560F3D31-64C3-4403-91D4-99C868E3CD6D}" destId="{CB0B191B-AF15-43DC-A482-D0CC8FEED0D9}" srcOrd="0" destOrd="0" presId="urn:microsoft.com/office/officeart/2005/8/layout/orgChart1"/>
    <dgm:cxn modelId="{6ABCE411-5058-4B12-BBE0-9E4251D96706}" type="presOf" srcId="{BBF5FCDD-7004-41B5-812B-106F0F19DFC9}" destId="{5F664C10-6873-49C1-A6BD-8149036C0611}" srcOrd="1" destOrd="0" presId="urn:microsoft.com/office/officeart/2005/8/layout/orgChart1"/>
    <dgm:cxn modelId="{5A6DE50E-810D-4690-BBFC-E16257936A78}" type="presOf" srcId="{54D95231-BB9F-495B-B103-BF58F359372B}" destId="{B3471790-08DD-4007-96B7-AD1CC3486584}" srcOrd="0" destOrd="0" presId="urn:microsoft.com/office/officeart/2005/8/layout/orgChart1"/>
    <dgm:cxn modelId="{4A1FFB78-7E29-447A-B655-1208FBB1A809}" type="presOf" srcId="{DB22C65D-B065-433A-905D-26CE8002CB89}" destId="{DF707D02-B269-4BFE-9F74-6EB4B4AE9BBC}" srcOrd="0" destOrd="0" presId="urn:microsoft.com/office/officeart/2005/8/layout/orgChart1"/>
    <dgm:cxn modelId="{9EAA4EE3-203C-49EE-A0A4-9E0AFF4FC591}" type="presOf" srcId="{08F37575-44CF-47E9-BBF8-4393759C9F52}" destId="{B2F3BA87-D4F7-4639-8BE6-FDCA08706C43}" srcOrd="0" destOrd="0" presId="urn:microsoft.com/office/officeart/2005/8/layout/orgChart1"/>
    <dgm:cxn modelId="{C3BABA1B-9B9B-4D32-8AC2-418642D685B1}" type="presOf" srcId="{08F37575-44CF-47E9-BBF8-4393759C9F52}" destId="{72E5B482-557B-4538-8BCC-B41B20F283BE}" srcOrd="1" destOrd="0" presId="urn:microsoft.com/office/officeart/2005/8/layout/orgChart1"/>
    <dgm:cxn modelId="{012DA167-13F7-43F9-9A4F-E4FC63F6F090}" srcId="{08F37575-44CF-47E9-BBF8-4393759C9F52}" destId="{1DC07320-BBEE-4EDA-9084-18C1CAD812E0}" srcOrd="1" destOrd="0" parTransId="{A4C728EF-ABD7-4CC2-86C1-9EAE94FAB493}" sibTransId="{DA151C9E-42BB-4130-BD59-B6559AD0FDA5}"/>
    <dgm:cxn modelId="{234465D5-CE36-4993-8485-C0E6508F58D4}" type="presOf" srcId="{DB22C65D-B065-433A-905D-26CE8002CB89}" destId="{380E3DDF-F5F1-46AF-8DC7-0C106D07F083}" srcOrd="1" destOrd="0" presId="urn:microsoft.com/office/officeart/2005/8/layout/orgChart1"/>
    <dgm:cxn modelId="{30403DE6-76D0-4F69-9073-342AA87E5682}" srcId="{08F37575-44CF-47E9-BBF8-4393759C9F52}" destId="{93F5BFD5-E473-451C-A257-48F53CAAEFAA}" srcOrd="0" destOrd="0" parTransId="{5B5B6E75-4770-4323-B141-39E8B8FB9113}" sibTransId="{66BA36A8-C8A9-4DD6-BA82-91C1C7B82B91}"/>
    <dgm:cxn modelId="{79E773DF-4F3D-405E-9D53-2AA3AA6835CC}" srcId="{08F37575-44CF-47E9-BBF8-4393759C9F52}" destId="{4929378E-906E-4032-8440-ADB26D8BAE6A}" srcOrd="3" destOrd="0" parTransId="{560F3D31-64C3-4403-91D4-99C868E3CD6D}" sibTransId="{C1642FD0-1D4C-4374-921C-E02AAB04FA76}"/>
    <dgm:cxn modelId="{3AE83A41-5ACD-464F-B3DF-112B4FDE9AF7}" type="presOf" srcId="{93F5BFD5-E473-451C-A257-48F53CAAEFAA}" destId="{66466002-2442-4997-AB4E-25F25BB19423}" srcOrd="1" destOrd="0" presId="urn:microsoft.com/office/officeart/2005/8/layout/orgChart1"/>
    <dgm:cxn modelId="{61FAE60B-880A-4625-B649-FE0D59788F06}" type="presOf" srcId="{4929378E-906E-4032-8440-ADB26D8BAE6A}" destId="{4E56656D-3B6B-4AB0-B9D6-B154E024B87B}" srcOrd="0" destOrd="0" presId="urn:microsoft.com/office/officeart/2005/8/layout/orgChart1"/>
    <dgm:cxn modelId="{DD95E232-FA24-4D7E-ACEF-45910888F7A1}" type="presOf" srcId="{A20F9C88-1D92-4E49-A70B-C26F60E7A360}" destId="{17701998-8967-4EC6-9DB8-9365DD37D142}" srcOrd="0" destOrd="0" presId="urn:microsoft.com/office/officeart/2005/8/layout/orgChart1"/>
    <dgm:cxn modelId="{C413F8EB-9651-482B-94EB-A583D1992211}" type="presOf" srcId="{BA3731DD-D99F-486C-8128-F6B88874574E}" destId="{3AE2C6DD-D2B7-47BC-AB4D-79AC7C3A9592}" srcOrd="1" destOrd="0" presId="urn:microsoft.com/office/officeart/2005/8/layout/orgChart1"/>
    <dgm:cxn modelId="{704458D2-75E3-41D1-9EEB-23CB1D2C5BDF}" type="presOf" srcId="{FBB7A47F-3F88-442E-A75D-3FBA1B4228EC}" destId="{B171FC7F-2EF2-4B82-8431-ECF3B3659E7C}" srcOrd="0" destOrd="0" presId="urn:microsoft.com/office/officeart/2005/8/layout/orgChart1"/>
    <dgm:cxn modelId="{9F8D72FB-1401-450C-A5A8-C9DE366490A2}" srcId="{A20F9C88-1D92-4E49-A70B-C26F60E7A360}" destId="{08F37575-44CF-47E9-BBF8-4393759C9F52}" srcOrd="0" destOrd="0" parTransId="{7A613480-558C-4AB4-8BCE-D760EAB986C6}" sibTransId="{48D89A04-EFC7-4E62-A407-D0801400C66E}"/>
    <dgm:cxn modelId="{17037373-4619-4D12-9786-5661C4E357CF}" type="presOf" srcId="{4929378E-906E-4032-8440-ADB26D8BAE6A}" destId="{CA407F62-8B51-4C0C-96F8-4E37AFB83D41}" srcOrd="1" destOrd="0" presId="urn:microsoft.com/office/officeart/2005/8/layout/orgChart1"/>
    <dgm:cxn modelId="{9C5E20FB-F658-4B51-9CBC-5FFA15471493}" type="presOf" srcId="{A4C728EF-ABD7-4CC2-86C1-9EAE94FAB493}" destId="{45609733-B21B-4094-B7B1-F52EEC624DAC}" srcOrd="0" destOrd="0" presId="urn:microsoft.com/office/officeart/2005/8/layout/orgChart1"/>
    <dgm:cxn modelId="{A620241F-3ED7-4F1B-9F6C-34C920647564}" type="presOf" srcId="{1DC07320-BBEE-4EDA-9084-18C1CAD812E0}" destId="{887CCB26-B6C5-4719-B9E2-6E8303A660FB}" srcOrd="0" destOrd="0" presId="urn:microsoft.com/office/officeart/2005/8/layout/orgChart1"/>
    <dgm:cxn modelId="{108669A8-1C20-4D15-AA12-FB3EF72F8F07}" srcId="{08F37575-44CF-47E9-BBF8-4393759C9F52}" destId="{DB22C65D-B065-433A-905D-26CE8002CB89}" srcOrd="4" destOrd="0" parTransId="{013173F3-BDF0-4B76-AA87-66496E5CF8B9}" sibTransId="{837A130B-AFAA-4D66-A735-69B7E2D53DE7}"/>
    <dgm:cxn modelId="{F19CED39-E5A5-4E5A-899D-0DFE7E0FACE4}" type="presOf" srcId="{93F5BFD5-E473-451C-A257-48F53CAAEFAA}" destId="{555029F1-23BE-4E25-8523-3FD4D6B772F6}" srcOrd="0" destOrd="0" presId="urn:microsoft.com/office/officeart/2005/8/layout/orgChart1"/>
    <dgm:cxn modelId="{22C5E324-689D-42E2-8CF6-A62112AA4ABA}" type="presParOf" srcId="{17701998-8967-4EC6-9DB8-9365DD37D142}" destId="{354BDDF9-3854-400A-9C1F-6FC9933F8D7C}" srcOrd="0" destOrd="0" presId="urn:microsoft.com/office/officeart/2005/8/layout/orgChart1"/>
    <dgm:cxn modelId="{A521828F-B570-4670-B92C-EA16EB0C0E28}" type="presParOf" srcId="{354BDDF9-3854-400A-9C1F-6FC9933F8D7C}" destId="{5766F877-F7BD-4747-8B83-EA40AE4C9B5A}" srcOrd="0" destOrd="0" presId="urn:microsoft.com/office/officeart/2005/8/layout/orgChart1"/>
    <dgm:cxn modelId="{8C028065-41F2-4C50-B313-F36EFC9506B4}" type="presParOf" srcId="{5766F877-F7BD-4747-8B83-EA40AE4C9B5A}" destId="{B2F3BA87-D4F7-4639-8BE6-FDCA08706C43}" srcOrd="0" destOrd="0" presId="urn:microsoft.com/office/officeart/2005/8/layout/orgChart1"/>
    <dgm:cxn modelId="{B51CFDE9-8C21-43C7-BB52-991804EC276E}" type="presParOf" srcId="{5766F877-F7BD-4747-8B83-EA40AE4C9B5A}" destId="{72E5B482-557B-4538-8BCC-B41B20F283BE}" srcOrd="1" destOrd="0" presId="urn:microsoft.com/office/officeart/2005/8/layout/orgChart1"/>
    <dgm:cxn modelId="{883936E4-97EC-4584-A2DE-72897D750145}" type="presParOf" srcId="{354BDDF9-3854-400A-9C1F-6FC9933F8D7C}" destId="{A4A3CDA5-325A-48C0-AADE-1A6380DBFE8B}" srcOrd="1" destOrd="0" presId="urn:microsoft.com/office/officeart/2005/8/layout/orgChart1"/>
    <dgm:cxn modelId="{C69663F2-F1D5-4BE0-8E6C-535EA1B7CB0D}" type="presParOf" srcId="{A4A3CDA5-325A-48C0-AADE-1A6380DBFE8B}" destId="{B3471790-08DD-4007-96B7-AD1CC3486584}" srcOrd="0" destOrd="0" presId="urn:microsoft.com/office/officeart/2005/8/layout/orgChart1"/>
    <dgm:cxn modelId="{67A70C0B-6F9D-4FBD-B4D7-A4CF77E9D037}" type="presParOf" srcId="{A4A3CDA5-325A-48C0-AADE-1A6380DBFE8B}" destId="{124DFB08-B2DC-4945-A5A7-1A789CACADD2}" srcOrd="1" destOrd="0" presId="urn:microsoft.com/office/officeart/2005/8/layout/orgChart1"/>
    <dgm:cxn modelId="{871D5599-68CD-4852-ABF7-B932D3D3709C}" type="presParOf" srcId="{124DFB08-B2DC-4945-A5A7-1A789CACADD2}" destId="{F09B101C-2F1F-47C6-B659-3F22465A8AA4}" srcOrd="0" destOrd="0" presId="urn:microsoft.com/office/officeart/2005/8/layout/orgChart1"/>
    <dgm:cxn modelId="{67A0365A-D0A8-4F6E-949A-C1653CC6DE40}" type="presParOf" srcId="{F09B101C-2F1F-47C6-B659-3F22465A8AA4}" destId="{73004356-2531-4A0B-9E74-7D1FD70FBA4F}" srcOrd="0" destOrd="0" presId="urn:microsoft.com/office/officeart/2005/8/layout/orgChart1"/>
    <dgm:cxn modelId="{4E1A0018-AB88-40CC-80FD-F34652AED758}" type="presParOf" srcId="{F09B101C-2F1F-47C6-B659-3F22465A8AA4}" destId="{5F664C10-6873-49C1-A6BD-8149036C0611}" srcOrd="1" destOrd="0" presId="urn:microsoft.com/office/officeart/2005/8/layout/orgChart1"/>
    <dgm:cxn modelId="{F29E124F-BC23-4965-B382-BBE4BE4EB187}" type="presParOf" srcId="{124DFB08-B2DC-4945-A5A7-1A789CACADD2}" destId="{7B48A50B-BB21-4B87-8013-7B5CD7E9CEE7}" srcOrd="1" destOrd="0" presId="urn:microsoft.com/office/officeart/2005/8/layout/orgChart1"/>
    <dgm:cxn modelId="{35B21E7F-7C1B-42B7-BEC9-F342EA583512}" type="presParOf" srcId="{124DFB08-B2DC-4945-A5A7-1A789CACADD2}" destId="{7288B23D-A073-4799-AA89-671094136457}" srcOrd="2" destOrd="0" presId="urn:microsoft.com/office/officeart/2005/8/layout/orgChart1"/>
    <dgm:cxn modelId="{A8ABB419-193D-410C-B9AF-69DD0A25E0C6}" type="presParOf" srcId="{A4A3CDA5-325A-48C0-AADE-1A6380DBFE8B}" destId="{CB0B191B-AF15-43DC-A482-D0CC8FEED0D9}" srcOrd="2" destOrd="0" presId="urn:microsoft.com/office/officeart/2005/8/layout/orgChart1"/>
    <dgm:cxn modelId="{58C63CB9-1322-4FDC-A001-33DF0BB9E87A}" type="presParOf" srcId="{A4A3CDA5-325A-48C0-AADE-1A6380DBFE8B}" destId="{C73228AF-146F-4228-AEC3-B584AF0CB5C6}" srcOrd="3" destOrd="0" presId="urn:microsoft.com/office/officeart/2005/8/layout/orgChart1"/>
    <dgm:cxn modelId="{E8144BA3-271C-432D-A2DF-51F00919EADD}" type="presParOf" srcId="{C73228AF-146F-4228-AEC3-B584AF0CB5C6}" destId="{B484C8CC-8163-4729-8346-98A77803B525}" srcOrd="0" destOrd="0" presId="urn:microsoft.com/office/officeart/2005/8/layout/orgChart1"/>
    <dgm:cxn modelId="{C46F8FFE-EB93-44C9-B5B3-9BC824F382CF}" type="presParOf" srcId="{B484C8CC-8163-4729-8346-98A77803B525}" destId="{4E56656D-3B6B-4AB0-B9D6-B154E024B87B}" srcOrd="0" destOrd="0" presId="urn:microsoft.com/office/officeart/2005/8/layout/orgChart1"/>
    <dgm:cxn modelId="{EDB08AAB-AA7C-42DA-9BF2-1C03338958BB}" type="presParOf" srcId="{B484C8CC-8163-4729-8346-98A77803B525}" destId="{CA407F62-8B51-4C0C-96F8-4E37AFB83D41}" srcOrd="1" destOrd="0" presId="urn:microsoft.com/office/officeart/2005/8/layout/orgChart1"/>
    <dgm:cxn modelId="{A126DE66-3927-4230-962B-004E2DEB3DEB}" type="presParOf" srcId="{C73228AF-146F-4228-AEC3-B584AF0CB5C6}" destId="{3CE2B2C9-6509-4024-B2CC-EFB2F2CBF21C}" srcOrd="1" destOrd="0" presId="urn:microsoft.com/office/officeart/2005/8/layout/orgChart1"/>
    <dgm:cxn modelId="{B37B8672-9CE2-4CDB-82A3-0379B66D8A39}" type="presParOf" srcId="{C73228AF-146F-4228-AEC3-B584AF0CB5C6}" destId="{1EA4576E-8F8A-4E64-9D6F-1A98BD779128}" srcOrd="2" destOrd="0" presId="urn:microsoft.com/office/officeart/2005/8/layout/orgChart1"/>
    <dgm:cxn modelId="{6F93F2EB-DFFF-4AC7-807B-D25CF09848B4}" type="presParOf" srcId="{A4A3CDA5-325A-48C0-AADE-1A6380DBFE8B}" destId="{46CA25BD-662D-4C96-8365-AD711E284290}" srcOrd="4" destOrd="0" presId="urn:microsoft.com/office/officeart/2005/8/layout/orgChart1"/>
    <dgm:cxn modelId="{8AEFE170-29DD-4728-AE12-412958EE246F}" type="presParOf" srcId="{A4A3CDA5-325A-48C0-AADE-1A6380DBFE8B}" destId="{FAA9A568-7C12-4ED2-9E91-FFFF0FAE1DA9}" srcOrd="5" destOrd="0" presId="urn:microsoft.com/office/officeart/2005/8/layout/orgChart1"/>
    <dgm:cxn modelId="{8CDE86F9-35B9-4751-A220-6E0417DCDD41}" type="presParOf" srcId="{FAA9A568-7C12-4ED2-9E91-FFFF0FAE1DA9}" destId="{EB7CBB00-0765-4EBF-A021-0B4C41F6FFDB}" srcOrd="0" destOrd="0" presId="urn:microsoft.com/office/officeart/2005/8/layout/orgChart1"/>
    <dgm:cxn modelId="{C680C267-FC6A-4B5B-BE27-A27FD9DF86D8}" type="presParOf" srcId="{EB7CBB00-0765-4EBF-A021-0B4C41F6FFDB}" destId="{DF707D02-B269-4BFE-9F74-6EB4B4AE9BBC}" srcOrd="0" destOrd="0" presId="urn:microsoft.com/office/officeart/2005/8/layout/orgChart1"/>
    <dgm:cxn modelId="{06BE7588-7B68-4D20-9A5A-750864DC9EC7}" type="presParOf" srcId="{EB7CBB00-0765-4EBF-A021-0B4C41F6FFDB}" destId="{380E3DDF-F5F1-46AF-8DC7-0C106D07F083}" srcOrd="1" destOrd="0" presId="urn:microsoft.com/office/officeart/2005/8/layout/orgChart1"/>
    <dgm:cxn modelId="{99BC48FB-5F78-44AA-9FFB-D85447F1EA91}" type="presParOf" srcId="{FAA9A568-7C12-4ED2-9E91-FFFF0FAE1DA9}" destId="{F8B3D396-EF60-4CCF-9EB3-64CFAED1ED48}" srcOrd="1" destOrd="0" presId="urn:microsoft.com/office/officeart/2005/8/layout/orgChart1"/>
    <dgm:cxn modelId="{E8E81D92-CCAD-4502-958C-04DF181A38A4}" type="presParOf" srcId="{FAA9A568-7C12-4ED2-9E91-FFFF0FAE1DA9}" destId="{847AF884-B2BF-4DF1-B732-FD7BB6C73B31}" srcOrd="2" destOrd="0" presId="urn:microsoft.com/office/officeart/2005/8/layout/orgChart1"/>
    <dgm:cxn modelId="{3E9959A0-5652-4CEC-9082-4D0B56CA5D66}" type="presParOf" srcId="{A4A3CDA5-325A-48C0-AADE-1A6380DBFE8B}" destId="{B171FC7F-2EF2-4B82-8431-ECF3B3659E7C}" srcOrd="6" destOrd="0" presId="urn:microsoft.com/office/officeart/2005/8/layout/orgChart1"/>
    <dgm:cxn modelId="{FA4C235F-21D1-42C9-9C2F-8951854D1E8D}" type="presParOf" srcId="{A4A3CDA5-325A-48C0-AADE-1A6380DBFE8B}" destId="{9A149AFA-6170-420B-A451-3BFE7BBE9852}" srcOrd="7" destOrd="0" presId="urn:microsoft.com/office/officeart/2005/8/layout/orgChart1"/>
    <dgm:cxn modelId="{2D44E296-1DD6-452A-99A1-BDD5B46A126C}" type="presParOf" srcId="{9A149AFA-6170-420B-A451-3BFE7BBE9852}" destId="{D449D6A1-2F37-43DB-BF03-234AB0A144C1}" srcOrd="0" destOrd="0" presId="urn:microsoft.com/office/officeart/2005/8/layout/orgChart1"/>
    <dgm:cxn modelId="{CE37F57E-A415-44AA-AFC0-83E4E1C2C570}" type="presParOf" srcId="{D449D6A1-2F37-43DB-BF03-234AB0A144C1}" destId="{8EE520FB-1EB3-4CCD-95B8-34C8E1D2B760}" srcOrd="0" destOrd="0" presId="urn:microsoft.com/office/officeart/2005/8/layout/orgChart1"/>
    <dgm:cxn modelId="{B704C518-F472-46CE-B528-37BF694E05AA}" type="presParOf" srcId="{D449D6A1-2F37-43DB-BF03-234AB0A144C1}" destId="{3AE2C6DD-D2B7-47BC-AB4D-79AC7C3A9592}" srcOrd="1" destOrd="0" presId="urn:microsoft.com/office/officeart/2005/8/layout/orgChart1"/>
    <dgm:cxn modelId="{5F6A235B-A66E-487C-8E04-0A4130659638}" type="presParOf" srcId="{9A149AFA-6170-420B-A451-3BFE7BBE9852}" destId="{B07C0CFC-BB69-443A-BC2F-AC4685672720}" srcOrd="1" destOrd="0" presId="urn:microsoft.com/office/officeart/2005/8/layout/orgChart1"/>
    <dgm:cxn modelId="{E2B25A81-735B-4636-A18A-181E43C96752}" type="presParOf" srcId="{9A149AFA-6170-420B-A451-3BFE7BBE9852}" destId="{3B747DC9-EF75-4716-9E72-0724C7286B63}" srcOrd="2" destOrd="0" presId="urn:microsoft.com/office/officeart/2005/8/layout/orgChart1"/>
    <dgm:cxn modelId="{A09C5F57-E637-4977-A104-322963E69F51}" type="presParOf" srcId="{354BDDF9-3854-400A-9C1F-6FC9933F8D7C}" destId="{A180C2B8-234A-4907-A9B7-50DCE7222589}" srcOrd="2" destOrd="0" presId="urn:microsoft.com/office/officeart/2005/8/layout/orgChart1"/>
    <dgm:cxn modelId="{9015CF41-27DF-4228-B5C7-7D441E750CB8}" type="presParOf" srcId="{A180C2B8-234A-4907-A9B7-50DCE7222589}" destId="{BA516F41-C09E-4B48-9C8D-B97BA57D80B7}" srcOrd="0" destOrd="0" presId="urn:microsoft.com/office/officeart/2005/8/layout/orgChart1"/>
    <dgm:cxn modelId="{801896E9-F20A-43ED-A1D3-968184048419}" type="presParOf" srcId="{A180C2B8-234A-4907-A9B7-50DCE7222589}" destId="{F2B30A68-874B-4163-8B51-A365B15FB4BF}" srcOrd="1" destOrd="0" presId="urn:microsoft.com/office/officeart/2005/8/layout/orgChart1"/>
    <dgm:cxn modelId="{D7EE68B7-FD41-46AF-945F-3D25813FB09B}" type="presParOf" srcId="{F2B30A68-874B-4163-8B51-A365B15FB4BF}" destId="{1F0516B8-9D72-4C3A-87BC-975E580299FF}" srcOrd="0" destOrd="0" presId="urn:microsoft.com/office/officeart/2005/8/layout/orgChart1"/>
    <dgm:cxn modelId="{A329E765-E9D2-4D4E-811D-B5DCF5EA19F5}" type="presParOf" srcId="{1F0516B8-9D72-4C3A-87BC-975E580299FF}" destId="{555029F1-23BE-4E25-8523-3FD4D6B772F6}" srcOrd="0" destOrd="0" presId="urn:microsoft.com/office/officeart/2005/8/layout/orgChart1"/>
    <dgm:cxn modelId="{345CEB9E-9396-401C-9762-21EDBE9F7C61}" type="presParOf" srcId="{1F0516B8-9D72-4C3A-87BC-975E580299FF}" destId="{66466002-2442-4997-AB4E-25F25BB19423}" srcOrd="1" destOrd="0" presId="urn:microsoft.com/office/officeart/2005/8/layout/orgChart1"/>
    <dgm:cxn modelId="{6EB223AB-7F66-4D39-B513-E95DC81C0667}" type="presParOf" srcId="{F2B30A68-874B-4163-8B51-A365B15FB4BF}" destId="{5A2381AC-1751-403F-A346-D5EA76EA853C}" srcOrd="1" destOrd="0" presId="urn:microsoft.com/office/officeart/2005/8/layout/orgChart1"/>
    <dgm:cxn modelId="{9BD3EB63-F4A9-4AC6-89A7-2385E41B213C}" type="presParOf" srcId="{F2B30A68-874B-4163-8B51-A365B15FB4BF}" destId="{7BA56867-206D-4343-8BA2-BF0F296B8962}" srcOrd="2" destOrd="0" presId="urn:microsoft.com/office/officeart/2005/8/layout/orgChart1"/>
    <dgm:cxn modelId="{BF1D3F67-0685-44E1-9F40-33219167AF94}" type="presParOf" srcId="{A180C2B8-234A-4907-A9B7-50DCE7222589}" destId="{45609733-B21B-4094-B7B1-F52EEC624DAC}" srcOrd="2" destOrd="0" presId="urn:microsoft.com/office/officeart/2005/8/layout/orgChart1"/>
    <dgm:cxn modelId="{20BDBDE6-AE70-49B5-ADF0-668FB672C20F}" type="presParOf" srcId="{A180C2B8-234A-4907-A9B7-50DCE7222589}" destId="{F0E1921C-8387-4751-A18C-A7652CEAEC14}" srcOrd="3" destOrd="0" presId="urn:microsoft.com/office/officeart/2005/8/layout/orgChart1"/>
    <dgm:cxn modelId="{CB012BA8-592B-448B-BAA4-4A359EFCEA1A}" type="presParOf" srcId="{F0E1921C-8387-4751-A18C-A7652CEAEC14}" destId="{8EAC81B1-60E9-4F40-8ADD-119D1E3BAB32}" srcOrd="0" destOrd="0" presId="urn:microsoft.com/office/officeart/2005/8/layout/orgChart1"/>
    <dgm:cxn modelId="{0D6DAC9F-57E3-40DD-B7C2-AB8628C744EE}" type="presParOf" srcId="{8EAC81B1-60E9-4F40-8ADD-119D1E3BAB32}" destId="{887CCB26-B6C5-4719-B9E2-6E8303A660FB}" srcOrd="0" destOrd="0" presId="urn:microsoft.com/office/officeart/2005/8/layout/orgChart1"/>
    <dgm:cxn modelId="{9174C4EE-5662-4768-810B-FA8C73D67AE4}" type="presParOf" srcId="{8EAC81B1-60E9-4F40-8ADD-119D1E3BAB32}" destId="{B14CBD48-F728-4DC6-965E-CE36BAC465FE}" srcOrd="1" destOrd="0" presId="urn:microsoft.com/office/officeart/2005/8/layout/orgChart1"/>
    <dgm:cxn modelId="{8B4EDDC0-7130-43A9-B12B-33A3BF2AFF4E}" type="presParOf" srcId="{F0E1921C-8387-4751-A18C-A7652CEAEC14}" destId="{F9A09B8A-B594-411F-945E-08E54B2D3898}" srcOrd="1" destOrd="0" presId="urn:microsoft.com/office/officeart/2005/8/layout/orgChart1"/>
    <dgm:cxn modelId="{A7BF2050-9326-49F6-A240-F1E1B78811B8}" type="presParOf" srcId="{F0E1921C-8387-4751-A18C-A7652CEAEC14}" destId="{9C0B4AEC-F18F-49F6-A553-A1D9DC3F00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28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17D4FEC-A27A-486D-A0BB-F0260EEA2A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6613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28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6" tIns="46564" rIns="93126" bIns="4656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89CE8DD-4F0F-4B28-9700-E0059D235C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 eaLnBrk="1" hangingPunct="1"/>
            <a:fld id="{449E7224-AAA8-45F6-A300-9C99AECE6A41}" type="slidenum">
              <a:rPr lang="en-US" altLang="pt-BR" sz="1200">
                <a:latin typeface="Tahoma" pitchFamily="34" charset="0"/>
              </a:rPr>
              <a:pPr algn="r" defTabSz="931863" eaLnBrk="1" hangingPunct="1"/>
              <a:t>6</a:t>
            </a:fld>
            <a:endParaRPr lang="en-US" altLang="pt-BR" sz="1200">
              <a:latin typeface="Tahoma" pitchFamily="34" charset="0"/>
            </a:endParaRPr>
          </a:p>
        </p:txBody>
      </p:sp>
      <p:sp>
        <p:nvSpPr>
          <p:cNvPr id="31747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s-ES" altLang="pt-BR" smtClean="0">
                <a:latin typeface="Times New Roman" pitchFamily="18" charset="0"/>
              </a:rPr>
              <a:t>-consciencia social.</a:t>
            </a:r>
          </a:p>
          <a:p>
            <a:pPr eaLnBrk="1" hangingPunct="1"/>
            <a:endParaRPr lang="es-ES" altLang="pt-BR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s-ES" altLang="pt-BR" smtClean="0">
                <a:latin typeface="Times New Roman" pitchFamily="18" charset="0"/>
              </a:rPr>
              <a:t>control institucional.</a:t>
            </a:r>
          </a:p>
          <a:p>
            <a:pPr eaLnBrk="1" hangingPunct="1">
              <a:buFontTx/>
              <a:buChar char="-"/>
            </a:pPr>
            <a:endParaRPr lang="es-ES" altLang="pt-BR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s-ES" altLang="pt-BR" smtClean="0">
                <a:latin typeface="Times New Roman" pitchFamily="18" charset="0"/>
              </a:rPr>
              <a:t>Rendición periódica; calidad del gasto.</a:t>
            </a:r>
          </a:p>
          <a:p>
            <a:pPr eaLnBrk="1" hangingPunct="1">
              <a:buFontTx/>
              <a:buChar char="-"/>
            </a:pPr>
            <a:endParaRPr lang="es-ES" altLang="pt-BR" smtClean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s-ES" altLang="pt-BR" smtClean="0">
                <a:latin typeface="Times New Roman" pitchFamily="18" charset="0"/>
              </a:rPr>
              <a:t>apoyo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z="800" smtClean="0">
              <a:latin typeface="Times New Roman" pitchFamily="18" charset="0"/>
            </a:endParaRPr>
          </a:p>
        </p:txBody>
      </p:sp>
      <p:sp>
        <p:nvSpPr>
          <p:cNvPr id="32772" name="Espaço Reservado para Número de Slide 3"/>
          <p:cNvSpPr txBox="1">
            <a:spLocks noGrp="1"/>
          </p:cNvSpPr>
          <p:nvPr/>
        </p:nvSpPr>
        <p:spPr bwMode="auto">
          <a:xfrm>
            <a:off x="3975100" y="88328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26" tIns="46564" rIns="93126" bIns="46564" anchor="b"/>
          <a:lstStyle/>
          <a:p>
            <a:pPr algn="r" defTabSz="931863"/>
            <a:fld id="{F19D712E-22AE-447E-ADCB-17192BD31369}" type="slidenum">
              <a:rPr lang="pt-BR" sz="1200"/>
              <a:pPr algn="r" defTabSz="931863"/>
              <a:t>9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z="800" smtClean="0">
              <a:latin typeface="Times New Roman" pitchFamily="18" charset="0"/>
            </a:endParaRPr>
          </a:p>
        </p:txBody>
      </p:sp>
      <p:sp>
        <p:nvSpPr>
          <p:cNvPr id="33796" name="Espaço Reservado para Número de Slide 3"/>
          <p:cNvSpPr txBox="1">
            <a:spLocks noGrp="1"/>
          </p:cNvSpPr>
          <p:nvPr/>
        </p:nvSpPr>
        <p:spPr bwMode="auto">
          <a:xfrm>
            <a:off x="3975100" y="88328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26" tIns="46564" rIns="93126" bIns="46564" anchor="b"/>
          <a:lstStyle/>
          <a:p>
            <a:pPr algn="r" defTabSz="931863"/>
            <a:fld id="{EBC6751B-BFFB-4280-8BC7-4B7025AB724E}" type="slidenum">
              <a:rPr lang="pt-BR" sz="1200"/>
              <a:pPr algn="r" defTabSz="931863"/>
              <a:t>10</a:t>
            </a:fld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0712-277D-4CB1-991D-03C6F2021B53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63735-ADC2-432E-9242-29281D8FA4E0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AE6D-1552-48E8-8817-386C1C2956B1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A1F-D670-4E06-A636-0FA15E82BF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CEB4-4735-47C9-A576-8C460ACE5577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1EA3-03E5-49D3-BD12-CBC3C4AE7B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DC2E-E2EC-4AED-94A2-FD52DE61BF2A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5A65-7FA5-4C2D-A7FC-73BDFD35C2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6C182-3768-4311-965A-F92D7F3654D2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006E-67B4-4649-A67E-006FD2326E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tângu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E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8DB1-768E-418A-834A-160AA4D0D2B9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8356C-B1BE-46F7-9F85-190967009F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AA1078-76A3-46BF-BCDD-F52594B39ECC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CFC84C-BF56-4260-A1CB-55EDA60933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tângu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E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A157-3491-4969-9D44-7350C410E814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184A-48F0-4A11-B7E0-481A8BA050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B1C3-14AC-4B3B-8B22-3EDDBEF05BB7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713C-6877-4E12-8FAB-85F21ACC15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2917-B158-46C7-8F7A-68A59C47E761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FF40-AB4E-4461-A2DE-E0F136E4B6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AF1BFC-B035-40B1-9001-AB71D55F2E77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0DCDC1-64BA-452E-8779-7453C1083D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F1CF-9EA8-4926-873E-22CF6FFD894F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1C41-1E2B-467A-AEE0-C678F00974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15F3-4E24-499A-98B3-0473E0C146B4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F868-5A1F-4546-B24A-AA4E9DBD90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Conector reto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Conector reto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C06B84-5182-4E13-969D-10C429CCF67A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086AEB-7A6C-4023-9EE1-260BD020FB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Conector reto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Conector reto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DC3904-98B8-409C-99D9-C399B842F890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A6D7EF-A3BB-4495-BE97-98E8853C8A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511D-1885-4AF3-B9B1-483288854B04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1909-EB35-4D65-AFCC-89123428B0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AE20-2848-46C5-9EEA-D11B136E7803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2786-F6BD-4534-80BE-7327C32F9B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86FF-2120-45DC-A6AC-ED12F3B1A104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E178-73E2-490B-952A-5F792CDD3B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9C92-6D36-469A-AE33-30FF31107AA2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AE86-3ED4-4F65-91A8-E704B132D9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8074-C4F5-469A-89CA-EE92021E950C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70D1-6D2B-427F-8A6F-434F7C3B1F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07D2-9A4C-4405-8964-6CBFF314EAB8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A7F3-75AC-44E7-8330-87C957E79E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614B-54E3-4F4F-AB36-0F5CE7CA14EB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3420-E9A6-4F87-A63B-8CE710252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58F6-7A0B-4ED8-B1E4-475D653EA834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59EC-7349-45B1-AA77-EDB8D77F51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8B31-1840-4AD2-A5C2-9261AB4E8478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23CD-13B3-4DDE-BCD3-C8EDC72757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46CB50-B04D-4494-9310-2BCDDEF69300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85706A5-1A1D-4D9E-B866-9C3EE29882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052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FA6225-123F-4E63-89A7-B94BD16D943D}" type="datetime1">
              <a:rPr lang="pt-BR"/>
              <a:pPr>
                <a:defRPr/>
              </a:pPr>
              <a:t>13/03/2014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6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8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FBC39D-7345-4807-88B6-665D0A7CEA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89" r:id="rId4"/>
    <p:sldLayoutId id="2147484690" r:id="rId5"/>
    <p:sldLayoutId id="2147484697" r:id="rId6"/>
    <p:sldLayoutId id="2147484691" r:id="rId7"/>
    <p:sldLayoutId id="2147484698" r:id="rId8"/>
    <p:sldLayoutId id="2147484699" r:id="rId9"/>
    <p:sldLayoutId id="2147484692" r:id="rId10"/>
    <p:sldLayoutId id="21474846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Planilha_do_Microsoft_Office_Excel3.xlsx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4.xls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package" Target="../embeddings/Planilha_do_Microsoft_Office_Excel5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package" Target="../embeddings/Planilha_do_Microsoft_Office_Excel2.xlsx"/><Relationship Id="rId4" Type="http://schemas.openxmlformats.org/officeDocument/2006/relationships/package" Target="../embeddings/Planilha_do_Microsoft_Office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625" y="2571750"/>
            <a:ext cx="82153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i="1" dirty="0">
                <a:latin typeface="+mj-lt"/>
              </a:rPr>
              <a:t>Projeto de Modernização Fiscal do Estado do Tocantins - PMF-TO</a:t>
            </a:r>
          </a:p>
        </p:txBody>
      </p:sp>
      <p:pic>
        <p:nvPicPr>
          <p:cNvPr id="9219" name="Picture 4" descr="C:\Users\8331014\Pictures\Profi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8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aixaDeTexto 6"/>
          <p:cNvSpPr txBox="1">
            <a:spLocks noChangeArrowheads="1"/>
          </p:cNvSpPr>
          <p:nvPr/>
        </p:nvSpPr>
        <p:spPr bwMode="auto">
          <a:xfrm>
            <a:off x="71438" y="500063"/>
            <a:ext cx="1643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/>
              <a:t>Secretaria da Fazenda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ço Reservado para Número de Slide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BF24C6E-3048-46AB-A168-0B18E170EFF5}" type="slidenum">
              <a:rPr lang="pt-B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10</a:t>
            </a:fld>
            <a:endParaRPr lang="pt-B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Espaço Reservado para Número de Slide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98C16CC-64C0-4FF0-8AAF-338FA62ADB01}" type="slidenum">
              <a:rPr lang="pt-B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10</a:t>
            </a:fld>
            <a:endParaRPr lang="pt-B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436" name="Text Box 22"/>
          <p:cNvSpPr txBox="1">
            <a:spLocks noChangeArrowheads="1"/>
          </p:cNvSpPr>
          <p:nvPr/>
        </p:nvSpPr>
        <p:spPr bwMode="auto">
          <a:xfrm>
            <a:off x="8896350" y="63007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000"/>
          </a:p>
        </p:txBody>
      </p:sp>
      <p:sp>
        <p:nvSpPr>
          <p:cNvPr id="18437" name="CaixaDeTexto 9"/>
          <p:cNvSpPr txBox="1">
            <a:spLocks noChangeArrowheads="1"/>
          </p:cNvSpPr>
          <p:nvPr/>
        </p:nvSpPr>
        <p:spPr bwMode="auto">
          <a:xfrm>
            <a:off x="2214563" y="2071688"/>
            <a:ext cx="5357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8438" name="CaixaDeTexto 10"/>
          <p:cNvSpPr txBox="1">
            <a:spLocks noChangeArrowheads="1"/>
          </p:cNvSpPr>
          <p:nvPr/>
        </p:nvSpPr>
        <p:spPr bwMode="auto">
          <a:xfrm>
            <a:off x="1428750" y="2071688"/>
            <a:ext cx="6143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5607" name="CaixaDeTexto 7"/>
          <p:cNvSpPr txBox="1">
            <a:spLocks noChangeArrowheads="1"/>
          </p:cNvSpPr>
          <p:nvPr/>
        </p:nvSpPr>
        <p:spPr bwMode="auto">
          <a:xfrm>
            <a:off x="1038225" y="801688"/>
            <a:ext cx="68468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1800" b="1" i="1" dirty="0" smtClean="0">
                <a:solidFill>
                  <a:srgbClr val="0070C0"/>
                </a:solidFill>
                <a:latin typeface="+mj-lt"/>
              </a:rPr>
              <a:t>EXECUÇÃO DO PLANO DE AQUISIÇÃO - PA</a:t>
            </a:r>
          </a:p>
        </p:txBody>
      </p:sp>
      <p:pic>
        <p:nvPicPr>
          <p:cNvPr id="18440" name="Picture 4" descr="C:\Users\8331014\Pictures\Profisc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4450"/>
            <a:ext cx="12239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41" name="Objeto 1"/>
          <p:cNvGraphicFramePr>
            <a:graphicFrameLocks noChangeAspect="1"/>
          </p:cNvGraphicFramePr>
          <p:nvPr/>
        </p:nvGraphicFramePr>
        <p:xfrm>
          <a:off x="1038225" y="1916113"/>
          <a:ext cx="7062788" cy="3889375"/>
        </p:xfrm>
        <a:graphic>
          <a:graphicData uri="http://schemas.openxmlformats.org/presentationml/2006/ole">
            <p:oleObj spid="_x0000_s18441" name="Planilha" r:id="rId5" imgW="4791150" imgH="2419440" progId="Excel.Sheet.1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7F3FE1B-43DA-4E63-B016-18C6E332D931}" type="slidenum">
              <a:rPr lang="pt-BR" smtClean="0"/>
              <a:pPr/>
              <a:t>11</a:t>
            </a:fld>
            <a:endParaRPr lang="pt-BR" smtClean="0"/>
          </a:p>
        </p:txBody>
      </p:sp>
      <p:graphicFrame>
        <p:nvGraphicFramePr>
          <p:cNvPr id="19459" name="Objeto 3"/>
          <p:cNvGraphicFramePr>
            <a:graphicFrameLocks noChangeAspect="1"/>
          </p:cNvGraphicFramePr>
          <p:nvPr/>
        </p:nvGraphicFramePr>
        <p:xfrm>
          <a:off x="1042988" y="836613"/>
          <a:ext cx="6913562" cy="5184775"/>
        </p:xfrm>
        <a:graphic>
          <a:graphicData uri="http://schemas.openxmlformats.org/presentationml/2006/ole">
            <p:oleObj spid="_x0000_s19459" name="Planilha" r:id="rId3" imgW="4876740" imgH="3429000" progId="Excel.Sheet.12">
              <p:embed/>
            </p:oleObj>
          </a:graphicData>
        </a:graphic>
      </p:graphicFrame>
      <p:pic>
        <p:nvPicPr>
          <p:cNvPr id="19460" name="Picture 4" descr="C:\Users\8331014\Pictures\Profisc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1438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8874061-63A8-4EFA-81C4-1A57D90CAE5F}" type="slidenum">
              <a:rPr lang="pt-BR" smtClean="0"/>
              <a:pPr/>
              <a:t>12</a:t>
            </a:fld>
            <a:endParaRPr lang="pt-BR" smtClean="0"/>
          </a:p>
        </p:txBody>
      </p:sp>
      <p:graphicFrame>
        <p:nvGraphicFramePr>
          <p:cNvPr id="20483" name="Objeto 1"/>
          <p:cNvGraphicFramePr>
            <a:graphicFrameLocks noChangeAspect="1"/>
          </p:cNvGraphicFramePr>
          <p:nvPr/>
        </p:nvGraphicFramePr>
        <p:xfrm>
          <a:off x="684213" y="260350"/>
          <a:ext cx="7704137" cy="6192838"/>
        </p:xfrm>
        <a:graphic>
          <a:graphicData uri="http://schemas.openxmlformats.org/presentationml/2006/ole">
            <p:oleObj spid="_x0000_s20483" name="Planilha" r:id="rId4" imgW="5162670" imgH="5200650" progId="Excel.Sheet.12">
              <p:embed/>
            </p:oleObj>
          </a:graphicData>
        </a:graphic>
      </p:graphicFrame>
      <p:pic>
        <p:nvPicPr>
          <p:cNvPr id="20484" name="Picture 4" descr="C:\Users\8331014\Pictures\Profisc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71438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71550" y="274638"/>
            <a:ext cx="6696075" cy="561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>
                <a:solidFill>
                  <a:srgbClr val="0070C0"/>
                </a:solidFill>
              </a:rPr>
              <a:t>PLANO DE AQUISIÇÃO A CONTRATAR</a:t>
            </a:r>
            <a:br>
              <a:rPr lang="pt-BR" sz="2000" b="1" i="1" dirty="0">
                <a:solidFill>
                  <a:srgbClr val="0070C0"/>
                </a:solidFill>
              </a:rPr>
            </a:br>
            <a:endParaRPr lang="pt-BR" sz="2000" b="1" i="1" dirty="0">
              <a:solidFill>
                <a:srgbClr val="0070C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23850" y="692150"/>
            <a:ext cx="8424863" cy="5832475"/>
          </a:xfrm>
        </p:spPr>
        <p:txBody>
          <a:bodyPr>
            <a:normAutofit fontScale="85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sz="18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i="1" dirty="0"/>
              <a:t>Previsto </a:t>
            </a:r>
            <a:r>
              <a:rPr lang="pt-BR" sz="1800" b="1" i="1" dirty="0" smtClean="0"/>
              <a:t>para 2014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i="1" dirty="0"/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 smtClean="0"/>
              <a:t>PDTI </a:t>
            </a:r>
            <a:r>
              <a:rPr lang="pt-BR" sz="2000" dirty="0"/>
              <a:t>- Plano Diretor de Tecnologia de </a:t>
            </a:r>
            <a:r>
              <a:rPr lang="pt-BR" sz="2000" dirty="0" smtClean="0"/>
              <a:t>Informação</a:t>
            </a:r>
            <a:endParaRPr lang="pt-BR" sz="2000" dirty="0"/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 smtClean="0"/>
              <a:t>Eventos e Divulgação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 smtClean="0"/>
              <a:t>Construção  do Muro  da EGEFAZ </a:t>
            </a:r>
            <a:r>
              <a:rPr lang="pt-BR" sz="2000" dirty="0"/>
              <a:t> </a:t>
            </a:r>
            <a:endParaRPr lang="pt-BR" sz="2000" dirty="0" smtClean="0"/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/>
              <a:t>Sistema Financeiro </a:t>
            </a:r>
            <a:endParaRPr lang="pt-BR" sz="2000" dirty="0" smtClean="0"/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 smtClean="0"/>
              <a:t>Fabrica </a:t>
            </a:r>
            <a:r>
              <a:rPr lang="pt-BR" sz="2000" dirty="0"/>
              <a:t>de </a:t>
            </a:r>
            <a:r>
              <a:rPr lang="pt-BR" sz="2000" dirty="0" smtClean="0"/>
              <a:t>Software</a:t>
            </a:r>
            <a:endParaRPr lang="pt-BR" sz="2000" dirty="0"/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/>
              <a:t> Reforma dos Postos </a:t>
            </a:r>
            <a:r>
              <a:rPr lang="pt-BR" sz="2000" dirty="0" smtClean="0"/>
              <a:t>Fiscais</a:t>
            </a:r>
            <a:endParaRPr lang="pt-BR" sz="2000" dirty="0"/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/>
              <a:t>Prédio – </a:t>
            </a:r>
            <a:r>
              <a:rPr lang="pt-BR" sz="2000" dirty="0" smtClean="0"/>
              <a:t>Aquisição/Construção</a:t>
            </a:r>
            <a:endParaRPr lang="pt-BR" sz="2000" dirty="0"/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/>
              <a:t>Aquisição de </a:t>
            </a:r>
            <a:r>
              <a:rPr lang="pt-BR" sz="2000" dirty="0" smtClean="0"/>
              <a:t>Moveis</a:t>
            </a:r>
            <a:endParaRPr lang="pt-BR" dirty="0"/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pt-BR" dirty="0" smtClean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000" dirty="0" smtClean="0"/>
              <a:t>Atualizado em 04/02/2014</a:t>
            </a:r>
            <a:endParaRPr lang="pt-BR" sz="1000" dirty="0"/>
          </a:p>
        </p:txBody>
      </p:sp>
      <p:sp>
        <p:nvSpPr>
          <p:cNvPr id="21508" name="Espaço Reservado para Número de Slide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8AE63FF-B2A9-4129-8B8B-AFCEBCF289AB}" type="slidenum">
              <a:rPr lang="pt-BR" smtClean="0"/>
              <a:pPr/>
              <a:t>13</a:t>
            </a:fld>
            <a:endParaRPr lang="pt-BR" smtClean="0"/>
          </a:p>
        </p:txBody>
      </p:sp>
      <p:pic>
        <p:nvPicPr>
          <p:cNvPr id="21509" name="Picture 4" descr="C:\Users\8331014\Pictures\Profi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71438"/>
            <a:ext cx="1117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713" y="2535238"/>
            <a:ext cx="6694487" cy="893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i="1" dirty="0" smtClean="0">
                <a:solidFill>
                  <a:srgbClr val="0070C0"/>
                </a:solidFill>
              </a:rPr>
              <a:t>Convênio CIAT-SEFAZ/TO</a:t>
            </a:r>
            <a:endParaRPr lang="pt-BR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rgbClr val="0070C0"/>
                </a:solidFill>
              </a:rPr>
              <a:t>Objetivos</a:t>
            </a:r>
            <a:endParaRPr lang="pt-BR" b="1" i="1" dirty="0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86407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70C0"/>
                </a:solidFill>
              </a:rPr>
              <a:t>Fases do desenvolvimento do Programa</a:t>
            </a:r>
            <a:endParaRPr lang="pt-BR" sz="3600" b="1" dirty="0">
              <a:solidFill>
                <a:srgbClr val="0070C0"/>
              </a:solidFill>
            </a:endParaRPr>
          </a:p>
        </p:txBody>
      </p:sp>
      <p:pic>
        <p:nvPicPr>
          <p:cNvPr id="24579" name="Imagem 2" descr="Resumo fases CIAT-SEFAZ-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775" y="1184275"/>
            <a:ext cx="690721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0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Fase 0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25603" name="Imagem 2" descr="Fase 0 CIAT-SEFAZ-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38" y="260350"/>
            <a:ext cx="53276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2170112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Fase 1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26627" name="Imagem 2" descr="Fase 1 CIAT-SEFAZ-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5888"/>
            <a:ext cx="6818313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13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Fase 2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27651" name="Imagem 2" descr="Fase 2 CIAT-SEFAZ-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0"/>
            <a:ext cx="5795962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7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Histórico do Projeto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7467600" cy="5184775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21/10/2008</a:t>
            </a:r>
            <a:r>
              <a:rPr lang="pt-BR" dirty="0"/>
              <a:t> – </a:t>
            </a:r>
            <a:r>
              <a:rPr lang="pt-BR" i="1" dirty="0"/>
              <a:t>Criação da UCP- Portaria Sefaz nº 1.793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Maio de 2009 </a:t>
            </a:r>
            <a:r>
              <a:rPr lang="pt-BR" dirty="0"/>
              <a:t>- </a:t>
            </a:r>
            <a:r>
              <a:rPr lang="pt-BR" i="1" dirty="0"/>
              <a:t>Elaboração da Carta Consulta 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05/08/2009</a:t>
            </a:r>
            <a:r>
              <a:rPr lang="pt-BR" dirty="0"/>
              <a:t>- </a:t>
            </a:r>
            <a:r>
              <a:rPr lang="pt-BR" i="1" dirty="0"/>
              <a:t>Carta Consulta protocolada na SEAIN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24/09/2009</a:t>
            </a:r>
            <a:r>
              <a:rPr lang="pt-BR" dirty="0"/>
              <a:t> – </a:t>
            </a:r>
            <a:r>
              <a:rPr lang="pt-BR" i="1" dirty="0"/>
              <a:t>Reunião de apresentação do projeto na COFIEX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16/12/2009</a:t>
            </a:r>
            <a:r>
              <a:rPr lang="pt-BR" dirty="0"/>
              <a:t> – </a:t>
            </a:r>
            <a:r>
              <a:rPr lang="pt-BR" i="1" dirty="0"/>
              <a:t>Recomendações para ajustar a Carta Consulta da COFIEX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29/12/2009</a:t>
            </a:r>
            <a:r>
              <a:rPr lang="pt-BR" dirty="0"/>
              <a:t> – </a:t>
            </a:r>
            <a:r>
              <a:rPr lang="pt-BR" i="1" dirty="0"/>
              <a:t>Lei Nº 2.270, que autoriza o poder Executivo a contratar operação de credito junto ao BID.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04/01/2010</a:t>
            </a:r>
            <a:r>
              <a:rPr lang="pt-BR" dirty="0"/>
              <a:t>– </a:t>
            </a:r>
            <a:r>
              <a:rPr lang="pt-BR" i="1" dirty="0"/>
              <a:t>COFIEX autoriza a preparação do projeto por meio do COMUNICADO Nº 25/2009 publicado no D.O.U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14/12/2009</a:t>
            </a:r>
            <a:r>
              <a:rPr lang="pt-BR" dirty="0"/>
              <a:t> - </a:t>
            </a:r>
            <a:r>
              <a:rPr lang="pt-BR" i="1" dirty="0"/>
              <a:t>Comissão de Financiamentos Externos (COFIEX), Recomendação nº 1166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16/03/2010</a:t>
            </a:r>
            <a:r>
              <a:rPr lang="pt-BR" dirty="0"/>
              <a:t>- </a:t>
            </a:r>
            <a:r>
              <a:rPr lang="pt-BR" i="1" dirty="0"/>
              <a:t>Designação dos servidores que compõem a UCP, Portaria Sefaz nº 302/2010 de 08 de março de 2010.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29/10/2010</a:t>
            </a:r>
            <a:r>
              <a:rPr lang="pt-BR" dirty="0"/>
              <a:t> – </a:t>
            </a:r>
            <a:r>
              <a:rPr lang="pt-BR" i="1" dirty="0"/>
              <a:t>Inclusão na LOA/2011 por meio da Lei nº 2.408, de 28 de outubro de 2010</a:t>
            </a:r>
            <a:r>
              <a:rPr lang="pt-BR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755FEE6-5BB5-4DEF-9981-19077AF12F87}" type="slidenum">
              <a:rPr lang="pt-BR" smtClean="0"/>
              <a:pPr/>
              <a:t>2</a:t>
            </a:fld>
            <a:endParaRPr lang="pt-BR" smtClean="0"/>
          </a:p>
        </p:txBody>
      </p:sp>
      <p:pic>
        <p:nvPicPr>
          <p:cNvPr id="10245" name="Picture 4" descr="C:\Users\8331014\Pictures\Profi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8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1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70C0"/>
                </a:solidFill>
              </a:rPr>
              <a:t>Fase 3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28675" name="Imagem 2" descr="Fase 3 CIAT-SEFAZ-T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692150"/>
            <a:ext cx="4668837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852738"/>
            <a:ext cx="7467600" cy="18002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t-BR" sz="2800" b="1" smtClean="0">
                <a:solidFill>
                  <a:srgbClr val="0070C0"/>
                </a:solidFill>
              </a:rPr>
              <a:t>Obrigada!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FD553B-B40D-4F9F-9DBB-A4AF3D7780A1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088" y="500063"/>
            <a:ext cx="8064500" cy="6335712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14/01/2011</a:t>
            </a:r>
            <a:r>
              <a:rPr lang="pt-BR" dirty="0"/>
              <a:t> – </a:t>
            </a:r>
            <a:r>
              <a:rPr lang="pt-BR" i="1" dirty="0"/>
              <a:t>STN- analisa o pedido de garantia da União e faz recomendações.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14/09/2011</a:t>
            </a:r>
            <a:r>
              <a:rPr lang="pt-BR" dirty="0"/>
              <a:t> – </a:t>
            </a:r>
            <a:r>
              <a:rPr lang="pt-BR" i="1" dirty="0"/>
              <a:t>Adota o Regulamento Operacional Padrão- por Decreto nº 4.398, de 13 de setembro de 2011.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18/07/2012</a:t>
            </a:r>
            <a:r>
              <a:rPr lang="pt-BR" dirty="0"/>
              <a:t> –  Resolução nº 22, de 2012 </a:t>
            </a:r>
            <a:r>
              <a:rPr lang="pt-BR" i="1" dirty="0"/>
              <a:t>do Senado Federal  para contratação de operação de crédito externo ao Estado do Tocantins  com garantia da União.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25/04/2012</a:t>
            </a:r>
            <a:r>
              <a:rPr lang="pt-BR" i="1" dirty="0"/>
              <a:t>- 1ª reunião de negociação da minuta do contrato com BID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i="1" dirty="0"/>
              <a:t>10/05/2012</a:t>
            </a:r>
            <a:r>
              <a:rPr lang="pt-BR" i="1" dirty="0"/>
              <a:t> – Credenciamento  no Registro de Operação  Financeira – ROF do Banco central para negociar operação de crédito com o BID.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i="1" dirty="0"/>
              <a:t>19/10/2012</a:t>
            </a:r>
            <a:r>
              <a:rPr lang="pt-BR" i="1" dirty="0"/>
              <a:t> – Assinatura do Contrato de Empréstimo nº 2784/OC-BR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i="1" dirty="0"/>
              <a:t>23/11/2012</a:t>
            </a:r>
            <a:r>
              <a:rPr lang="pt-BR" i="1" dirty="0"/>
              <a:t>- Banco Central autoriza abertura de conta em moeda Estrangeira – ROF TA616677</a:t>
            </a:r>
            <a:endParaRPr lang="pt-BR" dirty="0"/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b="1" i="1" dirty="0"/>
              <a:t>28/11/2012</a:t>
            </a:r>
            <a:r>
              <a:rPr lang="pt-BR" i="1" dirty="0"/>
              <a:t>- publicação no Diário Oficial Nº 3.763 do Extrato do Contrato  nº 01/2012 do Empréstimo nº </a:t>
            </a:r>
            <a:r>
              <a:rPr lang="pt-BR" i="1" dirty="0" smtClean="0"/>
              <a:t>2784/OC-BR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t-BR" dirty="0" smtClean="0"/>
              <a:t>Missão de Identificação e Orientação - 22 a 26/03/2010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t-BR" dirty="0" smtClean="0"/>
              <a:t>Missão de Análise- 10 a 14/05/2010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t-BR" dirty="0" smtClean="0"/>
              <a:t>Missão </a:t>
            </a:r>
            <a:r>
              <a:rPr lang="pt-BR" dirty="0"/>
              <a:t>de Arranque – 23 a 25/01/2013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t-BR" dirty="0"/>
              <a:t>Missão de Supervisão – 29 a 30/07/2013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t-BR" dirty="0"/>
              <a:t>Missão de Supervisão – 21 a 24/10/2013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dirty="0"/>
          </a:p>
        </p:txBody>
      </p:sp>
      <p:sp>
        <p:nvSpPr>
          <p:cNvPr id="11267" name="Espaço Reservado para Número de Slid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84ED009-9713-4F3E-A20C-FC0F2E94D4E9}" type="slidenum">
              <a:rPr lang="pt-BR" smtClean="0"/>
              <a:pPr/>
              <a:t>3</a:t>
            </a:fld>
            <a:endParaRPr lang="pt-BR" smtClean="0"/>
          </a:p>
        </p:txBody>
      </p:sp>
      <p:pic>
        <p:nvPicPr>
          <p:cNvPr id="11268" name="Picture 4" descr="C:\Users\8331014\Pictures\Profi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1331913" y="139700"/>
            <a:ext cx="6481762" cy="477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 smtClean="0">
                <a:solidFill>
                  <a:srgbClr val="0070C0"/>
                </a:solidFill>
                <a:cs typeface="Tahoma" pitchFamily="34" charset="0"/>
              </a:rPr>
              <a:t>D</a:t>
            </a:r>
            <a:r>
              <a:rPr lang="pt-BR" sz="2000" b="1" i="1" dirty="0" smtClean="0">
                <a:solidFill>
                  <a:srgbClr val="0070C0"/>
                </a:solidFill>
              </a:rPr>
              <a:t>ados </a:t>
            </a:r>
            <a:r>
              <a:rPr lang="pt-BR" sz="2000" b="1" i="1" dirty="0" smtClean="0">
                <a:solidFill>
                  <a:srgbClr val="0070C0"/>
                </a:solidFill>
                <a:cs typeface="Tahoma" pitchFamily="34" charset="0"/>
              </a:rPr>
              <a:t>Gerais</a:t>
            </a:r>
            <a:r>
              <a:rPr lang="pt-BR" sz="2000" b="1" i="1" dirty="0" smtClean="0">
                <a:solidFill>
                  <a:srgbClr val="0070C0"/>
                </a:solidFill>
              </a:rPr>
              <a:t> do Projeto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755650" y="1196975"/>
            <a:ext cx="7488238" cy="51117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000" dirty="0" smtClean="0">
                <a:cs typeface="Times New Roman" pitchFamily="18" charset="0"/>
              </a:rPr>
              <a:t>Assinatura do contrato: </a:t>
            </a:r>
            <a:r>
              <a:rPr lang="pt-BR" sz="2000" b="1" i="1" dirty="0" smtClean="0">
                <a:solidFill>
                  <a:srgbClr val="0070C0"/>
                </a:solidFill>
                <a:cs typeface="Times New Roman" pitchFamily="18" charset="0"/>
              </a:rPr>
              <a:t>19 de outubro de 2012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000" dirty="0" smtClean="0">
                <a:cs typeface="Times New Roman" pitchFamily="18" charset="0"/>
              </a:rPr>
              <a:t>Valor total do Projeto: </a:t>
            </a:r>
            <a:r>
              <a:rPr lang="pt-BR" sz="2000" b="1" i="1" dirty="0" smtClean="0">
                <a:cs typeface="Times New Roman" pitchFamily="18" charset="0"/>
              </a:rPr>
              <a:t> </a:t>
            </a:r>
            <a:r>
              <a:rPr lang="pt-BR" sz="2000" b="1" i="1" dirty="0" smtClean="0">
                <a:solidFill>
                  <a:srgbClr val="0070C0"/>
                </a:solidFill>
                <a:cs typeface="Times New Roman" pitchFamily="18" charset="0"/>
              </a:rPr>
              <a:t>US$ 45.012.000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000" i="1" dirty="0" smtClean="0">
                <a:cs typeface="Times New Roman" pitchFamily="18" charset="0"/>
              </a:rPr>
              <a:t>Prazo de execução </a:t>
            </a:r>
            <a:r>
              <a:rPr lang="pt-BR" sz="2000" b="1" i="1" dirty="0" smtClean="0">
                <a:cs typeface="Times New Roman" pitchFamily="18" charset="0"/>
              </a:rPr>
              <a:t>: </a:t>
            </a:r>
            <a:r>
              <a:rPr lang="pt-BR" sz="2000" b="1" i="1" dirty="0" smtClean="0">
                <a:solidFill>
                  <a:srgbClr val="0070C0"/>
                </a:solidFill>
                <a:cs typeface="Times New Roman" pitchFamily="18" charset="0"/>
              </a:rPr>
              <a:t>5 anos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000" i="1" u="sng" dirty="0" smtClean="0">
                <a:cs typeface="Times New Roman" pitchFamily="18" charset="0"/>
              </a:rPr>
              <a:t>Sendo: 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000" dirty="0" smtClean="0">
                <a:cs typeface="Times New Roman" pitchFamily="18" charset="0"/>
              </a:rPr>
              <a:t>Valor do BID:</a:t>
            </a:r>
            <a:r>
              <a:rPr lang="pt-BR" sz="2000" b="1" i="1" dirty="0" smtClean="0">
                <a:cs typeface="Times New Roman" pitchFamily="18" charset="0"/>
              </a:rPr>
              <a:t> </a:t>
            </a:r>
            <a:r>
              <a:rPr lang="pt-BR" sz="2000" b="1" i="1" dirty="0" smtClean="0">
                <a:solidFill>
                  <a:srgbClr val="0070C0"/>
                </a:solidFill>
                <a:cs typeface="Times New Roman" pitchFamily="18" charset="0"/>
              </a:rPr>
              <a:t>US$ 40.431.000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000" dirty="0" smtClean="0">
                <a:cs typeface="Times New Roman" pitchFamily="18" charset="0"/>
              </a:rPr>
              <a:t>Valor de contrapartida: </a:t>
            </a:r>
            <a:r>
              <a:rPr lang="pt-BR" sz="2000" b="1" dirty="0" smtClean="0">
                <a:solidFill>
                  <a:srgbClr val="0070C0"/>
                </a:solidFill>
                <a:cs typeface="Times New Roman" pitchFamily="18" charset="0"/>
              </a:rPr>
              <a:t>US$ 4.581.000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pt-BR" sz="2000" b="1" i="1" dirty="0" smtClean="0">
              <a:solidFill>
                <a:srgbClr val="1419FA"/>
              </a:solidFill>
              <a:cs typeface="Times New Roman" pitchFamily="18" charset="0"/>
            </a:endParaRPr>
          </a:p>
        </p:txBody>
      </p:sp>
      <p:pic>
        <p:nvPicPr>
          <p:cNvPr id="12292" name="Picture 4" descr="C:\Users\8331014\Pictures\Profi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8900"/>
            <a:ext cx="1079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D73810F-BB5E-41DC-A2BD-39A160FBAC82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3" name="Retângulo 2"/>
          <p:cNvSpPr/>
          <p:nvPr/>
        </p:nvSpPr>
        <p:spPr>
          <a:xfrm>
            <a:off x="684213" y="1196975"/>
            <a:ext cx="7416800" cy="321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b="1" i="1" u="sng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Distribuídos em  4 Componentes: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b="1" i="1" u="sng" dirty="0">
              <a:solidFill>
                <a:srgbClr val="1419FA"/>
              </a:solidFill>
              <a:latin typeface="+mj-lt"/>
              <a:cs typeface="Times New Roman" pitchFamily="18" charset="0"/>
            </a:endParaRP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>
                <a:latin typeface="+mj-lt"/>
                <a:cs typeface="Times New Roman" pitchFamily="18" charset="0"/>
              </a:rPr>
              <a:t>I</a:t>
            </a:r>
            <a:r>
              <a:rPr lang="pt-BR" sz="1800" dirty="0">
                <a:latin typeface="+mj-lt"/>
                <a:cs typeface="Times New Roman" pitchFamily="18" charset="0"/>
              </a:rPr>
              <a:t>-   Gestão Estratégica Integrada – </a:t>
            </a:r>
            <a:r>
              <a:rPr lang="pt-BR" sz="18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U$ 5.119.001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dirty="0">
                <a:latin typeface="+mj-lt"/>
                <a:cs typeface="Times New Roman" pitchFamily="18" charset="0"/>
              </a:rPr>
              <a:t>II-  Administração Tributária e Contencioso Fiscal – </a:t>
            </a:r>
            <a:r>
              <a:rPr lang="pt-BR" sz="18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U$ 17.342.999</a:t>
            </a:r>
          </a:p>
          <a:p>
            <a:pPr marL="450850" indent="-450850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dirty="0">
                <a:latin typeface="+mj-lt"/>
                <a:cs typeface="Times New Roman" pitchFamily="18" charset="0"/>
              </a:rPr>
              <a:t>III- Administração Financeira, Patrimonial e Controle    Interno – </a:t>
            </a:r>
            <a:r>
              <a:rPr lang="pt-BR" sz="18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U$ 2.534.000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dirty="0">
                <a:latin typeface="+mj-lt"/>
                <a:cs typeface="Times New Roman" pitchFamily="18" charset="0"/>
              </a:rPr>
              <a:t>IV- Gestão de Produtos Estratégicos – </a:t>
            </a:r>
            <a:r>
              <a:rPr lang="pt-BR" sz="18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U$ 18.419.000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3" name="Rectangle 3"/>
          <p:cNvSpPr>
            <a:spLocks noChangeArrowheads="1"/>
          </p:cNvSpPr>
          <p:nvPr/>
        </p:nvSpPr>
        <p:spPr bwMode="auto">
          <a:xfrm>
            <a:off x="577689" y="568514"/>
            <a:ext cx="7956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BO" sz="2800" b="1" i="1" dirty="0">
                <a:solidFill>
                  <a:srgbClr val="0070C0"/>
                </a:solidFill>
                <a:latin typeface="+mn-lt"/>
              </a:rPr>
              <a:t>Projeto de Modernização Fiscal do - TO </a:t>
            </a:r>
            <a:endParaRPr lang="en-US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2275" y="1700213"/>
            <a:ext cx="7821613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pt-BR" sz="3600" b="1" dirty="0">
              <a:ln w="1905"/>
              <a:solidFill>
                <a:srgbClr val="1419FA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 dirty="0">
                <a:ln w="1905"/>
                <a:solidFill>
                  <a:srgbClr val="C00000"/>
                </a:solidFill>
              </a:rPr>
              <a:t>4 COMPONENTES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pt-BR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i="1" dirty="0">
                <a:ln w="1905"/>
              </a:rPr>
              <a:t>12 SUBCOMPONENTES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pt-BR" sz="360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i="1" dirty="0">
                <a:ln w="1905"/>
              </a:rPr>
              <a:t>22 PRODUTOS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pt-BR" sz="360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have esquerda 3"/>
          <p:cNvSpPr/>
          <p:nvPr/>
        </p:nvSpPr>
        <p:spPr bwMode="auto">
          <a:xfrm>
            <a:off x="5003800" y="3213100"/>
            <a:ext cx="431800" cy="27178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CaixaDeTexto 2"/>
          <p:cNvSpPr txBox="1">
            <a:spLocks noChangeArrowheads="1"/>
          </p:cNvSpPr>
          <p:nvPr/>
        </p:nvSpPr>
        <p:spPr bwMode="auto">
          <a:xfrm>
            <a:off x="5508625" y="3371850"/>
            <a:ext cx="33115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altLang="pt-BR" sz="2000" b="1" i="1" dirty="0" smtClean="0">
                <a:solidFill>
                  <a:srgbClr val="C00000"/>
                </a:solidFill>
                <a:latin typeface="+mn-lt"/>
              </a:rPr>
              <a:t>Capacitação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altLang="pt-BR" sz="2000" b="1" i="1" dirty="0" smtClean="0">
                <a:solidFill>
                  <a:srgbClr val="C00000"/>
                </a:solidFill>
                <a:latin typeface="+mn-lt"/>
              </a:rPr>
              <a:t>Consultoria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altLang="pt-BR" sz="2000" b="1" i="1" dirty="0" smtClean="0">
                <a:solidFill>
                  <a:srgbClr val="C00000"/>
                </a:solidFill>
                <a:latin typeface="+mn-lt"/>
              </a:rPr>
              <a:t>Eq. Sistemas de informação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altLang="pt-BR" sz="2000" b="1" i="1" dirty="0" smtClean="0">
                <a:solidFill>
                  <a:srgbClr val="C00000"/>
                </a:solidFill>
                <a:latin typeface="+mn-lt"/>
              </a:rPr>
              <a:t>Eq. Mat. e Serviços de Apoio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altLang="pt-BR" sz="2000" b="1" i="1" dirty="0" smtClean="0">
                <a:solidFill>
                  <a:srgbClr val="C00000"/>
                </a:solidFill>
                <a:latin typeface="+mn-lt"/>
              </a:rPr>
              <a:t>Instalações Físicas</a:t>
            </a:r>
          </a:p>
        </p:txBody>
      </p:sp>
      <p:pic>
        <p:nvPicPr>
          <p:cNvPr id="14344" name="Picture 4" descr="C:\Users\8331014\Pictures\Profisc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73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CaixaDeTexto 2"/>
          <p:cNvSpPr txBox="1">
            <a:spLocks noChangeArrowheads="1"/>
          </p:cNvSpPr>
          <p:nvPr/>
        </p:nvSpPr>
        <p:spPr bwMode="auto">
          <a:xfrm>
            <a:off x="5219700" y="2428875"/>
            <a:ext cx="319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i="1">
                <a:solidFill>
                  <a:srgbClr val="0070C0"/>
                </a:solidFill>
              </a:rPr>
              <a:t>Categorias de Investimentos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504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b="1" i="1" dirty="0" smtClean="0">
                <a:solidFill>
                  <a:srgbClr val="1419FA"/>
                </a:solidFill>
              </a:rPr>
              <a:t>Estrutura da ucp</a:t>
            </a:r>
            <a:endParaRPr lang="pt-BR" sz="2400" dirty="0">
              <a:solidFill>
                <a:srgbClr val="1419FA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</p:nvPr>
        </p:nvGraphicFramePr>
        <p:xfrm>
          <a:off x="395536" y="980728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Espaço Reservado para Número de Slide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fld id="{96F00890-573B-4486-A37E-2BA7E189CDF0}" type="slidenum">
              <a:rPr lang="pt-BR" altLang="pt-BR" b="0" smtClean="0"/>
              <a:pPr algn="l"/>
              <a:t>7</a:t>
            </a:fld>
            <a:endParaRPr lang="pt-BR" altLang="pt-BR" b="0" smtClean="0"/>
          </a:p>
        </p:txBody>
      </p:sp>
      <p:pic>
        <p:nvPicPr>
          <p:cNvPr id="15365" name="Picture 4" descr="C:\Users\8331014\Pictures\Profisc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44450"/>
            <a:ext cx="973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accent2">
                    <a:lumMod val="75000"/>
                  </a:schemeClr>
                </a:solidFill>
              </a:rPr>
              <a:t>Execução do Projeto</a:t>
            </a:r>
            <a: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t-B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68EAF74-3290-4D7C-9C6D-680790C4E05B}" type="slidenum">
              <a:rPr lang="pt-BR" smtClean="0"/>
              <a:pPr/>
              <a:t>8</a:t>
            </a:fld>
            <a:endParaRPr lang="pt-BR" smtClean="0"/>
          </a:p>
        </p:txBody>
      </p:sp>
      <p:pic>
        <p:nvPicPr>
          <p:cNvPr id="16388" name="Picture 4" descr="C:\Users\8331014\Pictures\Profi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8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2"/>
          <p:cNvSpPr txBox="1">
            <a:spLocks noChangeArrowheads="1"/>
          </p:cNvSpPr>
          <p:nvPr/>
        </p:nvSpPr>
        <p:spPr bwMode="auto">
          <a:xfrm>
            <a:off x="8896350" y="63007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000"/>
          </a:p>
        </p:txBody>
      </p:sp>
      <p:sp>
        <p:nvSpPr>
          <p:cNvPr id="17411" name="CaixaDeTexto 9"/>
          <p:cNvSpPr txBox="1">
            <a:spLocks noChangeArrowheads="1"/>
          </p:cNvSpPr>
          <p:nvPr/>
        </p:nvSpPr>
        <p:spPr bwMode="auto">
          <a:xfrm>
            <a:off x="2214563" y="2071688"/>
            <a:ext cx="5357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7412" name="CaixaDeTexto 10"/>
          <p:cNvSpPr txBox="1">
            <a:spLocks noChangeArrowheads="1"/>
          </p:cNvSpPr>
          <p:nvPr/>
        </p:nvSpPr>
        <p:spPr bwMode="auto">
          <a:xfrm>
            <a:off x="1428750" y="2071688"/>
            <a:ext cx="6143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755650" y="476250"/>
            <a:ext cx="7272338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i="1">
                <a:solidFill>
                  <a:srgbClr val="0070C0"/>
                </a:solidFill>
                <a:latin typeface="Tahoma" pitchFamily="34" charset="0"/>
              </a:rPr>
              <a:t>DESEMBOLSO BID</a:t>
            </a:r>
          </a:p>
        </p:txBody>
      </p:sp>
      <p:graphicFrame>
        <p:nvGraphicFramePr>
          <p:cNvPr id="17414" name="Objeto 8"/>
          <p:cNvGraphicFramePr>
            <a:graphicFrameLocks noChangeAspect="1"/>
          </p:cNvGraphicFramePr>
          <p:nvPr/>
        </p:nvGraphicFramePr>
        <p:xfrm>
          <a:off x="719138" y="3778250"/>
          <a:ext cx="7561262" cy="1019175"/>
        </p:xfrm>
        <a:graphic>
          <a:graphicData uri="http://schemas.openxmlformats.org/presentationml/2006/ole">
            <p:oleObj spid="_x0000_s17414" name="Planilha" r:id="rId4" imgW="5857920" imgH="1019265" progId="Excel.Sheet.12">
              <p:embed/>
            </p:oleObj>
          </a:graphicData>
        </a:graphic>
      </p:graphicFrame>
      <p:graphicFrame>
        <p:nvGraphicFramePr>
          <p:cNvPr id="17415" name="Objeto 12"/>
          <p:cNvGraphicFramePr>
            <a:graphicFrameLocks noChangeAspect="1"/>
          </p:cNvGraphicFramePr>
          <p:nvPr/>
        </p:nvGraphicFramePr>
        <p:xfrm>
          <a:off x="755650" y="1670050"/>
          <a:ext cx="7345363" cy="1182688"/>
        </p:xfrm>
        <a:graphic>
          <a:graphicData uri="http://schemas.openxmlformats.org/presentationml/2006/ole">
            <p:oleObj spid="_x0000_s17415" name="Planilha" r:id="rId5" imgW="5857920" imgH="1019265" progId="Excel.Sheet.12">
              <p:embed/>
            </p:oleObj>
          </a:graphicData>
        </a:graphic>
      </p:graphicFrame>
      <p:sp>
        <p:nvSpPr>
          <p:cNvPr id="17416" name="CaixaDeTexto 13"/>
          <p:cNvSpPr txBox="1">
            <a:spLocks noChangeArrowheads="1"/>
          </p:cNvSpPr>
          <p:nvPr/>
        </p:nvSpPr>
        <p:spPr bwMode="auto">
          <a:xfrm>
            <a:off x="755650" y="4797425"/>
            <a:ext cx="158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Fonte.: UCP</a:t>
            </a:r>
          </a:p>
          <a:p>
            <a:r>
              <a:rPr lang="pt-BR" sz="1000"/>
              <a:t>Atualizado em  04/02/2014</a:t>
            </a:r>
          </a:p>
        </p:txBody>
      </p:sp>
      <p:sp>
        <p:nvSpPr>
          <p:cNvPr id="17417" name="CaixaDeTexto 18"/>
          <p:cNvSpPr txBox="1">
            <a:spLocks noChangeArrowheads="1"/>
          </p:cNvSpPr>
          <p:nvPr/>
        </p:nvSpPr>
        <p:spPr bwMode="auto">
          <a:xfrm>
            <a:off x="755650" y="2852738"/>
            <a:ext cx="698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Fonte.: UCP</a:t>
            </a:r>
          </a:p>
        </p:txBody>
      </p:sp>
      <p:pic>
        <p:nvPicPr>
          <p:cNvPr id="17418" name="Picture 4" descr="C:\Users\8331014\Pictures\Profisc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60350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20425</TotalTime>
  <Words>595</Words>
  <Application>Microsoft Office PowerPoint</Application>
  <PresentationFormat>Apresentação na tela (4:3)</PresentationFormat>
  <Paragraphs>127</Paragraphs>
  <Slides>21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Times New Roman</vt:lpstr>
      <vt:lpstr>Arial</vt:lpstr>
      <vt:lpstr>Calibri</vt:lpstr>
      <vt:lpstr>Century Schoolbook</vt:lpstr>
      <vt:lpstr>Wingdings</vt:lpstr>
      <vt:lpstr>Wingdings 2</vt:lpstr>
      <vt:lpstr>Tahoma</vt:lpstr>
      <vt:lpstr>1_Personalizar design</vt:lpstr>
      <vt:lpstr>Balcão Envidraçado</vt:lpstr>
      <vt:lpstr>Planilha do Microsoft Excel</vt:lpstr>
      <vt:lpstr>Slide 1</vt:lpstr>
      <vt:lpstr>Histórico do Projeto</vt:lpstr>
      <vt:lpstr>Slide 3</vt:lpstr>
      <vt:lpstr>Dados Gerais do Projeto</vt:lpstr>
      <vt:lpstr>Slide 5</vt:lpstr>
      <vt:lpstr>Slide 6</vt:lpstr>
      <vt:lpstr>Estrutura da ucp</vt:lpstr>
      <vt:lpstr>Execução do Projeto </vt:lpstr>
      <vt:lpstr>Slide 9</vt:lpstr>
      <vt:lpstr>Slide 10</vt:lpstr>
      <vt:lpstr>Slide 11</vt:lpstr>
      <vt:lpstr>Slide 12</vt:lpstr>
      <vt:lpstr>PLANO DE AQUISIÇÃO A CONTRATAR </vt:lpstr>
      <vt:lpstr>Convênio CIAT-SEFAZ/TO</vt:lpstr>
      <vt:lpstr>Objetivos</vt:lpstr>
      <vt:lpstr>Fases do desenvolvimento do Programa</vt:lpstr>
      <vt:lpstr>Fase 0</vt:lpstr>
      <vt:lpstr>Fase 1</vt:lpstr>
      <vt:lpstr>Fase 2</vt:lpstr>
      <vt:lpstr>Fase 3</vt:lpstr>
      <vt:lpstr>Slide 21</vt:lpstr>
    </vt:vector>
  </TitlesOfParts>
  <Company>emhape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Gep</dc:creator>
  <cp:lastModifiedBy>SEFAZ</cp:lastModifiedBy>
  <cp:revision>1565</cp:revision>
  <cp:lastPrinted>2014-03-12T18:48:34Z</cp:lastPrinted>
  <dcterms:created xsi:type="dcterms:W3CDTF">2008-03-27T18:02:40Z</dcterms:created>
  <dcterms:modified xsi:type="dcterms:W3CDTF">2014-03-13T13:33:10Z</dcterms:modified>
</cp:coreProperties>
</file>