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A7E7-71BE-42B9-9A00-CABA0F41DD84}" type="datetimeFigureOut">
              <a:rPr lang="pt-BR" smtClean="0"/>
              <a:pPr/>
              <a:t>27/11/2014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556EE-B053-42C1-88E8-5C039876254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Imagem 6" descr="logo_cogef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332656"/>
            <a:ext cx="3672408" cy="1233929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1772816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/>
              </a:rPr>
              <a:t>25ª Reunião da comissão de gestão fazendária</a:t>
            </a:r>
            <a:endParaRPr lang="pt-BR" sz="4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827584" y="321297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Porto Velho, Rondônia – 26 de Novembro de 2014</a:t>
            </a:r>
            <a:endParaRPr lang="pt-BR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3717032"/>
            <a:ext cx="45243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Imagem 11" descr="Rondonia (brasao)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80508" y="5301208"/>
            <a:ext cx="719884" cy="1008112"/>
          </a:xfrm>
          <a:prstGeom prst="rect">
            <a:avLst/>
          </a:prstGeom>
        </p:spPr>
      </p:pic>
      <p:sp>
        <p:nvSpPr>
          <p:cNvPr id="13" name="CaixaDeTexto 12"/>
          <p:cNvSpPr txBox="1"/>
          <p:nvPr/>
        </p:nvSpPr>
        <p:spPr>
          <a:xfrm>
            <a:off x="6372200" y="629015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Estado de Rondônia</a:t>
            </a:r>
          </a:p>
          <a:p>
            <a:pPr algn="ctr"/>
            <a:r>
              <a:rPr lang="pt-BR" sz="1400" b="1" dirty="0" smtClean="0"/>
              <a:t>Secretaria de Estado de Finanças</a:t>
            </a:r>
            <a:endParaRPr lang="pt-BR" sz="1400" b="1" dirty="0"/>
          </a:p>
        </p:txBody>
      </p:sp>
      <p:pic>
        <p:nvPicPr>
          <p:cNvPr id="1032" name="Picture 8" descr="C:\Users\Fernando\Downloads\BID_lanca_indice_de_banda_larga_na_America_Latina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5426059"/>
            <a:ext cx="1872208" cy="987590"/>
          </a:xfrm>
          <a:prstGeom prst="rect">
            <a:avLst/>
          </a:prstGeom>
          <a:noFill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5498067"/>
            <a:ext cx="2786731" cy="68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</Words>
  <Application>Microsoft Office PowerPoint</Application>
  <PresentationFormat>Apresentação na tela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</dc:creator>
  <cp:lastModifiedBy>Fernando</cp:lastModifiedBy>
  <cp:revision>7</cp:revision>
  <dcterms:created xsi:type="dcterms:W3CDTF">2014-11-26T10:46:39Z</dcterms:created>
  <dcterms:modified xsi:type="dcterms:W3CDTF">2014-11-27T13:59:02Z</dcterms:modified>
</cp:coreProperties>
</file>