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1" r:id="rId2"/>
    <p:sldMasterId id="2147483723" r:id="rId3"/>
  </p:sldMasterIdLst>
  <p:notesMasterIdLst>
    <p:notesMasterId r:id="rId20"/>
  </p:notesMasterIdLst>
  <p:sldIdLst>
    <p:sldId id="256" r:id="rId4"/>
    <p:sldId id="263" r:id="rId5"/>
    <p:sldId id="301" r:id="rId6"/>
    <p:sldId id="302" r:id="rId7"/>
    <p:sldId id="299" r:id="rId8"/>
    <p:sldId id="303" r:id="rId9"/>
    <p:sldId id="300" r:id="rId10"/>
    <p:sldId id="304" r:id="rId11"/>
    <p:sldId id="305" r:id="rId12"/>
    <p:sldId id="307" r:id="rId13"/>
    <p:sldId id="311" r:id="rId14"/>
    <p:sldId id="310" r:id="rId15"/>
    <p:sldId id="308" r:id="rId16"/>
    <p:sldId id="312" r:id="rId17"/>
    <p:sldId id="309" r:id="rId18"/>
    <p:sldId id="25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B0"/>
    <a:srgbClr val="0399CD"/>
    <a:srgbClr val="F4B183"/>
    <a:srgbClr val="FF9933"/>
    <a:srgbClr val="0099CC"/>
    <a:srgbClr val="FF3300"/>
    <a:srgbClr val="FFFF66"/>
    <a:srgbClr val="3333CC"/>
    <a:srgbClr val="0000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853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FDFAC-B9F7-437A-8CE0-33EA23DA66BD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9AD364BB-4B16-4EC2-97E7-30AB76737764}">
      <dgm:prSet custT="1"/>
      <dgm:spPr/>
      <dgm:t>
        <a:bodyPr/>
        <a:lstStyle/>
        <a:p>
          <a:pPr algn="ctr" rtl="0" eaLnBrk="0" fontAlgn="base" hangingPunct="0">
            <a:spcBef>
              <a:spcPct val="0"/>
            </a:spcBef>
            <a:spcAft>
              <a:spcPct val="0"/>
            </a:spcAft>
          </a:pPr>
          <a:r>
            <a:rPr lang="pt-BR" sz="1800" kern="1200" smtClean="0">
              <a:latin typeface="Arial" panose="020B0604020202020204" pitchFamily="34" charset="0"/>
              <a:ea typeface="+mn-ea"/>
              <a:cs typeface="+mn-cs"/>
            </a:rPr>
            <a:t>Resumo do Setor Fiscal</a:t>
          </a:r>
          <a:endParaRPr lang="pt-BR" sz="1800" kern="1200" dirty="0" smtClean="0">
            <a:latin typeface="Arial" panose="020B0604020202020204" pitchFamily="34" charset="0"/>
            <a:ea typeface="+mn-ea"/>
            <a:cs typeface="+mn-cs"/>
          </a:endParaRPr>
        </a:p>
      </dgm:t>
    </dgm:pt>
    <dgm:pt modelId="{3C3042B4-F1B6-48DC-BC1D-71652E29A0A0}" type="parTrans" cxnId="{ABC8B9D6-CDEB-4809-8252-077448DCA059}">
      <dgm:prSet/>
      <dgm:spPr/>
      <dgm:t>
        <a:bodyPr/>
        <a:lstStyle/>
        <a:p>
          <a:endParaRPr lang="pt-BR"/>
        </a:p>
      </dgm:t>
    </dgm:pt>
    <dgm:pt modelId="{832C8028-E311-448A-8BFF-1AF0DB0E3237}" type="sibTrans" cxnId="{ABC8B9D6-CDEB-4809-8252-077448DCA059}">
      <dgm:prSet/>
      <dgm:spPr/>
      <dgm:t>
        <a:bodyPr/>
        <a:lstStyle/>
        <a:p>
          <a:endParaRPr lang="pt-BR"/>
        </a:p>
      </dgm:t>
    </dgm:pt>
    <dgm:pt modelId="{C6810206-697D-4294-A0BC-28B6C6FE369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dirty="0"/>
        </a:p>
      </dgm:t>
    </dgm:pt>
    <dgm:pt modelId="{8A5C00C6-768D-440B-B286-CC76B341EFC9}" type="parTrans" cxnId="{1DE013EA-06B3-421A-ADA5-D69EB02F6CD0}">
      <dgm:prSet/>
      <dgm:spPr/>
      <dgm:t>
        <a:bodyPr/>
        <a:lstStyle/>
        <a:p>
          <a:endParaRPr lang="pt-BR"/>
        </a:p>
      </dgm:t>
    </dgm:pt>
    <dgm:pt modelId="{12E32620-B27C-4AE7-846A-6372318C9D9F}" type="sibTrans" cxnId="{1DE013EA-06B3-421A-ADA5-D69EB02F6CD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EF743F56-76E5-42AE-A345-47D7A0EF4BD2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dirty="0"/>
        </a:p>
      </dgm:t>
    </dgm:pt>
    <dgm:pt modelId="{8F1BD555-8DB8-4039-BC86-59C46ECCBC97}" type="sibTrans" cxnId="{0CC0C46D-BD9C-4D18-9788-859089CE73EB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A6A01605-0EC9-4BAA-9B5E-A8036C680CA7}" type="parTrans" cxnId="{0CC0C46D-BD9C-4D18-9788-859089CE73EB}">
      <dgm:prSet/>
      <dgm:spPr/>
      <dgm:t>
        <a:bodyPr/>
        <a:lstStyle/>
        <a:p>
          <a:endParaRPr lang="pt-BR"/>
        </a:p>
      </dgm:t>
    </dgm:pt>
    <dgm:pt modelId="{3D45FFE2-7ACC-4725-AE61-F31D64ECD5F3}" type="pres">
      <dgm:prSet presAssocID="{53BFDFAC-B9F7-437A-8CE0-33EA23DA66B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FCDB916-74F2-46CC-9ED6-21B1CB8D3AF2}" type="pres">
      <dgm:prSet presAssocID="{9AD364BB-4B16-4EC2-97E7-30AB76737764}" presName="composite" presStyleCnt="0"/>
      <dgm:spPr/>
      <dgm:t>
        <a:bodyPr/>
        <a:lstStyle/>
        <a:p>
          <a:endParaRPr lang="pt-BR"/>
        </a:p>
      </dgm:t>
    </dgm:pt>
    <dgm:pt modelId="{FF67FC55-E55A-4EC6-92A6-ADD2A20D2A91}" type="pres">
      <dgm:prSet presAssocID="{9AD364BB-4B16-4EC2-97E7-30AB76737764}" presName="Parent1" presStyleLbl="node1" presStyleIdx="0" presStyleCnt="6" custLinFactNeighborX="-10019" custLinFactNeighborY="93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65786-A0DB-413E-B192-4614D88FA6AF}" type="pres">
      <dgm:prSet presAssocID="{9AD364BB-4B16-4EC2-97E7-30AB7673776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292982-C8F9-4936-9FEB-2AE7D2C696E6}" type="pres">
      <dgm:prSet presAssocID="{9AD364BB-4B16-4EC2-97E7-30AB76737764}" presName="BalanceSpacing" presStyleCnt="0"/>
      <dgm:spPr/>
      <dgm:t>
        <a:bodyPr/>
        <a:lstStyle/>
        <a:p>
          <a:endParaRPr lang="pt-BR"/>
        </a:p>
      </dgm:t>
    </dgm:pt>
    <dgm:pt modelId="{83C5BAAA-D4EF-4AA3-838D-9909F13E4EC6}" type="pres">
      <dgm:prSet presAssocID="{9AD364BB-4B16-4EC2-97E7-30AB76737764}" presName="BalanceSpacing1" presStyleCnt="0"/>
      <dgm:spPr/>
      <dgm:t>
        <a:bodyPr/>
        <a:lstStyle/>
        <a:p>
          <a:endParaRPr lang="pt-BR"/>
        </a:p>
      </dgm:t>
    </dgm:pt>
    <dgm:pt modelId="{B20E0D92-1B57-4FE2-8554-AA239BCBA5E4}" type="pres">
      <dgm:prSet presAssocID="{832C8028-E311-448A-8BFF-1AF0DB0E3237}" presName="Accent1Text" presStyleLbl="node1" presStyleIdx="1" presStyleCnt="6" custLinFactNeighborX="-3503" custLinFactNeighborY="6911"/>
      <dgm:spPr/>
      <dgm:t>
        <a:bodyPr/>
        <a:lstStyle/>
        <a:p>
          <a:endParaRPr lang="pt-BR"/>
        </a:p>
      </dgm:t>
    </dgm:pt>
    <dgm:pt modelId="{9E7F1458-9250-4145-9671-6D8DA05F9422}" type="pres">
      <dgm:prSet presAssocID="{832C8028-E311-448A-8BFF-1AF0DB0E3237}" presName="spaceBetweenRectangles" presStyleCnt="0"/>
      <dgm:spPr/>
      <dgm:t>
        <a:bodyPr/>
        <a:lstStyle/>
        <a:p>
          <a:endParaRPr lang="pt-BR"/>
        </a:p>
      </dgm:t>
    </dgm:pt>
    <dgm:pt modelId="{4982C602-BBF2-4744-AD99-CBA9CF8E23AA}" type="pres">
      <dgm:prSet presAssocID="{C6810206-697D-4294-A0BC-28B6C6FE3696}" presName="composite" presStyleCnt="0"/>
      <dgm:spPr/>
      <dgm:t>
        <a:bodyPr/>
        <a:lstStyle/>
        <a:p>
          <a:endParaRPr lang="pt-BR"/>
        </a:p>
      </dgm:t>
    </dgm:pt>
    <dgm:pt modelId="{9F3FA358-9062-45C2-8402-5EB4DC92CD03}" type="pres">
      <dgm:prSet presAssocID="{C6810206-697D-4294-A0BC-28B6C6FE3696}" presName="Parent1" presStyleLbl="node1" presStyleIdx="2" presStyleCnt="6" custLinFactNeighborX="-6554" custLinFactNeighborY="15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9A2AC0-72C6-4028-ADFC-2A3CC43D9937}" type="pres">
      <dgm:prSet presAssocID="{C6810206-697D-4294-A0BC-28B6C6FE369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390F69-2EFB-4F51-995E-0D25F206EE8B}" type="pres">
      <dgm:prSet presAssocID="{C6810206-697D-4294-A0BC-28B6C6FE3696}" presName="BalanceSpacing" presStyleCnt="0"/>
      <dgm:spPr/>
      <dgm:t>
        <a:bodyPr/>
        <a:lstStyle/>
        <a:p>
          <a:endParaRPr lang="pt-BR"/>
        </a:p>
      </dgm:t>
    </dgm:pt>
    <dgm:pt modelId="{04405FFE-37B7-41FB-AEA3-3FE3152335A3}" type="pres">
      <dgm:prSet presAssocID="{C6810206-697D-4294-A0BC-28B6C6FE3696}" presName="BalanceSpacing1" presStyleCnt="0"/>
      <dgm:spPr/>
      <dgm:t>
        <a:bodyPr/>
        <a:lstStyle/>
        <a:p>
          <a:endParaRPr lang="pt-BR"/>
        </a:p>
      </dgm:t>
    </dgm:pt>
    <dgm:pt modelId="{26F3D622-2710-4DE5-BC1B-8FAFD1B81D9E}" type="pres">
      <dgm:prSet presAssocID="{12E32620-B27C-4AE7-846A-6372318C9D9F}" presName="Accent1Text" presStyleLbl="node1" presStyleIdx="3" presStyleCnt="6" custLinFactNeighborX="-13394" custLinFactNeighborY="3697"/>
      <dgm:spPr/>
      <dgm:t>
        <a:bodyPr/>
        <a:lstStyle/>
        <a:p>
          <a:endParaRPr lang="pt-BR"/>
        </a:p>
      </dgm:t>
    </dgm:pt>
    <dgm:pt modelId="{746B1876-F51D-4C4D-87FA-D28BAC04D352}" type="pres">
      <dgm:prSet presAssocID="{12E32620-B27C-4AE7-846A-6372318C9D9F}" presName="spaceBetweenRectangles" presStyleCnt="0"/>
      <dgm:spPr/>
      <dgm:t>
        <a:bodyPr/>
        <a:lstStyle/>
        <a:p>
          <a:endParaRPr lang="pt-BR"/>
        </a:p>
      </dgm:t>
    </dgm:pt>
    <dgm:pt modelId="{F9B6B0AE-DD9A-4259-8A54-34151E286467}" type="pres">
      <dgm:prSet presAssocID="{EF743F56-76E5-42AE-A345-47D7A0EF4BD2}" presName="composite" presStyleCnt="0"/>
      <dgm:spPr/>
      <dgm:t>
        <a:bodyPr/>
        <a:lstStyle/>
        <a:p>
          <a:endParaRPr lang="pt-BR"/>
        </a:p>
      </dgm:t>
    </dgm:pt>
    <dgm:pt modelId="{9E7356DC-2806-4064-B984-A7E158612FB0}" type="pres">
      <dgm:prSet presAssocID="{EF743F56-76E5-42AE-A345-47D7A0EF4BD2}" presName="Parent1" presStyleLbl="node1" presStyleIdx="4" presStyleCnt="6" custLinFactNeighborX="-9541" custLinFactNeighborY="-59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0AAA2B-56C4-45FA-8B66-A4EC4A81454D}" type="pres">
      <dgm:prSet presAssocID="{EF743F56-76E5-42AE-A345-47D7A0EF4BD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C5A0C-0AFE-47D7-8FA7-54C5628742F1}" type="pres">
      <dgm:prSet presAssocID="{EF743F56-76E5-42AE-A345-47D7A0EF4BD2}" presName="BalanceSpacing" presStyleCnt="0"/>
      <dgm:spPr/>
      <dgm:t>
        <a:bodyPr/>
        <a:lstStyle/>
        <a:p>
          <a:endParaRPr lang="pt-BR"/>
        </a:p>
      </dgm:t>
    </dgm:pt>
    <dgm:pt modelId="{937A5F7B-6C99-4D8D-9533-00C57804AD9A}" type="pres">
      <dgm:prSet presAssocID="{EF743F56-76E5-42AE-A345-47D7A0EF4BD2}" presName="BalanceSpacing1" presStyleCnt="0"/>
      <dgm:spPr/>
      <dgm:t>
        <a:bodyPr/>
        <a:lstStyle/>
        <a:p>
          <a:endParaRPr lang="pt-BR"/>
        </a:p>
      </dgm:t>
    </dgm:pt>
    <dgm:pt modelId="{56D452EB-9E65-4302-8731-864EA3289605}" type="pres">
      <dgm:prSet presAssocID="{8F1BD555-8DB8-4039-BC86-59C46ECCBC97}" presName="Accent1Text" presStyleLbl="node1" presStyleIdx="5" presStyleCnt="6" custLinFactNeighborX="121" custLinFactNeighborY="-2793"/>
      <dgm:spPr/>
      <dgm:t>
        <a:bodyPr/>
        <a:lstStyle/>
        <a:p>
          <a:endParaRPr lang="pt-BR"/>
        </a:p>
      </dgm:t>
    </dgm:pt>
  </dgm:ptLst>
  <dgm:cxnLst>
    <dgm:cxn modelId="{1DE013EA-06B3-421A-ADA5-D69EB02F6CD0}" srcId="{53BFDFAC-B9F7-437A-8CE0-33EA23DA66BD}" destId="{C6810206-697D-4294-A0BC-28B6C6FE3696}" srcOrd="1" destOrd="0" parTransId="{8A5C00C6-768D-440B-B286-CC76B341EFC9}" sibTransId="{12E32620-B27C-4AE7-846A-6372318C9D9F}"/>
    <dgm:cxn modelId="{0CC0C46D-BD9C-4D18-9788-859089CE73EB}" srcId="{53BFDFAC-B9F7-437A-8CE0-33EA23DA66BD}" destId="{EF743F56-76E5-42AE-A345-47D7A0EF4BD2}" srcOrd="2" destOrd="0" parTransId="{A6A01605-0EC9-4BAA-9B5E-A8036C680CA7}" sibTransId="{8F1BD555-8DB8-4039-BC86-59C46ECCBC97}"/>
    <dgm:cxn modelId="{16856646-607A-43EA-B0D9-88155F2DCA95}" type="presOf" srcId="{8F1BD555-8DB8-4039-BC86-59C46ECCBC97}" destId="{56D452EB-9E65-4302-8731-864EA3289605}" srcOrd="0" destOrd="0" presId="urn:microsoft.com/office/officeart/2008/layout/AlternatingHexagons"/>
    <dgm:cxn modelId="{ABC8B9D6-CDEB-4809-8252-077448DCA059}" srcId="{53BFDFAC-B9F7-437A-8CE0-33EA23DA66BD}" destId="{9AD364BB-4B16-4EC2-97E7-30AB76737764}" srcOrd="0" destOrd="0" parTransId="{3C3042B4-F1B6-48DC-BC1D-71652E29A0A0}" sibTransId="{832C8028-E311-448A-8BFF-1AF0DB0E3237}"/>
    <dgm:cxn modelId="{3C4C2567-2594-4280-9C3E-00E01D9F108D}" type="presOf" srcId="{12E32620-B27C-4AE7-846A-6372318C9D9F}" destId="{26F3D622-2710-4DE5-BC1B-8FAFD1B81D9E}" srcOrd="0" destOrd="0" presId="urn:microsoft.com/office/officeart/2008/layout/AlternatingHexagons"/>
    <dgm:cxn modelId="{45839DC5-4D67-4AAD-B734-85C20AED0CD8}" type="presOf" srcId="{832C8028-E311-448A-8BFF-1AF0DB0E3237}" destId="{B20E0D92-1B57-4FE2-8554-AA239BCBA5E4}" srcOrd="0" destOrd="0" presId="urn:microsoft.com/office/officeart/2008/layout/AlternatingHexagons"/>
    <dgm:cxn modelId="{EC441C6D-BD30-406F-8F0D-A6BFB1847D26}" type="presOf" srcId="{C6810206-697D-4294-A0BC-28B6C6FE3696}" destId="{9F3FA358-9062-45C2-8402-5EB4DC92CD03}" srcOrd="0" destOrd="0" presId="urn:microsoft.com/office/officeart/2008/layout/AlternatingHexagons"/>
    <dgm:cxn modelId="{4683029D-DA5A-447C-A23C-5B1A5112C357}" type="presOf" srcId="{EF743F56-76E5-42AE-A345-47D7A0EF4BD2}" destId="{9E7356DC-2806-4064-B984-A7E158612FB0}" srcOrd="0" destOrd="0" presId="urn:microsoft.com/office/officeart/2008/layout/AlternatingHexagons"/>
    <dgm:cxn modelId="{2C8335BC-945B-484C-AC81-00FE628968D8}" type="presOf" srcId="{53BFDFAC-B9F7-437A-8CE0-33EA23DA66BD}" destId="{3D45FFE2-7ACC-4725-AE61-F31D64ECD5F3}" srcOrd="0" destOrd="0" presId="urn:microsoft.com/office/officeart/2008/layout/AlternatingHexagons"/>
    <dgm:cxn modelId="{A4492898-0406-45A7-9733-1F1B117896D6}" type="presOf" srcId="{9AD364BB-4B16-4EC2-97E7-30AB76737764}" destId="{FF67FC55-E55A-4EC6-92A6-ADD2A20D2A91}" srcOrd="0" destOrd="0" presId="urn:microsoft.com/office/officeart/2008/layout/AlternatingHexagons"/>
    <dgm:cxn modelId="{5212C6E1-D407-48B7-BEBD-B23FF5EB8168}" type="presParOf" srcId="{3D45FFE2-7ACC-4725-AE61-F31D64ECD5F3}" destId="{DFCDB916-74F2-46CC-9ED6-21B1CB8D3AF2}" srcOrd="0" destOrd="0" presId="urn:microsoft.com/office/officeart/2008/layout/AlternatingHexagons"/>
    <dgm:cxn modelId="{1538F66B-624A-4E7C-93AC-DEA5A83C68C7}" type="presParOf" srcId="{DFCDB916-74F2-46CC-9ED6-21B1CB8D3AF2}" destId="{FF67FC55-E55A-4EC6-92A6-ADD2A20D2A91}" srcOrd="0" destOrd="0" presId="urn:microsoft.com/office/officeart/2008/layout/AlternatingHexagons"/>
    <dgm:cxn modelId="{EC273FCF-3189-4030-80A4-76476F8BAFC3}" type="presParOf" srcId="{DFCDB916-74F2-46CC-9ED6-21B1CB8D3AF2}" destId="{6F865786-A0DB-413E-B192-4614D88FA6AF}" srcOrd="1" destOrd="0" presId="urn:microsoft.com/office/officeart/2008/layout/AlternatingHexagons"/>
    <dgm:cxn modelId="{5979078B-812E-4620-8DC5-9713883853C4}" type="presParOf" srcId="{DFCDB916-74F2-46CC-9ED6-21B1CB8D3AF2}" destId="{FD292982-C8F9-4936-9FEB-2AE7D2C696E6}" srcOrd="2" destOrd="0" presId="urn:microsoft.com/office/officeart/2008/layout/AlternatingHexagons"/>
    <dgm:cxn modelId="{109925C5-AC01-4869-AC95-F7832EA4D7E5}" type="presParOf" srcId="{DFCDB916-74F2-46CC-9ED6-21B1CB8D3AF2}" destId="{83C5BAAA-D4EF-4AA3-838D-9909F13E4EC6}" srcOrd="3" destOrd="0" presId="urn:microsoft.com/office/officeart/2008/layout/AlternatingHexagons"/>
    <dgm:cxn modelId="{0322D2B3-DBB8-426E-B1B9-2FEDDE2F3D86}" type="presParOf" srcId="{DFCDB916-74F2-46CC-9ED6-21B1CB8D3AF2}" destId="{B20E0D92-1B57-4FE2-8554-AA239BCBA5E4}" srcOrd="4" destOrd="0" presId="urn:microsoft.com/office/officeart/2008/layout/AlternatingHexagons"/>
    <dgm:cxn modelId="{644B2004-4172-44C2-A030-8160DC93178F}" type="presParOf" srcId="{3D45FFE2-7ACC-4725-AE61-F31D64ECD5F3}" destId="{9E7F1458-9250-4145-9671-6D8DA05F9422}" srcOrd="1" destOrd="0" presId="urn:microsoft.com/office/officeart/2008/layout/AlternatingHexagons"/>
    <dgm:cxn modelId="{026A82BD-16BA-4030-9B33-DF38198A43E9}" type="presParOf" srcId="{3D45FFE2-7ACC-4725-AE61-F31D64ECD5F3}" destId="{4982C602-BBF2-4744-AD99-CBA9CF8E23AA}" srcOrd="2" destOrd="0" presId="urn:microsoft.com/office/officeart/2008/layout/AlternatingHexagons"/>
    <dgm:cxn modelId="{BD98886E-B4C8-4356-A2C7-7248A0FD86EE}" type="presParOf" srcId="{4982C602-BBF2-4744-AD99-CBA9CF8E23AA}" destId="{9F3FA358-9062-45C2-8402-5EB4DC92CD03}" srcOrd="0" destOrd="0" presId="urn:microsoft.com/office/officeart/2008/layout/AlternatingHexagons"/>
    <dgm:cxn modelId="{EDA19B61-9DB9-4311-A207-87C3918F7293}" type="presParOf" srcId="{4982C602-BBF2-4744-AD99-CBA9CF8E23AA}" destId="{F19A2AC0-72C6-4028-ADFC-2A3CC43D9937}" srcOrd="1" destOrd="0" presId="urn:microsoft.com/office/officeart/2008/layout/AlternatingHexagons"/>
    <dgm:cxn modelId="{454135A1-8479-4D1D-A245-2DF784D5DA77}" type="presParOf" srcId="{4982C602-BBF2-4744-AD99-CBA9CF8E23AA}" destId="{90390F69-2EFB-4F51-995E-0D25F206EE8B}" srcOrd="2" destOrd="0" presId="urn:microsoft.com/office/officeart/2008/layout/AlternatingHexagons"/>
    <dgm:cxn modelId="{DC3B3655-16AF-4296-80F1-0ED73D83F2ED}" type="presParOf" srcId="{4982C602-BBF2-4744-AD99-CBA9CF8E23AA}" destId="{04405FFE-37B7-41FB-AEA3-3FE3152335A3}" srcOrd="3" destOrd="0" presId="urn:microsoft.com/office/officeart/2008/layout/AlternatingHexagons"/>
    <dgm:cxn modelId="{D5C7E5E9-B3D3-496B-BC23-7068C0893023}" type="presParOf" srcId="{4982C602-BBF2-4744-AD99-CBA9CF8E23AA}" destId="{26F3D622-2710-4DE5-BC1B-8FAFD1B81D9E}" srcOrd="4" destOrd="0" presId="urn:microsoft.com/office/officeart/2008/layout/AlternatingHexagons"/>
    <dgm:cxn modelId="{E2CAC67F-B5B0-457B-B093-AB2CB759091E}" type="presParOf" srcId="{3D45FFE2-7ACC-4725-AE61-F31D64ECD5F3}" destId="{746B1876-F51D-4C4D-87FA-D28BAC04D352}" srcOrd="3" destOrd="0" presId="urn:microsoft.com/office/officeart/2008/layout/AlternatingHexagons"/>
    <dgm:cxn modelId="{A5D53E43-714D-427B-8C76-BBAA0CBFDAF3}" type="presParOf" srcId="{3D45FFE2-7ACC-4725-AE61-F31D64ECD5F3}" destId="{F9B6B0AE-DD9A-4259-8A54-34151E286467}" srcOrd="4" destOrd="0" presId="urn:microsoft.com/office/officeart/2008/layout/AlternatingHexagons"/>
    <dgm:cxn modelId="{19A14AE3-EB86-4FE7-9EE9-6F748DFC321A}" type="presParOf" srcId="{F9B6B0AE-DD9A-4259-8A54-34151E286467}" destId="{9E7356DC-2806-4064-B984-A7E158612FB0}" srcOrd="0" destOrd="0" presId="urn:microsoft.com/office/officeart/2008/layout/AlternatingHexagons"/>
    <dgm:cxn modelId="{AB80B8DC-46F4-4534-9921-F982838BEFF5}" type="presParOf" srcId="{F9B6B0AE-DD9A-4259-8A54-34151E286467}" destId="{030AAA2B-56C4-45FA-8B66-A4EC4A81454D}" srcOrd="1" destOrd="0" presId="urn:microsoft.com/office/officeart/2008/layout/AlternatingHexagons"/>
    <dgm:cxn modelId="{64D1F18D-A702-404F-94EA-1D83423E571C}" type="presParOf" srcId="{F9B6B0AE-DD9A-4259-8A54-34151E286467}" destId="{ABDC5A0C-0AFE-47D7-8FA7-54C5628742F1}" srcOrd="2" destOrd="0" presId="urn:microsoft.com/office/officeart/2008/layout/AlternatingHexagons"/>
    <dgm:cxn modelId="{E23AA330-FCB8-43C4-ADCA-FF6F4411F14F}" type="presParOf" srcId="{F9B6B0AE-DD9A-4259-8A54-34151E286467}" destId="{937A5F7B-6C99-4D8D-9533-00C57804AD9A}" srcOrd="3" destOrd="0" presId="urn:microsoft.com/office/officeart/2008/layout/AlternatingHexagons"/>
    <dgm:cxn modelId="{15100107-8573-491A-811F-531993B6BE47}" type="presParOf" srcId="{F9B6B0AE-DD9A-4259-8A54-34151E286467}" destId="{56D452EB-9E65-4302-8731-864EA32896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FDFAC-B9F7-437A-8CE0-33EA23DA66BD}" type="doc">
      <dgm:prSet loTypeId="urn:microsoft.com/office/officeart/2008/layout/AlternatingHexagons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F5261598-0AE1-48B1-9431-AB7A06DA90B6}">
      <dgm:prSet phldrT="[Texto]" custT="1"/>
      <dgm:spPr/>
      <dgm:t>
        <a:bodyPr/>
        <a:lstStyle/>
        <a:p>
          <a:r>
            <a:rPr lang="pt-BR" sz="1400" dirty="0" smtClean="0"/>
            <a:t>Autonomia da Administração Fiscal (FMI)</a:t>
          </a:r>
          <a:endParaRPr lang="pt-BR" sz="1400" dirty="0"/>
        </a:p>
      </dgm:t>
    </dgm:pt>
    <dgm:pt modelId="{2F9D2137-E2BE-4CEC-9E33-0D027232FF9D}" type="parTrans" cxnId="{E342353F-4D78-4FDD-BC37-454CD1BCD472}">
      <dgm:prSet/>
      <dgm:spPr/>
      <dgm:t>
        <a:bodyPr/>
        <a:lstStyle/>
        <a:p>
          <a:endParaRPr lang="pt-BR"/>
        </a:p>
      </dgm:t>
    </dgm:pt>
    <dgm:pt modelId="{4620D45F-7A68-4107-8ADC-48E80795BA4C}" type="sibTrans" cxnId="{E342353F-4D78-4FDD-BC37-454CD1BCD472}">
      <dgm:prSet/>
      <dgm:spPr/>
      <dgm:t>
        <a:bodyPr/>
        <a:lstStyle/>
        <a:p>
          <a:endParaRPr lang="pt-BR"/>
        </a:p>
      </dgm:t>
    </dgm:pt>
    <dgm:pt modelId="{9AD364BB-4B16-4EC2-97E7-30AB76737764}">
      <dgm:prSet custT="1"/>
      <dgm:spPr/>
      <dgm:t>
        <a:bodyPr/>
        <a:lstStyle/>
        <a:p>
          <a:r>
            <a:rPr lang="pt-BR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Alinhamento da Estr. Implementadora (GPR)</a:t>
          </a:r>
        </a:p>
      </dgm:t>
    </dgm:pt>
    <dgm:pt modelId="{3C3042B4-F1B6-48DC-BC1D-71652E29A0A0}" type="parTrans" cxnId="{ABC8B9D6-CDEB-4809-8252-077448DCA059}">
      <dgm:prSet/>
      <dgm:spPr/>
      <dgm:t>
        <a:bodyPr/>
        <a:lstStyle/>
        <a:p>
          <a:endParaRPr lang="pt-BR"/>
        </a:p>
      </dgm:t>
    </dgm:pt>
    <dgm:pt modelId="{832C8028-E311-448A-8BFF-1AF0DB0E3237}" type="sibTrans" cxnId="{ABC8B9D6-CDEB-4809-8252-077448DCA059}">
      <dgm:prSet/>
      <dgm:spPr/>
      <dgm:t>
        <a:bodyPr/>
        <a:lstStyle/>
        <a:p>
          <a:endParaRPr lang="pt-BR"/>
        </a:p>
      </dgm:t>
    </dgm:pt>
    <dgm:pt modelId="{C6810206-697D-4294-A0BC-28B6C6FE3696}">
      <dgm:prSet custT="1"/>
      <dgm:spPr/>
      <dgm:t>
        <a:bodyPr/>
        <a:lstStyle/>
        <a:p>
          <a:endParaRPr lang="pt-BR" sz="1400" dirty="0">
            <a:solidFill>
              <a:schemeClr val="tx1"/>
            </a:solidFill>
          </a:endParaRPr>
        </a:p>
      </dgm:t>
    </dgm:pt>
    <dgm:pt modelId="{8A5C00C6-768D-440B-B286-CC76B341EFC9}" type="parTrans" cxnId="{1DE013EA-06B3-421A-ADA5-D69EB02F6CD0}">
      <dgm:prSet/>
      <dgm:spPr/>
      <dgm:t>
        <a:bodyPr/>
        <a:lstStyle/>
        <a:p>
          <a:endParaRPr lang="pt-BR"/>
        </a:p>
      </dgm:t>
    </dgm:pt>
    <dgm:pt modelId="{12E32620-B27C-4AE7-846A-6372318C9D9F}" type="sibTrans" cxnId="{1DE013EA-06B3-421A-ADA5-D69EB02F6CD0}">
      <dgm:prSet/>
      <dgm:spPr/>
      <dgm:t>
        <a:bodyPr/>
        <a:lstStyle/>
        <a:p>
          <a:endParaRPr lang="pt-BR"/>
        </a:p>
      </dgm:t>
    </dgm:pt>
    <dgm:pt modelId="{EF743F56-76E5-42AE-A345-47D7A0EF4BD2}">
      <dgm:prSet phldrT="[Texto]" custT="1"/>
      <dgm:spPr/>
      <dgm:t>
        <a:bodyPr/>
        <a:lstStyle/>
        <a:p>
          <a:endParaRPr lang="pt-BR" sz="1400" dirty="0"/>
        </a:p>
      </dgm:t>
    </dgm:pt>
    <dgm:pt modelId="{8F1BD555-8DB8-4039-BC86-59C46ECCBC97}" type="sibTrans" cxnId="{0CC0C46D-BD9C-4D18-9788-859089CE73EB}">
      <dgm:prSet/>
      <dgm:spPr/>
      <dgm:t>
        <a:bodyPr/>
        <a:lstStyle/>
        <a:p>
          <a:endParaRPr lang="pt-BR"/>
        </a:p>
      </dgm:t>
    </dgm:pt>
    <dgm:pt modelId="{A6A01605-0EC9-4BAA-9B5E-A8036C680CA7}" type="parTrans" cxnId="{0CC0C46D-BD9C-4D18-9788-859089CE73EB}">
      <dgm:prSet/>
      <dgm:spPr/>
      <dgm:t>
        <a:bodyPr/>
        <a:lstStyle/>
        <a:p>
          <a:endParaRPr lang="pt-BR"/>
        </a:p>
      </dgm:t>
    </dgm:pt>
    <dgm:pt modelId="{69DF1C5A-1625-4DCF-BB4D-A5B666015A86}">
      <dgm:prSet phldrT="[Texto]" custT="1"/>
      <dgm:spPr/>
      <dgm:t>
        <a:bodyPr/>
        <a:lstStyle/>
        <a:p>
          <a:r>
            <a:rPr lang="pt-BR" sz="1400" dirty="0" smtClean="0"/>
            <a:t>Modelo de Governança da Administração Fiscal (FMI)</a:t>
          </a:r>
          <a:endParaRPr lang="pt-BR" sz="1400" dirty="0"/>
        </a:p>
      </dgm:t>
    </dgm:pt>
    <dgm:pt modelId="{068841BD-56DC-4464-9E49-900F9BB5EFA0}" type="sibTrans" cxnId="{EF7D2207-DBDD-47B4-AB86-9BF600E874FF}">
      <dgm:prSet/>
      <dgm:spPr/>
      <dgm:t>
        <a:bodyPr/>
        <a:lstStyle/>
        <a:p>
          <a:endParaRPr lang="pt-BR"/>
        </a:p>
      </dgm:t>
    </dgm:pt>
    <dgm:pt modelId="{8B751414-FA9C-429C-8EB4-B3F105809ED7}" type="parTrans" cxnId="{EF7D2207-DBDD-47B4-AB86-9BF600E874FF}">
      <dgm:prSet/>
      <dgm:spPr/>
      <dgm:t>
        <a:bodyPr/>
        <a:lstStyle/>
        <a:p>
          <a:endParaRPr lang="pt-BR"/>
        </a:p>
      </dgm:t>
    </dgm:pt>
    <dgm:pt modelId="{3D45FFE2-7ACC-4725-AE61-F31D64ECD5F3}" type="pres">
      <dgm:prSet presAssocID="{53BFDFAC-B9F7-437A-8CE0-33EA23DA66B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F0610D0-ADC0-41A0-84CA-5AC73D185679}" type="pres">
      <dgm:prSet presAssocID="{69DF1C5A-1625-4DCF-BB4D-A5B666015A86}" presName="composite" presStyleCnt="0"/>
      <dgm:spPr/>
    </dgm:pt>
    <dgm:pt modelId="{5A0A5DE9-57D2-40FC-AB2C-CFA4EBB62916}" type="pres">
      <dgm:prSet presAssocID="{69DF1C5A-1625-4DCF-BB4D-A5B666015A86}" presName="Parent1" presStyleLbl="node1" presStyleIdx="0" presStyleCnt="10" custScaleX="143882" custLinFactNeighborX="13846" custLinFactNeighborY="158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AEA66C-90F9-4C78-8493-94262DADA260}" type="pres">
      <dgm:prSet presAssocID="{69DF1C5A-1625-4DCF-BB4D-A5B666015A86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7BAFAE-551F-4652-89D6-4A5E0A844A00}" type="pres">
      <dgm:prSet presAssocID="{69DF1C5A-1625-4DCF-BB4D-A5B666015A86}" presName="BalanceSpacing" presStyleCnt="0"/>
      <dgm:spPr/>
    </dgm:pt>
    <dgm:pt modelId="{19F9F672-D8C1-4B3F-B989-347D48D6AC88}" type="pres">
      <dgm:prSet presAssocID="{69DF1C5A-1625-4DCF-BB4D-A5B666015A86}" presName="BalanceSpacing1" presStyleCnt="0"/>
      <dgm:spPr/>
    </dgm:pt>
    <dgm:pt modelId="{B57DF9B8-EEDD-4AA3-85EA-2FA3A7054ADE}" type="pres">
      <dgm:prSet presAssocID="{068841BD-56DC-4464-9E49-900F9BB5EFA0}" presName="Accent1Text" presStyleLbl="node1" presStyleIdx="1" presStyleCnt="10" custScaleX="136621" custLinFactNeighborX="-29554" custLinFactNeighborY="12674"/>
      <dgm:spPr/>
      <dgm:t>
        <a:bodyPr/>
        <a:lstStyle/>
        <a:p>
          <a:endParaRPr lang="pt-BR"/>
        </a:p>
      </dgm:t>
    </dgm:pt>
    <dgm:pt modelId="{3E86DC73-0BEC-4C19-9CE3-A56DDC681C58}" type="pres">
      <dgm:prSet presAssocID="{068841BD-56DC-4464-9E49-900F9BB5EFA0}" presName="spaceBetweenRectangles" presStyleCnt="0"/>
      <dgm:spPr/>
    </dgm:pt>
    <dgm:pt modelId="{1EEFEEF8-A767-4D95-868A-7C4FF8ACE16D}" type="pres">
      <dgm:prSet presAssocID="{F5261598-0AE1-48B1-9431-AB7A06DA90B6}" presName="composite" presStyleCnt="0"/>
      <dgm:spPr/>
    </dgm:pt>
    <dgm:pt modelId="{FEA41B92-AF98-4C38-9755-13AD1D12F6B1}" type="pres">
      <dgm:prSet presAssocID="{F5261598-0AE1-48B1-9431-AB7A06DA90B6}" presName="Parent1" presStyleLbl="node1" presStyleIdx="2" presStyleCnt="10" custScaleX="137813" custLinFactNeighborX="-11822" custLinFactNeighborY="100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9C604E-FB86-427E-8A16-F4B8B3596D84}" type="pres">
      <dgm:prSet presAssocID="{F5261598-0AE1-48B1-9431-AB7A06DA90B6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45D255D8-9C80-4317-81F4-512AB0422541}" type="pres">
      <dgm:prSet presAssocID="{F5261598-0AE1-48B1-9431-AB7A06DA90B6}" presName="BalanceSpacing" presStyleCnt="0"/>
      <dgm:spPr/>
    </dgm:pt>
    <dgm:pt modelId="{ABA8E8F4-0EEF-4F24-A22D-275590687D2F}" type="pres">
      <dgm:prSet presAssocID="{F5261598-0AE1-48B1-9431-AB7A06DA90B6}" presName="BalanceSpacing1" presStyleCnt="0"/>
      <dgm:spPr/>
    </dgm:pt>
    <dgm:pt modelId="{F3039E63-9CC8-4D0D-B766-2AA32111F6EF}" type="pres">
      <dgm:prSet presAssocID="{4620D45F-7A68-4107-8ADC-48E80795BA4C}" presName="Accent1Text" presStyleLbl="node1" presStyleIdx="3" presStyleCnt="10" custScaleX="154260" custLinFactNeighborX="35590" custLinFactNeighborY="10072"/>
      <dgm:spPr/>
      <dgm:t>
        <a:bodyPr/>
        <a:lstStyle/>
        <a:p>
          <a:endParaRPr lang="pt-BR"/>
        </a:p>
      </dgm:t>
    </dgm:pt>
    <dgm:pt modelId="{5C2454D8-D7EA-48D5-88DC-C2C517F7B282}" type="pres">
      <dgm:prSet presAssocID="{4620D45F-7A68-4107-8ADC-48E80795BA4C}" presName="spaceBetweenRectangles" presStyleCnt="0"/>
      <dgm:spPr/>
    </dgm:pt>
    <dgm:pt modelId="{DFCDB916-74F2-46CC-9ED6-21B1CB8D3AF2}" type="pres">
      <dgm:prSet presAssocID="{9AD364BB-4B16-4EC2-97E7-30AB76737764}" presName="composite" presStyleCnt="0"/>
      <dgm:spPr/>
    </dgm:pt>
    <dgm:pt modelId="{FF67FC55-E55A-4EC6-92A6-ADD2A20D2A91}" type="pres">
      <dgm:prSet presAssocID="{9AD364BB-4B16-4EC2-97E7-30AB76737764}" presName="Parent1" presStyleLbl="node1" presStyleIdx="4" presStyleCnt="10" custScaleX="155704" custLinFactNeighborX="11822" custLinFactNeighborY="7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65786-A0DB-413E-B192-4614D88FA6AF}" type="pres">
      <dgm:prSet presAssocID="{9AD364BB-4B16-4EC2-97E7-30AB76737764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FD292982-C8F9-4936-9FEB-2AE7D2C696E6}" type="pres">
      <dgm:prSet presAssocID="{9AD364BB-4B16-4EC2-97E7-30AB76737764}" presName="BalanceSpacing" presStyleCnt="0"/>
      <dgm:spPr/>
    </dgm:pt>
    <dgm:pt modelId="{83C5BAAA-D4EF-4AA3-838D-9909F13E4EC6}" type="pres">
      <dgm:prSet presAssocID="{9AD364BB-4B16-4EC2-97E7-30AB76737764}" presName="BalanceSpacing1" presStyleCnt="0"/>
      <dgm:spPr/>
    </dgm:pt>
    <dgm:pt modelId="{B20E0D92-1B57-4FE2-8554-AA239BCBA5E4}" type="pres">
      <dgm:prSet presAssocID="{832C8028-E311-448A-8BFF-1AF0DB0E3237}" presName="Accent1Text" presStyleLbl="node1" presStyleIdx="5" presStyleCnt="10" custAng="0" custScaleX="136621" custLinFactNeighborX="-35464" custLinFactNeighborY="7470"/>
      <dgm:spPr/>
      <dgm:t>
        <a:bodyPr/>
        <a:lstStyle/>
        <a:p>
          <a:endParaRPr lang="pt-BR"/>
        </a:p>
      </dgm:t>
    </dgm:pt>
    <dgm:pt modelId="{9E7F1458-9250-4145-9671-6D8DA05F9422}" type="pres">
      <dgm:prSet presAssocID="{832C8028-E311-448A-8BFF-1AF0DB0E3237}" presName="spaceBetweenRectangles" presStyleCnt="0"/>
      <dgm:spPr/>
    </dgm:pt>
    <dgm:pt modelId="{4982C602-BBF2-4744-AD99-CBA9CF8E23AA}" type="pres">
      <dgm:prSet presAssocID="{C6810206-697D-4294-A0BC-28B6C6FE3696}" presName="composite" presStyleCnt="0"/>
      <dgm:spPr/>
    </dgm:pt>
    <dgm:pt modelId="{9F3FA358-9062-45C2-8402-5EB4DC92CD03}" type="pres">
      <dgm:prSet presAssocID="{C6810206-697D-4294-A0BC-28B6C6FE3696}" presName="Parent1" presStyleLbl="node1" presStyleIdx="6" presStyleCnt="10" custScaleX="154544" custLinFactNeighborX="-14373" custLinFactNeighborY="48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9A2AC0-72C6-4028-ADFC-2A3CC43D9937}" type="pres">
      <dgm:prSet presAssocID="{C6810206-697D-4294-A0BC-28B6C6FE3696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390F69-2EFB-4F51-995E-0D25F206EE8B}" type="pres">
      <dgm:prSet presAssocID="{C6810206-697D-4294-A0BC-28B6C6FE3696}" presName="BalanceSpacing" presStyleCnt="0"/>
      <dgm:spPr/>
    </dgm:pt>
    <dgm:pt modelId="{04405FFE-37B7-41FB-AEA3-3FE3152335A3}" type="pres">
      <dgm:prSet presAssocID="{C6810206-697D-4294-A0BC-28B6C6FE3696}" presName="BalanceSpacing1" presStyleCnt="0"/>
      <dgm:spPr/>
    </dgm:pt>
    <dgm:pt modelId="{26F3D622-2710-4DE5-BC1B-8FAFD1B81D9E}" type="pres">
      <dgm:prSet presAssocID="{12E32620-B27C-4AE7-846A-6372318C9D9F}" presName="Accent1Text" presStyleLbl="node1" presStyleIdx="7" presStyleCnt="10" custAng="0" custScaleX="140841" custScaleY="91650" custLinFactNeighborX="39208" custLinFactNeighborY="3900"/>
      <dgm:spPr/>
      <dgm:t>
        <a:bodyPr/>
        <a:lstStyle/>
        <a:p>
          <a:endParaRPr lang="pt-BR"/>
        </a:p>
      </dgm:t>
    </dgm:pt>
    <dgm:pt modelId="{746B1876-F51D-4C4D-87FA-D28BAC04D352}" type="pres">
      <dgm:prSet presAssocID="{12E32620-B27C-4AE7-846A-6372318C9D9F}" presName="spaceBetweenRectangles" presStyleCnt="0"/>
      <dgm:spPr/>
    </dgm:pt>
    <dgm:pt modelId="{F9B6B0AE-DD9A-4259-8A54-34151E286467}" type="pres">
      <dgm:prSet presAssocID="{EF743F56-76E5-42AE-A345-47D7A0EF4BD2}" presName="composite" presStyleCnt="0"/>
      <dgm:spPr/>
    </dgm:pt>
    <dgm:pt modelId="{9E7356DC-2806-4064-B984-A7E158612FB0}" type="pres">
      <dgm:prSet presAssocID="{EF743F56-76E5-42AE-A345-47D7A0EF4BD2}" presName="Parent1" presStyleLbl="node1" presStyleIdx="8" presStyleCnt="10" custScaleX="128396" custLinFactX="2577" custLinFactNeighborX="100000" custLinFactNeighborY="-777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0AAA2B-56C4-45FA-8B66-A4EC4A81454D}" type="pres">
      <dgm:prSet presAssocID="{EF743F56-76E5-42AE-A345-47D7A0EF4BD2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ABDC5A0C-0AFE-47D7-8FA7-54C5628742F1}" type="pres">
      <dgm:prSet presAssocID="{EF743F56-76E5-42AE-A345-47D7A0EF4BD2}" presName="BalanceSpacing" presStyleCnt="0"/>
      <dgm:spPr/>
    </dgm:pt>
    <dgm:pt modelId="{937A5F7B-6C99-4D8D-9533-00C57804AD9A}" type="pres">
      <dgm:prSet presAssocID="{EF743F56-76E5-42AE-A345-47D7A0EF4BD2}" presName="BalanceSpacing1" presStyleCnt="0"/>
      <dgm:spPr/>
    </dgm:pt>
    <dgm:pt modelId="{56D452EB-9E65-4302-8731-864EA3289605}" type="pres">
      <dgm:prSet presAssocID="{8F1BD555-8DB8-4039-BC86-59C46ECCBC97}" presName="Accent1Text" presStyleLbl="node1" presStyleIdx="9" presStyleCnt="10" custScaleX="146702" custScaleY="107673" custLinFactX="100000" custLinFactNeighborX="103013" custLinFactNeighborY="-80051"/>
      <dgm:spPr/>
      <dgm:t>
        <a:bodyPr/>
        <a:lstStyle/>
        <a:p>
          <a:endParaRPr lang="pt-BR"/>
        </a:p>
      </dgm:t>
    </dgm:pt>
  </dgm:ptLst>
  <dgm:cxnLst>
    <dgm:cxn modelId="{2F786372-2EDD-466E-9EF4-53CC0F3A4485}" type="presOf" srcId="{F5261598-0AE1-48B1-9431-AB7A06DA90B6}" destId="{FEA41B92-AF98-4C38-9755-13AD1D12F6B1}" srcOrd="0" destOrd="0" presId="urn:microsoft.com/office/officeart/2008/layout/AlternatingHexagons"/>
    <dgm:cxn modelId="{BA503C1A-2641-4230-8FA0-B981672AB12D}" type="presOf" srcId="{69DF1C5A-1625-4DCF-BB4D-A5B666015A86}" destId="{5A0A5DE9-57D2-40FC-AB2C-CFA4EBB62916}" srcOrd="0" destOrd="0" presId="urn:microsoft.com/office/officeart/2008/layout/AlternatingHexagons"/>
    <dgm:cxn modelId="{A9257601-AD1C-4DE3-A5CF-6D26050EE5F5}" type="presOf" srcId="{4620D45F-7A68-4107-8ADC-48E80795BA4C}" destId="{F3039E63-9CC8-4D0D-B766-2AA32111F6EF}" srcOrd="0" destOrd="0" presId="urn:microsoft.com/office/officeart/2008/layout/AlternatingHexagons"/>
    <dgm:cxn modelId="{0CC0C46D-BD9C-4D18-9788-859089CE73EB}" srcId="{53BFDFAC-B9F7-437A-8CE0-33EA23DA66BD}" destId="{EF743F56-76E5-42AE-A345-47D7A0EF4BD2}" srcOrd="4" destOrd="0" parTransId="{A6A01605-0EC9-4BAA-9B5E-A8036C680CA7}" sibTransId="{8F1BD555-8DB8-4039-BC86-59C46ECCBC97}"/>
    <dgm:cxn modelId="{C36617BB-C87B-4A6A-9DE1-7ECFFACF2D92}" type="presOf" srcId="{832C8028-E311-448A-8BFF-1AF0DB0E3237}" destId="{B20E0D92-1B57-4FE2-8554-AA239BCBA5E4}" srcOrd="0" destOrd="0" presId="urn:microsoft.com/office/officeart/2008/layout/AlternatingHexagons"/>
    <dgm:cxn modelId="{ABC8B9D6-CDEB-4809-8252-077448DCA059}" srcId="{53BFDFAC-B9F7-437A-8CE0-33EA23DA66BD}" destId="{9AD364BB-4B16-4EC2-97E7-30AB76737764}" srcOrd="2" destOrd="0" parTransId="{3C3042B4-F1B6-48DC-BC1D-71652E29A0A0}" sibTransId="{832C8028-E311-448A-8BFF-1AF0DB0E3237}"/>
    <dgm:cxn modelId="{EF7D2207-DBDD-47B4-AB86-9BF600E874FF}" srcId="{53BFDFAC-B9F7-437A-8CE0-33EA23DA66BD}" destId="{69DF1C5A-1625-4DCF-BB4D-A5B666015A86}" srcOrd="0" destOrd="0" parTransId="{8B751414-FA9C-429C-8EB4-B3F105809ED7}" sibTransId="{068841BD-56DC-4464-9E49-900F9BB5EFA0}"/>
    <dgm:cxn modelId="{E342353F-4D78-4FDD-BC37-454CD1BCD472}" srcId="{53BFDFAC-B9F7-437A-8CE0-33EA23DA66BD}" destId="{F5261598-0AE1-48B1-9431-AB7A06DA90B6}" srcOrd="1" destOrd="0" parTransId="{2F9D2137-E2BE-4CEC-9E33-0D027232FF9D}" sibTransId="{4620D45F-7A68-4107-8ADC-48E80795BA4C}"/>
    <dgm:cxn modelId="{ECEAEB14-AD81-42CC-BFE9-79DBF9EC7A35}" type="presOf" srcId="{068841BD-56DC-4464-9E49-900F9BB5EFA0}" destId="{B57DF9B8-EEDD-4AA3-85EA-2FA3A7054ADE}" srcOrd="0" destOrd="0" presId="urn:microsoft.com/office/officeart/2008/layout/AlternatingHexagons"/>
    <dgm:cxn modelId="{C7EEE549-2B26-42B8-BB96-30265D3A0C68}" type="presOf" srcId="{EF743F56-76E5-42AE-A345-47D7A0EF4BD2}" destId="{9E7356DC-2806-4064-B984-A7E158612FB0}" srcOrd="0" destOrd="0" presId="urn:microsoft.com/office/officeart/2008/layout/AlternatingHexagons"/>
    <dgm:cxn modelId="{6192E5A7-EF3E-4C71-84C2-805646F9EEC5}" type="presOf" srcId="{C6810206-697D-4294-A0BC-28B6C6FE3696}" destId="{9F3FA358-9062-45C2-8402-5EB4DC92CD03}" srcOrd="0" destOrd="0" presId="urn:microsoft.com/office/officeart/2008/layout/AlternatingHexagons"/>
    <dgm:cxn modelId="{746101DB-582D-4E6A-8DC6-672F18D14DBE}" type="presOf" srcId="{53BFDFAC-B9F7-437A-8CE0-33EA23DA66BD}" destId="{3D45FFE2-7ACC-4725-AE61-F31D64ECD5F3}" srcOrd="0" destOrd="0" presId="urn:microsoft.com/office/officeart/2008/layout/AlternatingHexagons"/>
    <dgm:cxn modelId="{8E923AF5-0F15-4BCB-9B75-43709EE80594}" type="presOf" srcId="{12E32620-B27C-4AE7-846A-6372318C9D9F}" destId="{26F3D622-2710-4DE5-BC1B-8FAFD1B81D9E}" srcOrd="0" destOrd="0" presId="urn:microsoft.com/office/officeart/2008/layout/AlternatingHexagons"/>
    <dgm:cxn modelId="{D3336476-1EAE-4A41-92BA-AF87CC859425}" type="presOf" srcId="{9AD364BB-4B16-4EC2-97E7-30AB76737764}" destId="{FF67FC55-E55A-4EC6-92A6-ADD2A20D2A91}" srcOrd="0" destOrd="0" presId="urn:microsoft.com/office/officeart/2008/layout/AlternatingHexagons"/>
    <dgm:cxn modelId="{76469E7B-2BEE-430C-A68E-ECBB75969730}" type="presOf" srcId="{8F1BD555-8DB8-4039-BC86-59C46ECCBC97}" destId="{56D452EB-9E65-4302-8731-864EA3289605}" srcOrd="0" destOrd="0" presId="urn:microsoft.com/office/officeart/2008/layout/AlternatingHexagons"/>
    <dgm:cxn modelId="{1DE013EA-06B3-421A-ADA5-D69EB02F6CD0}" srcId="{53BFDFAC-B9F7-437A-8CE0-33EA23DA66BD}" destId="{C6810206-697D-4294-A0BC-28B6C6FE3696}" srcOrd="3" destOrd="0" parTransId="{8A5C00C6-768D-440B-B286-CC76B341EFC9}" sibTransId="{12E32620-B27C-4AE7-846A-6372318C9D9F}"/>
    <dgm:cxn modelId="{32323658-F547-4343-A43B-5D69F837BC37}" type="presParOf" srcId="{3D45FFE2-7ACC-4725-AE61-F31D64ECD5F3}" destId="{CF0610D0-ADC0-41A0-84CA-5AC73D185679}" srcOrd="0" destOrd="0" presId="urn:microsoft.com/office/officeart/2008/layout/AlternatingHexagons"/>
    <dgm:cxn modelId="{52B31B8E-5CAD-4EC1-8FE6-54F4F5C5C7C0}" type="presParOf" srcId="{CF0610D0-ADC0-41A0-84CA-5AC73D185679}" destId="{5A0A5DE9-57D2-40FC-AB2C-CFA4EBB62916}" srcOrd="0" destOrd="0" presId="urn:microsoft.com/office/officeart/2008/layout/AlternatingHexagons"/>
    <dgm:cxn modelId="{F3851C13-3FB7-4117-9519-AE53A8E34C76}" type="presParOf" srcId="{CF0610D0-ADC0-41A0-84CA-5AC73D185679}" destId="{E9AEA66C-90F9-4C78-8493-94262DADA260}" srcOrd="1" destOrd="0" presId="urn:microsoft.com/office/officeart/2008/layout/AlternatingHexagons"/>
    <dgm:cxn modelId="{8CAF86C9-148D-4D87-90B3-9F0476936270}" type="presParOf" srcId="{CF0610D0-ADC0-41A0-84CA-5AC73D185679}" destId="{F37BAFAE-551F-4652-89D6-4A5E0A844A00}" srcOrd="2" destOrd="0" presId="urn:microsoft.com/office/officeart/2008/layout/AlternatingHexagons"/>
    <dgm:cxn modelId="{FE3DF01F-42C0-4807-92E2-0879E870578F}" type="presParOf" srcId="{CF0610D0-ADC0-41A0-84CA-5AC73D185679}" destId="{19F9F672-D8C1-4B3F-B989-347D48D6AC88}" srcOrd="3" destOrd="0" presId="urn:microsoft.com/office/officeart/2008/layout/AlternatingHexagons"/>
    <dgm:cxn modelId="{E4BF0C16-1733-4779-A798-B49881A7EDDB}" type="presParOf" srcId="{CF0610D0-ADC0-41A0-84CA-5AC73D185679}" destId="{B57DF9B8-EEDD-4AA3-85EA-2FA3A7054ADE}" srcOrd="4" destOrd="0" presId="urn:microsoft.com/office/officeart/2008/layout/AlternatingHexagons"/>
    <dgm:cxn modelId="{5999BC97-E9D5-4D11-A561-C141B8FBADDE}" type="presParOf" srcId="{3D45FFE2-7ACC-4725-AE61-F31D64ECD5F3}" destId="{3E86DC73-0BEC-4C19-9CE3-A56DDC681C58}" srcOrd="1" destOrd="0" presId="urn:microsoft.com/office/officeart/2008/layout/AlternatingHexagons"/>
    <dgm:cxn modelId="{23D9F53C-54D6-4D0B-9CAB-ED11593C75E3}" type="presParOf" srcId="{3D45FFE2-7ACC-4725-AE61-F31D64ECD5F3}" destId="{1EEFEEF8-A767-4D95-868A-7C4FF8ACE16D}" srcOrd="2" destOrd="0" presId="urn:microsoft.com/office/officeart/2008/layout/AlternatingHexagons"/>
    <dgm:cxn modelId="{36A2BA89-3793-4E99-90FD-CB63E0EDACF5}" type="presParOf" srcId="{1EEFEEF8-A767-4D95-868A-7C4FF8ACE16D}" destId="{FEA41B92-AF98-4C38-9755-13AD1D12F6B1}" srcOrd="0" destOrd="0" presId="urn:microsoft.com/office/officeart/2008/layout/AlternatingHexagons"/>
    <dgm:cxn modelId="{422843CF-1EE8-4311-B503-8D9D27873B5A}" type="presParOf" srcId="{1EEFEEF8-A767-4D95-868A-7C4FF8ACE16D}" destId="{529C604E-FB86-427E-8A16-F4B8B3596D84}" srcOrd="1" destOrd="0" presId="urn:microsoft.com/office/officeart/2008/layout/AlternatingHexagons"/>
    <dgm:cxn modelId="{8B0E741F-8ED8-49EB-B01B-94AAAEDFADE1}" type="presParOf" srcId="{1EEFEEF8-A767-4D95-868A-7C4FF8ACE16D}" destId="{45D255D8-9C80-4317-81F4-512AB0422541}" srcOrd="2" destOrd="0" presId="urn:microsoft.com/office/officeart/2008/layout/AlternatingHexagons"/>
    <dgm:cxn modelId="{F42DCDC4-C994-4316-B885-B3D7FE6180F2}" type="presParOf" srcId="{1EEFEEF8-A767-4D95-868A-7C4FF8ACE16D}" destId="{ABA8E8F4-0EEF-4F24-A22D-275590687D2F}" srcOrd="3" destOrd="0" presId="urn:microsoft.com/office/officeart/2008/layout/AlternatingHexagons"/>
    <dgm:cxn modelId="{B9383C04-D3A2-4B7D-856A-C53DBF6E8167}" type="presParOf" srcId="{1EEFEEF8-A767-4D95-868A-7C4FF8ACE16D}" destId="{F3039E63-9CC8-4D0D-B766-2AA32111F6EF}" srcOrd="4" destOrd="0" presId="urn:microsoft.com/office/officeart/2008/layout/AlternatingHexagons"/>
    <dgm:cxn modelId="{C2B80B80-4E83-4113-9C2C-B7599DB3A273}" type="presParOf" srcId="{3D45FFE2-7ACC-4725-AE61-F31D64ECD5F3}" destId="{5C2454D8-D7EA-48D5-88DC-C2C517F7B282}" srcOrd="3" destOrd="0" presId="urn:microsoft.com/office/officeart/2008/layout/AlternatingHexagons"/>
    <dgm:cxn modelId="{B807AEB6-90F3-412D-862D-4CBFD0B6688A}" type="presParOf" srcId="{3D45FFE2-7ACC-4725-AE61-F31D64ECD5F3}" destId="{DFCDB916-74F2-46CC-9ED6-21B1CB8D3AF2}" srcOrd="4" destOrd="0" presId="urn:microsoft.com/office/officeart/2008/layout/AlternatingHexagons"/>
    <dgm:cxn modelId="{F6AE77A8-7F57-4BDC-BF93-DAD0E5B29267}" type="presParOf" srcId="{DFCDB916-74F2-46CC-9ED6-21B1CB8D3AF2}" destId="{FF67FC55-E55A-4EC6-92A6-ADD2A20D2A91}" srcOrd="0" destOrd="0" presId="urn:microsoft.com/office/officeart/2008/layout/AlternatingHexagons"/>
    <dgm:cxn modelId="{641AADF6-008D-450D-8B4F-A033702F9A3F}" type="presParOf" srcId="{DFCDB916-74F2-46CC-9ED6-21B1CB8D3AF2}" destId="{6F865786-A0DB-413E-B192-4614D88FA6AF}" srcOrd="1" destOrd="0" presId="urn:microsoft.com/office/officeart/2008/layout/AlternatingHexagons"/>
    <dgm:cxn modelId="{75F9365B-3292-4B92-9FEF-4C2D17127953}" type="presParOf" srcId="{DFCDB916-74F2-46CC-9ED6-21B1CB8D3AF2}" destId="{FD292982-C8F9-4936-9FEB-2AE7D2C696E6}" srcOrd="2" destOrd="0" presId="urn:microsoft.com/office/officeart/2008/layout/AlternatingHexagons"/>
    <dgm:cxn modelId="{9C40625A-068A-41D5-948A-CA236BFC0A79}" type="presParOf" srcId="{DFCDB916-74F2-46CC-9ED6-21B1CB8D3AF2}" destId="{83C5BAAA-D4EF-4AA3-838D-9909F13E4EC6}" srcOrd="3" destOrd="0" presId="urn:microsoft.com/office/officeart/2008/layout/AlternatingHexagons"/>
    <dgm:cxn modelId="{C7F3E587-0B46-4C46-B8C5-8D7164CE90FE}" type="presParOf" srcId="{DFCDB916-74F2-46CC-9ED6-21B1CB8D3AF2}" destId="{B20E0D92-1B57-4FE2-8554-AA239BCBA5E4}" srcOrd="4" destOrd="0" presId="urn:microsoft.com/office/officeart/2008/layout/AlternatingHexagons"/>
    <dgm:cxn modelId="{51369BBE-28A0-4E02-9468-6385533F615A}" type="presParOf" srcId="{3D45FFE2-7ACC-4725-AE61-F31D64ECD5F3}" destId="{9E7F1458-9250-4145-9671-6D8DA05F9422}" srcOrd="5" destOrd="0" presId="urn:microsoft.com/office/officeart/2008/layout/AlternatingHexagons"/>
    <dgm:cxn modelId="{DC670D42-183C-419F-9498-C836EC9241DE}" type="presParOf" srcId="{3D45FFE2-7ACC-4725-AE61-F31D64ECD5F3}" destId="{4982C602-BBF2-4744-AD99-CBA9CF8E23AA}" srcOrd="6" destOrd="0" presId="urn:microsoft.com/office/officeart/2008/layout/AlternatingHexagons"/>
    <dgm:cxn modelId="{5A72F72C-A4CF-419D-B67E-A7504039B139}" type="presParOf" srcId="{4982C602-BBF2-4744-AD99-CBA9CF8E23AA}" destId="{9F3FA358-9062-45C2-8402-5EB4DC92CD03}" srcOrd="0" destOrd="0" presId="urn:microsoft.com/office/officeart/2008/layout/AlternatingHexagons"/>
    <dgm:cxn modelId="{96F7CDF7-73A7-4CC3-AF7F-FCBB07822CAC}" type="presParOf" srcId="{4982C602-BBF2-4744-AD99-CBA9CF8E23AA}" destId="{F19A2AC0-72C6-4028-ADFC-2A3CC43D9937}" srcOrd="1" destOrd="0" presId="urn:microsoft.com/office/officeart/2008/layout/AlternatingHexagons"/>
    <dgm:cxn modelId="{B4C77FC2-3475-467A-9705-59BC69B8F22D}" type="presParOf" srcId="{4982C602-BBF2-4744-AD99-CBA9CF8E23AA}" destId="{90390F69-2EFB-4F51-995E-0D25F206EE8B}" srcOrd="2" destOrd="0" presId="urn:microsoft.com/office/officeart/2008/layout/AlternatingHexagons"/>
    <dgm:cxn modelId="{3C05D1D3-C112-4A08-AC07-FD849D81AED1}" type="presParOf" srcId="{4982C602-BBF2-4744-AD99-CBA9CF8E23AA}" destId="{04405FFE-37B7-41FB-AEA3-3FE3152335A3}" srcOrd="3" destOrd="0" presId="urn:microsoft.com/office/officeart/2008/layout/AlternatingHexagons"/>
    <dgm:cxn modelId="{6D33938F-68D1-43D3-B394-F1A2E1FA0F0E}" type="presParOf" srcId="{4982C602-BBF2-4744-AD99-CBA9CF8E23AA}" destId="{26F3D622-2710-4DE5-BC1B-8FAFD1B81D9E}" srcOrd="4" destOrd="0" presId="urn:microsoft.com/office/officeart/2008/layout/AlternatingHexagons"/>
    <dgm:cxn modelId="{BF97AD5D-2920-4AD4-8374-00CB6E923F70}" type="presParOf" srcId="{3D45FFE2-7ACC-4725-AE61-F31D64ECD5F3}" destId="{746B1876-F51D-4C4D-87FA-D28BAC04D352}" srcOrd="7" destOrd="0" presId="urn:microsoft.com/office/officeart/2008/layout/AlternatingHexagons"/>
    <dgm:cxn modelId="{DF132EAA-3F91-4AC5-B90A-22DE012A8C56}" type="presParOf" srcId="{3D45FFE2-7ACC-4725-AE61-F31D64ECD5F3}" destId="{F9B6B0AE-DD9A-4259-8A54-34151E286467}" srcOrd="8" destOrd="0" presId="urn:microsoft.com/office/officeart/2008/layout/AlternatingHexagons"/>
    <dgm:cxn modelId="{D0F7F1F5-F16C-4591-B072-C1335CEDD76F}" type="presParOf" srcId="{F9B6B0AE-DD9A-4259-8A54-34151E286467}" destId="{9E7356DC-2806-4064-B984-A7E158612FB0}" srcOrd="0" destOrd="0" presId="urn:microsoft.com/office/officeart/2008/layout/AlternatingHexagons"/>
    <dgm:cxn modelId="{ECC09F9E-D165-4AA2-A968-3E51DBB2C9C5}" type="presParOf" srcId="{F9B6B0AE-DD9A-4259-8A54-34151E286467}" destId="{030AAA2B-56C4-45FA-8B66-A4EC4A81454D}" srcOrd="1" destOrd="0" presId="urn:microsoft.com/office/officeart/2008/layout/AlternatingHexagons"/>
    <dgm:cxn modelId="{C17760E2-6F0D-4BB1-9DD3-6D2BC245AC8A}" type="presParOf" srcId="{F9B6B0AE-DD9A-4259-8A54-34151E286467}" destId="{ABDC5A0C-0AFE-47D7-8FA7-54C5628742F1}" srcOrd="2" destOrd="0" presId="urn:microsoft.com/office/officeart/2008/layout/AlternatingHexagons"/>
    <dgm:cxn modelId="{D2AD6B86-ED44-4F4E-AC08-920E541F465C}" type="presParOf" srcId="{F9B6B0AE-DD9A-4259-8A54-34151E286467}" destId="{937A5F7B-6C99-4D8D-9533-00C57804AD9A}" srcOrd="3" destOrd="0" presId="urn:microsoft.com/office/officeart/2008/layout/AlternatingHexagons"/>
    <dgm:cxn modelId="{EA58FD05-5CCC-415E-A846-B28495CE8C27}" type="presParOf" srcId="{F9B6B0AE-DD9A-4259-8A54-34151E286467}" destId="{56D452EB-9E65-4302-8731-864EA32896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BFDFAC-B9F7-437A-8CE0-33EA23DA66BD}" type="doc">
      <dgm:prSet loTypeId="urn:microsoft.com/office/officeart/2008/layout/AlternatingHexagons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F5261598-0AE1-48B1-9431-AB7A06DA90B6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400" dirty="0" smtClean="0"/>
            <a:t>Declaração e Arrecadação (FMI)</a:t>
          </a:r>
          <a:endParaRPr lang="pt-BR" sz="1400" dirty="0"/>
        </a:p>
      </dgm:t>
    </dgm:pt>
    <dgm:pt modelId="{2F9D2137-E2BE-4CEC-9E33-0D027232FF9D}" type="parTrans" cxnId="{E342353F-4D78-4FDD-BC37-454CD1BCD472}">
      <dgm:prSet/>
      <dgm:spPr/>
      <dgm:t>
        <a:bodyPr/>
        <a:lstStyle/>
        <a:p>
          <a:endParaRPr lang="pt-BR"/>
        </a:p>
      </dgm:t>
    </dgm:pt>
    <dgm:pt modelId="{4620D45F-7A68-4107-8ADC-48E80795BA4C}" type="sibTrans" cxnId="{E342353F-4D78-4FDD-BC37-454CD1BCD472}">
      <dgm:prSet/>
      <dgm:spPr/>
      <dgm:t>
        <a:bodyPr/>
        <a:lstStyle/>
        <a:p>
          <a:endParaRPr lang="pt-BR"/>
        </a:p>
      </dgm:t>
    </dgm:pt>
    <dgm:pt modelId="{9AD364BB-4B16-4EC2-97E7-30AB7673776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400" dirty="0" smtClean="0">
              <a:solidFill>
                <a:schemeClr val="tx1"/>
              </a:solidFill>
            </a:rPr>
            <a:t>Contencioso Administrativo Fiscal (FMI)</a:t>
          </a:r>
        </a:p>
      </dgm:t>
    </dgm:pt>
    <dgm:pt modelId="{3C3042B4-F1B6-48DC-BC1D-71652E29A0A0}" type="parTrans" cxnId="{ABC8B9D6-CDEB-4809-8252-077448DCA059}">
      <dgm:prSet/>
      <dgm:spPr/>
      <dgm:t>
        <a:bodyPr/>
        <a:lstStyle/>
        <a:p>
          <a:endParaRPr lang="pt-BR"/>
        </a:p>
      </dgm:t>
    </dgm:pt>
    <dgm:pt modelId="{832C8028-E311-448A-8BFF-1AF0DB0E3237}" type="sibTrans" cxnId="{ABC8B9D6-CDEB-4809-8252-077448DCA05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C6810206-697D-4294-A0BC-28B6C6FE369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t-BR" sz="1400" dirty="0" smtClean="0">
              <a:solidFill>
                <a:schemeClr val="tx1"/>
              </a:solidFill>
            </a:rPr>
            <a:t>Contencioso Judicial e Dívida Ativa(FMI)</a:t>
          </a:r>
          <a:endParaRPr lang="pt-BR" sz="1400" dirty="0">
            <a:solidFill>
              <a:schemeClr val="tx1"/>
            </a:solidFill>
          </a:endParaRPr>
        </a:p>
      </dgm:t>
    </dgm:pt>
    <dgm:pt modelId="{8A5C00C6-768D-440B-B286-CC76B341EFC9}" type="parTrans" cxnId="{1DE013EA-06B3-421A-ADA5-D69EB02F6CD0}">
      <dgm:prSet/>
      <dgm:spPr/>
      <dgm:t>
        <a:bodyPr/>
        <a:lstStyle/>
        <a:p>
          <a:endParaRPr lang="pt-BR"/>
        </a:p>
      </dgm:t>
    </dgm:pt>
    <dgm:pt modelId="{12E32620-B27C-4AE7-846A-6372318C9D9F}" type="sibTrans" cxnId="{1DE013EA-06B3-421A-ADA5-D69EB02F6CD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EF743F56-76E5-42AE-A345-47D7A0EF4BD2}">
      <dgm:prSet phldrT="[Texto]" custT="1"/>
      <dgm:spPr/>
      <dgm:t>
        <a:bodyPr/>
        <a:lstStyle/>
        <a:p>
          <a:r>
            <a:rPr lang="pt-BR" sz="1400" dirty="0" smtClean="0"/>
            <a:t>Pagamento de Impostos (DB)</a:t>
          </a:r>
          <a:endParaRPr lang="pt-BR" sz="1400" dirty="0"/>
        </a:p>
      </dgm:t>
    </dgm:pt>
    <dgm:pt modelId="{8F1BD555-8DB8-4039-BC86-59C46ECCBC97}" type="sibTrans" cxnId="{0CC0C46D-BD9C-4D18-9788-859089CE73EB}">
      <dgm:prSet/>
      <dgm:spPr/>
      <dgm:t>
        <a:bodyPr/>
        <a:lstStyle/>
        <a:p>
          <a:endParaRPr lang="pt-BR"/>
        </a:p>
      </dgm:t>
    </dgm:pt>
    <dgm:pt modelId="{A6A01605-0EC9-4BAA-9B5E-A8036C680CA7}" type="parTrans" cxnId="{0CC0C46D-BD9C-4D18-9788-859089CE73EB}">
      <dgm:prSet/>
      <dgm:spPr/>
      <dgm:t>
        <a:bodyPr/>
        <a:lstStyle/>
        <a:p>
          <a:endParaRPr lang="pt-BR"/>
        </a:p>
      </dgm:t>
    </dgm:pt>
    <dgm:pt modelId="{69DF1C5A-1625-4DCF-BB4D-A5B666015A86}">
      <dgm:prSet phldrT="[Texto]" custT="1"/>
      <dgm:spPr/>
      <dgm:t>
        <a:bodyPr/>
        <a:lstStyle/>
        <a:p>
          <a:r>
            <a:rPr lang="pt-BR" sz="1400" dirty="0" smtClean="0"/>
            <a:t>Cadastro e Segmentação de Contribuintes (FMI)</a:t>
          </a:r>
          <a:endParaRPr lang="pt-BR" sz="1400" dirty="0"/>
        </a:p>
      </dgm:t>
    </dgm:pt>
    <dgm:pt modelId="{068841BD-56DC-4464-9E49-900F9BB5EFA0}" type="sibTrans" cxnId="{EF7D2207-DBDD-47B4-AB86-9BF600E874FF}">
      <dgm:prSet/>
      <dgm:spPr/>
      <dgm:t>
        <a:bodyPr/>
        <a:lstStyle/>
        <a:p>
          <a:endParaRPr lang="pt-BR"/>
        </a:p>
      </dgm:t>
    </dgm:pt>
    <dgm:pt modelId="{8B751414-FA9C-429C-8EB4-B3F105809ED7}" type="parTrans" cxnId="{EF7D2207-DBDD-47B4-AB86-9BF600E874FF}">
      <dgm:prSet/>
      <dgm:spPr/>
      <dgm:t>
        <a:bodyPr/>
        <a:lstStyle/>
        <a:p>
          <a:endParaRPr lang="pt-BR"/>
        </a:p>
      </dgm:t>
    </dgm:pt>
    <dgm:pt modelId="{3D45FFE2-7ACC-4725-AE61-F31D64ECD5F3}" type="pres">
      <dgm:prSet presAssocID="{53BFDFAC-B9F7-437A-8CE0-33EA23DA66B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F0610D0-ADC0-41A0-84CA-5AC73D185679}" type="pres">
      <dgm:prSet presAssocID="{69DF1C5A-1625-4DCF-BB4D-A5B666015A86}" presName="composite" presStyleCnt="0"/>
      <dgm:spPr/>
    </dgm:pt>
    <dgm:pt modelId="{5A0A5DE9-57D2-40FC-AB2C-CFA4EBB62916}" type="pres">
      <dgm:prSet presAssocID="{69DF1C5A-1625-4DCF-BB4D-A5B666015A86}" presName="Parent1" presStyleLbl="node1" presStyleIdx="0" presStyleCnt="10" custScaleX="143882" custLinFactNeighborX="9582" custLinFactNeighborY="139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AEA66C-90F9-4C78-8493-94262DADA260}" type="pres">
      <dgm:prSet presAssocID="{69DF1C5A-1625-4DCF-BB4D-A5B666015A86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7BAFAE-551F-4652-89D6-4A5E0A844A00}" type="pres">
      <dgm:prSet presAssocID="{69DF1C5A-1625-4DCF-BB4D-A5B666015A86}" presName="BalanceSpacing" presStyleCnt="0"/>
      <dgm:spPr/>
    </dgm:pt>
    <dgm:pt modelId="{19F9F672-D8C1-4B3F-B989-347D48D6AC88}" type="pres">
      <dgm:prSet presAssocID="{69DF1C5A-1625-4DCF-BB4D-A5B666015A86}" presName="BalanceSpacing1" presStyleCnt="0"/>
      <dgm:spPr/>
    </dgm:pt>
    <dgm:pt modelId="{B57DF9B8-EEDD-4AA3-85EA-2FA3A7054ADE}" type="pres">
      <dgm:prSet presAssocID="{068841BD-56DC-4464-9E49-900F9BB5EFA0}" presName="Accent1Text" presStyleLbl="node1" presStyleIdx="1" presStyleCnt="10" custScaleX="136621" custLinFactNeighborX="-29554" custLinFactNeighborY="12674"/>
      <dgm:spPr/>
      <dgm:t>
        <a:bodyPr/>
        <a:lstStyle/>
        <a:p>
          <a:endParaRPr lang="pt-BR"/>
        </a:p>
      </dgm:t>
    </dgm:pt>
    <dgm:pt modelId="{3E86DC73-0BEC-4C19-9CE3-A56DDC681C58}" type="pres">
      <dgm:prSet presAssocID="{068841BD-56DC-4464-9E49-900F9BB5EFA0}" presName="spaceBetweenRectangles" presStyleCnt="0"/>
      <dgm:spPr/>
    </dgm:pt>
    <dgm:pt modelId="{1EEFEEF8-A767-4D95-868A-7C4FF8ACE16D}" type="pres">
      <dgm:prSet presAssocID="{F5261598-0AE1-48B1-9431-AB7A06DA90B6}" presName="composite" presStyleCnt="0"/>
      <dgm:spPr/>
    </dgm:pt>
    <dgm:pt modelId="{FEA41B92-AF98-4C38-9755-13AD1D12F6B1}" type="pres">
      <dgm:prSet presAssocID="{F5261598-0AE1-48B1-9431-AB7A06DA90B6}" presName="Parent1" presStyleLbl="node1" presStyleIdx="2" presStyleCnt="10" custScaleX="137813" custLinFactNeighborX="-11822" custLinFactNeighborY="100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9C604E-FB86-427E-8A16-F4B8B3596D84}" type="pres">
      <dgm:prSet presAssocID="{F5261598-0AE1-48B1-9431-AB7A06DA90B6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45D255D8-9C80-4317-81F4-512AB0422541}" type="pres">
      <dgm:prSet presAssocID="{F5261598-0AE1-48B1-9431-AB7A06DA90B6}" presName="BalanceSpacing" presStyleCnt="0"/>
      <dgm:spPr/>
    </dgm:pt>
    <dgm:pt modelId="{ABA8E8F4-0EEF-4F24-A22D-275590687D2F}" type="pres">
      <dgm:prSet presAssocID="{F5261598-0AE1-48B1-9431-AB7A06DA90B6}" presName="BalanceSpacing1" presStyleCnt="0"/>
      <dgm:spPr/>
    </dgm:pt>
    <dgm:pt modelId="{F3039E63-9CC8-4D0D-B766-2AA32111F6EF}" type="pres">
      <dgm:prSet presAssocID="{4620D45F-7A68-4107-8ADC-48E80795BA4C}" presName="Accent1Text" presStyleLbl="node1" presStyleIdx="3" presStyleCnt="10" custScaleX="154260" custLinFactNeighborX="35590" custLinFactNeighborY="10072"/>
      <dgm:spPr/>
      <dgm:t>
        <a:bodyPr/>
        <a:lstStyle/>
        <a:p>
          <a:endParaRPr lang="pt-BR"/>
        </a:p>
      </dgm:t>
    </dgm:pt>
    <dgm:pt modelId="{5C2454D8-D7EA-48D5-88DC-C2C517F7B282}" type="pres">
      <dgm:prSet presAssocID="{4620D45F-7A68-4107-8ADC-48E80795BA4C}" presName="spaceBetweenRectangles" presStyleCnt="0"/>
      <dgm:spPr/>
    </dgm:pt>
    <dgm:pt modelId="{DFCDB916-74F2-46CC-9ED6-21B1CB8D3AF2}" type="pres">
      <dgm:prSet presAssocID="{9AD364BB-4B16-4EC2-97E7-30AB76737764}" presName="composite" presStyleCnt="0"/>
      <dgm:spPr/>
    </dgm:pt>
    <dgm:pt modelId="{FF67FC55-E55A-4EC6-92A6-ADD2A20D2A91}" type="pres">
      <dgm:prSet presAssocID="{9AD364BB-4B16-4EC2-97E7-30AB76737764}" presName="Parent1" presStyleLbl="node1" presStyleIdx="4" presStyleCnt="10" custScaleX="155704" custLinFactNeighborX="11822" custLinFactNeighborY="7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65786-A0DB-413E-B192-4614D88FA6AF}" type="pres">
      <dgm:prSet presAssocID="{9AD364BB-4B16-4EC2-97E7-30AB76737764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FD292982-C8F9-4936-9FEB-2AE7D2C696E6}" type="pres">
      <dgm:prSet presAssocID="{9AD364BB-4B16-4EC2-97E7-30AB76737764}" presName="BalanceSpacing" presStyleCnt="0"/>
      <dgm:spPr/>
    </dgm:pt>
    <dgm:pt modelId="{83C5BAAA-D4EF-4AA3-838D-9909F13E4EC6}" type="pres">
      <dgm:prSet presAssocID="{9AD364BB-4B16-4EC2-97E7-30AB76737764}" presName="BalanceSpacing1" presStyleCnt="0"/>
      <dgm:spPr/>
    </dgm:pt>
    <dgm:pt modelId="{B20E0D92-1B57-4FE2-8554-AA239BCBA5E4}" type="pres">
      <dgm:prSet presAssocID="{832C8028-E311-448A-8BFF-1AF0DB0E3237}" presName="Accent1Text" presStyleLbl="node1" presStyleIdx="5" presStyleCnt="10" custAng="0" custScaleX="136621" custLinFactNeighborX="-35464" custLinFactNeighborY="7470"/>
      <dgm:spPr/>
      <dgm:t>
        <a:bodyPr/>
        <a:lstStyle/>
        <a:p>
          <a:endParaRPr lang="pt-BR"/>
        </a:p>
      </dgm:t>
    </dgm:pt>
    <dgm:pt modelId="{9E7F1458-9250-4145-9671-6D8DA05F9422}" type="pres">
      <dgm:prSet presAssocID="{832C8028-E311-448A-8BFF-1AF0DB0E3237}" presName="spaceBetweenRectangles" presStyleCnt="0"/>
      <dgm:spPr/>
    </dgm:pt>
    <dgm:pt modelId="{4982C602-BBF2-4744-AD99-CBA9CF8E23AA}" type="pres">
      <dgm:prSet presAssocID="{C6810206-697D-4294-A0BC-28B6C6FE3696}" presName="composite" presStyleCnt="0"/>
      <dgm:spPr/>
    </dgm:pt>
    <dgm:pt modelId="{9F3FA358-9062-45C2-8402-5EB4DC92CD03}" type="pres">
      <dgm:prSet presAssocID="{C6810206-697D-4294-A0BC-28B6C6FE3696}" presName="Parent1" presStyleLbl="node1" presStyleIdx="6" presStyleCnt="10" custScaleX="154544" custLinFactNeighborX="-14373" custLinFactNeighborY="48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9A2AC0-72C6-4028-ADFC-2A3CC43D9937}" type="pres">
      <dgm:prSet presAssocID="{C6810206-697D-4294-A0BC-28B6C6FE3696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390F69-2EFB-4F51-995E-0D25F206EE8B}" type="pres">
      <dgm:prSet presAssocID="{C6810206-697D-4294-A0BC-28B6C6FE3696}" presName="BalanceSpacing" presStyleCnt="0"/>
      <dgm:spPr/>
    </dgm:pt>
    <dgm:pt modelId="{04405FFE-37B7-41FB-AEA3-3FE3152335A3}" type="pres">
      <dgm:prSet presAssocID="{C6810206-697D-4294-A0BC-28B6C6FE3696}" presName="BalanceSpacing1" presStyleCnt="0"/>
      <dgm:spPr/>
    </dgm:pt>
    <dgm:pt modelId="{26F3D622-2710-4DE5-BC1B-8FAFD1B81D9E}" type="pres">
      <dgm:prSet presAssocID="{12E32620-B27C-4AE7-846A-6372318C9D9F}" presName="Accent1Text" presStyleLbl="node1" presStyleIdx="7" presStyleCnt="10" custAng="0" custScaleX="140841" custScaleY="91650" custLinFactNeighborX="39208" custLinFactNeighborY="3900"/>
      <dgm:spPr/>
      <dgm:t>
        <a:bodyPr/>
        <a:lstStyle/>
        <a:p>
          <a:endParaRPr lang="pt-BR"/>
        </a:p>
      </dgm:t>
    </dgm:pt>
    <dgm:pt modelId="{746B1876-F51D-4C4D-87FA-D28BAC04D352}" type="pres">
      <dgm:prSet presAssocID="{12E32620-B27C-4AE7-846A-6372318C9D9F}" presName="spaceBetweenRectangles" presStyleCnt="0"/>
      <dgm:spPr/>
    </dgm:pt>
    <dgm:pt modelId="{F9B6B0AE-DD9A-4259-8A54-34151E286467}" type="pres">
      <dgm:prSet presAssocID="{EF743F56-76E5-42AE-A345-47D7A0EF4BD2}" presName="composite" presStyleCnt="0"/>
      <dgm:spPr/>
    </dgm:pt>
    <dgm:pt modelId="{9E7356DC-2806-4064-B984-A7E158612FB0}" type="pres">
      <dgm:prSet presAssocID="{EF743F56-76E5-42AE-A345-47D7A0EF4BD2}" presName="Parent1" presStyleLbl="node1" presStyleIdx="8" presStyleCnt="10" custScaleX="179779" custLinFactNeighborX="22307" custLinFactNeighborY="3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0AAA2B-56C4-45FA-8B66-A4EC4A81454D}" type="pres">
      <dgm:prSet presAssocID="{EF743F56-76E5-42AE-A345-47D7A0EF4BD2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ABDC5A0C-0AFE-47D7-8FA7-54C5628742F1}" type="pres">
      <dgm:prSet presAssocID="{EF743F56-76E5-42AE-A345-47D7A0EF4BD2}" presName="BalanceSpacing" presStyleCnt="0"/>
      <dgm:spPr/>
    </dgm:pt>
    <dgm:pt modelId="{937A5F7B-6C99-4D8D-9533-00C57804AD9A}" type="pres">
      <dgm:prSet presAssocID="{EF743F56-76E5-42AE-A345-47D7A0EF4BD2}" presName="BalanceSpacing1" presStyleCnt="0"/>
      <dgm:spPr/>
    </dgm:pt>
    <dgm:pt modelId="{56D452EB-9E65-4302-8731-864EA3289605}" type="pres">
      <dgm:prSet presAssocID="{8F1BD555-8DB8-4039-BC86-59C46ECCBC97}" presName="Accent1Text" presStyleLbl="node1" presStyleIdx="9" presStyleCnt="10" custScaleX="148442" custLinFactNeighborX="-41375" custLinFactNeighborY="2265"/>
      <dgm:spPr/>
      <dgm:t>
        <a:bodyPr/>
        <a:lstStyle/>
        <a:p>
          <a:endParaRPr lang="pt-BR"/>
        </a:p>
      </dgm:t>
    </dgm:pt>
  </dgm:ptLst>
  <dgm:cxnLst>
    <dgm:cxn modelId="{3F4F6CAE-D03C-4268-8F44-40A1AD9B98EA}" type="presOf" srcId="{12E32620-B27C-4AE7-846A-6372318C9D9F}" destId="{26F3D622-2710-4DE5-BC1B-8FAFD1B81D9E}" srcOrd="0" destOrd="0" presId="urn:microsoft.com/office/officeart/2008/layout/AlternatingHexagons"/>
    <dgm:cxn modelId="{9D035049-6E86-428F-A60F-948CC08440C3}" type="presOf" srcId="{EF743F56-76E5-42AE-A345-47D7A0EF4BD2}" destId="{9E7356DC-2806-4064-B984-A7E158612FB0}" srcOrd="0" destOrd="0" presId="urn:microsoft.com/office/officeart/2008/layout/AlternatingHexagons"/>
    <dgm:cxn modelId="{EF7D2207-DBDD-47B4-AB86-9BF600E874FF}" srcId="{53BFDFAC-B9F7-437A-8CE0-33EA23DA66BD}" destId="{69DF1C5A-1625-4DCF-BB4D-A5B666015A86}" srcOrd="0" destOrd="0" parTransId="{8B751414-FA9C-429C-8EB4-B3F105809ED7}" sibTransId="{068841BD-56DC-4464-9E49-900F9BB5EFA0}"/>
    <dgm:cxn modelId="{11D30FC3-87D6-4B05-8358-B41D1D8E78A5}" type="presOf" srcId="{4620D45F-7A68-4107-8ADC-48E80795BA4C}" destId="{F3039E63-9CC8-4D0D-B766-2AA32111F6EF}" srcOrd="0" destOrd="0" presId="urn:microsoft.com/office/officeart/2008/layout/AlternatingHexagons"/>
    <dgm:cxn modelId="{0F44659D-F3D2-4BFD-8862-5DBEB4E058E4}" type="presOf" srcId="{53BFDFAC-B9F7-437A-8CE0-33EA23DA66BD}" destId="{3D45FFE2-7ACC-4725-AE61-F31D64ECD5F3}" srcOrd="0" destOrd="0" presId="urn:microsoft.com/office/officeart/2008/layout/AlternatingHexagons"/>
    <dgm:cxn modelId="{256186C3-D23D-460A-8376-F4EF37F9F443}" type="presOf" srcId="{8F1BD555-8DB8-4039-BC86-59C46ECCBC97}" destId="{56D452EB-9E65-4302-8731-864EA3289605}" srcOrd="0" destOrd="0" presId="urn:microsoft.com/office/officeart/2008/layout/AlternatingHexagons"/>
    <dgm:cxn modelId="{D83365C1-D8A9-4FD0-BAD4-F4E6F6728028}" type="presOf" srcId="{068841BD-56DC-4464-9E49-900F9BB5EFA0}" destId="{B57DF9B8-EEDD-4AA3-85EA-2FA3A7054ADE}" srcOrd="0" destOrd="0" presId="urn:microsoft.com/office/officeart/2008/layout/AlternatingHexagons"/>
    <dgm:cxn modelId="{8218D44D-13E0-4713-A5A2-08EC264128F6}" type="presOf" srcId="{9AD364BB-4B16-4EC2-97E7-30AB76737764}" destId="{FF67FC55-E55A-4EC6-92A6-ADD2A20D2A91}" srcOrd="0" destOrd="0" presId="urn:microsoft.com/office/officeart/2008/layout/AlternatingHexagons"/>
    <dgm:cxn modelId="{0014D6DA-AEB0-4B7D-8601-8C9F1C4D5594}" type="presOf" srcId="{F5261598-0AE1-48B1-9431-AB7A06DA90B6}" destId="{FEA41B92-AF98-4C38-9755-13AD1D12F6B1}" srcOrd="0" destOrd="0" presId="urn:microsoft.com/office/officeart/2008/layout/AlternatingHexagons"/>
    <dgm:cxn modelId="{0CC0C46D-BD9C-4D18-9788-859089CE73EB}" srcId="{53BFDFAC-B9F7-437A-8CE0-33EA23DA66BD}" destId="{EF743F56-76E5-42AE-A345-47D7A0EF4BD2}" srcOrd="4" destOrd="0" parTransId="{A6A01605-0EC9-4BAA-9B5E-A8036C680CA7}" sibTransId="{8F1BD555-8DB8-4039-BC86-59C46ECCBC97}"/>
    <dgm:cxn modelId="{ABC8B9D6-CDEB-4809-8252-077448DCA059}" srcId="{53BFDFAC-B9F7-437A-8CE0-33EA23DA66BD}" destId="{9AD364BB-4B16-4EC2-97E7-30AB76737764}" srcOrd="2" destOrd="0" parTransId="{3C3042B4-F1B6-48DC-BC1D-71652E29A0A0}" sibTransId="{832C8028-E311-448A-8BFF-1AF0DB0E3237}"/>
    <dgm:cxn modelId="{947D0F64-2AD7-4545-86A7-B57DB299916A}" type="presOf" srcId="{69DF1C5A-1625-4DCF-BB4D-A5B666015A86}" destId="{5A0A5DE9-57D2-40FC-AB2C-CFA4EBB62916}" srcOrd="0" destOrd="0" presId="urn:microsoft.com/office/officeart/2008/layout/AlternatingHexagons"/>
    <dgm:cxn modelId="{CAD5B13D-7B8A-4C03-8E66-D29CCEA0076E}" type="presOf" srcId="{C6810206-697D-4294-A0BC-28B6C6FE3696}" destId="{9F3FA358-9062-45C2-8402-5EB4DC92CD03}" srcOrd="0" destOrd="0" presId="urn:microsoft.com/office/officeart/2008/layout/AlternatingHexagons"/>
    <dgm:cxn modelId="{E342353F-4D78-4FDD-BC37-454CD1BCD472}" srcId="{53BFDFAC-B9F7-437A-8CE0-33EA23DA66BD}" destId="{F5261598-0AE1-48B1-9431-AB7A06DA90B6}" srcOrd="1" destOrd="0" parTransId="{2F9D2137-E2BE-4CEC-9E33-0D027232FF9D}" sibTransId="{4620D45F-7A68-4107-8ADC-48E80795BA4C}"/>
    <dgm:cxn modelId="{602DD2DE-3E7A-438B-A3F1-148C46483D37}" type="presOf" srcId="{832C8028-E311-448A-8BFF-1AF0DB0E3237}" destId="{B20E0D92-1B57-4FE2-8554-AA239BCBA5E4}" srcOrd="0" destOrd="0" presId="urn:microsoft.com/office/officeart/2008/layout/AlternatingHexagons"/>
    <dgm:cxn modelId="{1DE013EA-06B3-421A-ADA5-D69EB02F6CD0}" srcId="{53BFDFAC-B9F7-437A-8CE0-33EA23DA66BD}" destId="{C6810206-697D-4294-A0BC-28B6C6FE3696}" srcOrd="3" destOrd="0" parTransId="{8A5C00C6-768D-440B-B286-CC76B341EFC9}" sibTransId="{12E32620-B27C-4AE7-846A-6372318C9D9F}"/>
    <dgm:cxn modelId="{75C46DD2-7BAA-459B-8596-699A4BF22A6D}" type="presParOf" srcId="{3D45FFE2-7ACC-4725-AE61-F31D64ECD5F3}" destId="{CF0610D0-ADC0-41A0-84CA-5AC73D185679}" srcOrd="0" destOrd="0" presId="urn:microsoft.com/office/officeart/2008/layout/AlternatingHexagons"/>
    <dgm:cxn modelId="{8C88952A-2DDA-49AA-A915-8F31B11A7438}" type="presParOf" srcId="{CF0610D0-ADC0-41A0-84CA-5AC73D185679}" destId="{5A0A5DE9-57D2-40FC-AB2C-CFA4EBB62916}" srcOrd="0" destOrd="0" presId="urn:microsoft.com/office/officeart/2008/layout/AlternatingHexagons"/>
    <dgm:cxn modelId="{1917D4C3-2AE7-4D8D-82F8-E998C259C481}" type="presParOf" srcId="{CF0610D0-ADC0-41A0-84CA-5AC73D185679}" destId="{E9AEA66C-90F9-4C78-8493-94262DADA260}" srcOrd="1" destOrd="0" presId="urn:microsoft.com/office/officeart/2008/layout/AlternatingHexagons"/>
    <dgm:cxn modelId="{04F93479-C080-4051-A43F-D5896282AA3A}" type="presParOf" srcId="{CF0610D0-ADC0-41A0-84CA-5AC73D185679}" destId="{F37BAFAE-551F-4652-89D6-4A5E0A844A00}" srcOrd="2" destOrd="0" presId="urn:microsoft.com/office/officeart/2008/layout/AlternatingHexagons"/>
    <dgm:cxn modelId="{69C907D8-D3E0-4740-BFF8-41BA3051927E}" type="presParOf" srcId="{CF0610D0-ADC0-41A0-84CA-5AC73D185679}" destId="{19F9F672-D8C1-4B3F-B989-347D48D6AC88}" srcOrd="3" destOrd="0" presId="urn:microsoft.com/office/officeart/2008/layout/AlternatingHexagons"/>
    <dgm:cxn modelId="{2A683056-C97B-433B-A1ED-978CAC937DB3}" type="presParOf" srcId="{CF0610D0-ADC0-41A0-84CA-5AC73D185679}" destId="{B57DF9B8-EEDD-4AA3-85EA-2FA3A7054ADE}" srcOrd="4" destOrd="0" presId="urn:microsoft.com/office/officeart/2008/layout/AlternatingHexagons"/>
    <dgm:cxn modelId="{8ADB40EF-75DE-42BE-91B0-0A68631E9814}" type="presParOf" srcId="{3D45FFE2-7ACC-4725-AE61-F31D64ECD5F3}" destId="{3E86DC73-0BEC-4C19-9CE3-A56DDC681C58}" srcOrd="1" destOrd="0" presId="urn:microsoft.com/office/officeart/2008/layout/AlternatingHexagons"/>
    <dgm:cxn modelId="{92CE1C53-676B-4B8C-A661-AA6DEDE76AF3}" type="presParOf" srcId="{3D45FFE2-7ACC-4725-AE61-F31D64ECD5F3}" destId="{1EEFEEF8-A767-4D95-868A-7C4FF8ACE16D}" srcOrd="2" destOrd="0" presId="urn:microsoft.com/office/officeart/2008/layout/AlternatingHexagons"/>
    <dgm:cxn modelId="{01F18082-27B5-4B27-880C-C4718C43463C}" type="presParOf" srcId="{1EEFEEF8-A767-4D95-868A-7C4FF8ACE16D}" destId="{FEA41B92-AF98-4C38-9755-13AD1D12F6B1}" srcOrd="0" destOrd="0" presId="urn:microsoft.com/office/officeart/2008/layout/AlternatingHexagons"/>
    <dgm:cxn modelId="{4B24558E-3CA3-4CFE-BA4A-BCC6089E6BCA}" type="presParOf" srcId="{1EEFEEF8-A767-4D95-868A-7C4FF8ACE16D}" destId="{529C604E-FB86-427E-8A16-F4B8B3596D84}" srcOrd="1" destOrd="0" presId="urn:microsoft.com/office/officeart/2008/layout/AlternatingHexagons"/>
    <dgm:cxn modelId="{5A3CCFCF-DA08-44CB-9E9A-EB1534429891}" type="presParOf" srcId="{1EEFEEF8-A767-4D95-868A-7C4FF8ACE16D}" destId="{45D255D8-9C80-4317-81F4-512AB0422541}" srcOrd="2" destOrd="0" presId="urn:microsoft.com/office/officeart/2008/layout/AlternatingHexagons"/>
    <dgm:cxn modelId="{D45519B1-4950-44A3-A964-B730B7E602E5}" type="presParOf" srcId="{1EEFEEF8-A767-4D95-868A-7C4FF8ACE16D}" destId="{ABA8E8F4-0EEF-4F24-A22D-275590687D2F}" srcOrd="3" destOrd="0" presId="urn:microsoft.com/office/officeart/2008/layout/AlternatingHexagons"/>
    <dgm:cxn modelId="{13F22320-4274-415C-B87C-93CDA74A0F12}" type="presParOf" srcId="{1EEFEEF8-A767-4D95-868A-7C4FF8ACE16D}" destId="{F3039E63-9CC8-4D0D-B766-2AA32111F6EF}" srcOrd="4" destOrd="0" presId="urn:microsoft.com/office/officeart/2008/layout/AlternatingHexagons"/>
    <dgm:cxn modelId="{21993C0C-C472-42AC-B921-B6AF302E04B5}" type="presParOf" srcId="{3D45FFE2-7ACC-4725-AE61-F31D64ECD5F3}" destId="{5C2454D8-D7EA-48D5-88DC-C2C517F7B282}" srcOrd="3" destOrd="0" presId="urn:microsoft.com/office/officeart/2008/layout/AlternatingHexagons"/>
    <dgm:cxn modelId="{AE2BEC55-9824-4629-AABB-67DB48D6BA82}" type="presParOf" srcId="{3D45FFE2-7ACC-4725-AE61-F31D64ECD5F3}" destId="{DFCDB916-74F2-46CC-9ED6-21B1CB8D3AF2}" srcOrd="4" destOrd="0" presId="urn:microsoft.com/office/officeart/2008/layout/AlternatingHexagons"/>
    <dgm:cxn modelId="{76A7EDB6-2F3A-4C84-A8B8-F8DFABF5CCCE}" type="presParOf" srcId="{DFCDB916-74F2-46CC-9ED6-21B1CB8D3AF2}" destId="{FF67FC55-E55A-4EC6-92A6-ADD2A20D2A91}" srcOrd="0" destOrd="0" presId="urn:microsoft.com/office/officeart/2008/layout/AlternatingHexagons"/>
    <dgm:cxn modelId="{1045C81E-387A-4F06-B5FE-DFD38F1BA1A4}" type="presParOf" srcId="{DFCDB916-74F2-46CC-9ED6-21B1CB8D3AF2}" destId="{6F865786-A0DB-413E-B192-4614D88FA6AF}" srcOrd="1" destOrd="0" presId="urn:microsoft.com/office/officeart/2008/layout/AlternatingHexagons"/>
    <dgm:cxn modelId="{EB506CC9-416A-4426-8110-6F3C1030214B}" type="presParOf" srcId="{DFCDB916-74F2-46CC-9ED6-21B1CB8D3AF2}" destId="{FD292982-C8F9-4936-9FEB-2AE7D2C696E6}" srcOrd="2" destOrd="0" presId="urn:microsoft.com/office/officeart/2008/layout/AlternatingHexagons"/>
    <dgm:cxn modelId="{AAD95297-B0B4-4600-9516-055F5BB01134}" type="presParOf" srcId="{DFCDB916-74F2-46CC-9ED6-21B1CB8D3AF2}" destId="{83C5BAAA-D4EF-4AA3-838D-9909F13E4EC6}" srcOrd="3" destOrd="0" presId="urn:microsoft.com/office/officeart/2008/layout/AlternatingHexagons"/>
    <dgm:cxn modelId="{F51A80C9-9930-426D-8A6D-9634E7132F0B}" type="presParOf" srcId="{DFCDB916-74F2-46CC-9ED6-21B1CB8D3AF2}" destId="{B20E0D92-1B57-4FE2-8554-AA239BCBA5E4}" srcOrd="4" destOrd="0" presId="urn:microsoft.com/office/officeart/2008/layout/AlternatingHexagons"/>
    <dgm:cxn modelId="{1B96B9BD-0DC4-42D5-B569-F55061E8EC91}" type="presParOf" srcId="{3D45FFE2-7ACC-4725-AE61-F31D64ECD5F3}" destId="{9E7F1458-9250-4145-9671-6D8DA05F9422}" srcOrd="5" destOrd="0" presId="urn:microsoft.com/office/officeart/2008/layout/AlternatingHexagons"/>
    <dgm:cxn modelId="{199AD767-36D3-4972-AB5B-7D14D62A2D16}" type="presParOf" srcId="{3D45FFE2-7ACC-4725-AE61-F31D64ECD5F3}" destId="{4982C602-BBF2-4744-AD99-CBA9CF8E23AA}" srcOrd="6" destOrd="0" presId="urn:microsoft.com/office/officeart/2008/layout/AlternatingHexagons"/>
    <dgm:cxn modelId="{9A9096CF-AB18-4805-A64C-DE7E36F8ADD1}" type="presParOf" srcId="{4982C602-BBF2-4744-AD99-CBA9CF8E23AA}" destId="{9F3FA358-9062-45C2-8402-5EB4DC92CD03}" srcOrd="0" destOrd="0" presId="urn:microsoft.com/office/officeart/2008/layout/AlternatingHexagons"/>
    <dgm:cxn modelId="{8A93FFC9-2E9B-4F93-B37E-F8453DA6F294}" type="presParOf" srcId="{4982C602-BBF2-4744-AD99-CBA9CF8E23AA}" destId="{F19A2AC0-72C6-4028-ADFC-2A3CC43D9937}" srcOrd="1" destOrd="0" presId="urn:microsoft.com/office/officeart/2008/layout/AlternatingHexagons"/>
    <dgm:cxn modelId="{0D5919F9-C6A9-4834-95AA-D9E969CB2664}" type="presParOf" srcId="{4982C602-BBF2-4744-AD99-CBA9CF8E23AA}" destId="{90390F69-2EFB-4F51-995E-0D25F206EE8B}" srcOrd="2" destOrd="0" presId="urn:microsoft.com/office/officeart/2008/layout/AlternatingHexagons"/>
    <dgm:cxn modelId="{FE4D1D7E-5A60-44F2-9DFC-5FA4F32B0114}" type="presParOf" srcId="{4982C602-BBF2-4744-AD99-CBA9CF8E23AA}" destId="{04405FFE-37B7-41FB-AEA3-3FE3152335A3}" srcOrd="3" destOrd="0" presId="urn:microsoft.com/office/officeart/2008/layout/AlternatingHexagons"/>
    <dgm:cxn modelId="{281DDC47-B572-45FF-860C-E43B855EFF3B}" type="presParOf" srcId="{4982C602-BBF2-4744-AD99-CBA9CF8E23AA}" destId="{26F3D622-2710-4DE5-BC1B-8FAFD1B81D9E}" srcOrd="4" destOrd="0" presId="urn:microsoft.com/office/officeart/2008/layout/AlternatingHexagons"/>
    <dgm:cxn modelId="{9410F616-1BF7-4702-B851-B110A842628A}" type="presParOf" srcId="{3D45FFE2-7ACC-4725-AE61-F31D64ECD5F3}" destId="{746B1876-F51D-4C4D-87FA-D28BAC04D352}" srcOrd="7" destOrd="0" presId="urn:microsoft.com/office/officeart/2008/layout/AlternatingHexagons"/>
    <dgm:cxn modelId="{D02836AD-F880-4267-8F16-439BC8E3F283}" type="presParOf" srcId="{3D45FFE2-7ACC-4725-AE61-F31D64ECD5F3}" destId="{F9B6B0AE-DD9A-4259-8A54-34151E286467}" srcOrd="8" destOrd="0" presId="urn:microsoft.com/office/officeart/2008/layout/AlternatingHexagons"/>
    <dgm:cxn modelId="{E620211E-EE60-4222-97CB-15D3353D0B32}" type="presParOf" srcId="{F9B6B0AE-DD9A-4259-8A54-34151E286467}" destId="{9E7356DC-2806-4064-B984-A7E158612FB0}" srcOrd="0" destOrd="0" presId="urn:microsoft.com/office/officeart/2008/layout/AlternatingHexagons"/>
    <dgm:cxn modelId="{6C5488EE-8B36-441F-88D0-593991F52F87}" type="presParOf" srcId="{F9B6B0AE-DD9A-4259-8A54-34151E286467}" destId="{030AAA2B-56C4-45FA-8B66-A4EC4A81454D}" srcOrd="1" destOrd="0" presId="urn:microsoft.com/office/officeart/2008/layout/AlternatingHexagons"/>
    <dgm:cxn modelId="{BCD28962-B884-4583-B1AB-4CB2E2457E98}" type="presParOf" srcId="{F9B6B0AE-DD9A-4259-8A54-34151E286467}" destId="{ABDC5A0C-0AFE-47D7-8FA7-54C5628742F1}" srcOrd="2" destOrd="0" presId="urn:microsoft.com/office/officeart/2008/layout/AlternatingHexagons"/>
    <dgm:cxn modelId="{D60860B6-C6C8-447A-BE9B-F18294F77498}" type="presParOf" srcId="{F9B6B0AE-DD9A-4259-8A54-34151E286467}" destId="{937A5F7B-6C99-4D8D-9533-00C57804AD9A}" srcOrd="3" destOrd="0" presId="urn:microsoft.com/office/officeart/2008/layout/AlternatingHexagons"/>
    <dgm:cxn modelId="{069C78D4-2478-47FC-AD7E-F764AC3DFE74}" type="presParOf" srcId="{F9B6B0AE-DD9A-4259-8A54-34151E286467}" destId="{56D452EB-9E65-4302-8731-864EA32896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BFDFAC-B9F7-437A-8CE0-33EA23DA66B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F5261598-0AE1-48B1-9431-AB7A06DA90B6}">
      <dgm:prSet phldrT="[Texto]" custT="1"/>
      <dgm:spPr/>
      <dgm:t>
        <a:bodyPr/>
        <a:lstStyle/>
        <a:p>
          <a:r>
            <a:rPr lang="pt-BR" sz="1050" dirty="0" smtClean="0">
              <a:latin typeface="Arial" panose="020B0604020202020204" pitchFamily="34" charset="0"/>
              <a:cs typeface="Arial" panose="020B0604020202020204" pitchFamily="34" charset="0"/>
            </a:rPr>
            <a:t>Previsão e Controle da Execução do </a:t>
          </a:r>
          <a:r>
            <a:rPr lang="pt-BR" sz="1050" dirty="0" err="1" smtClean="0">
              <a:latin typeface="Arial" panose="020B0604020202020204" pitchFamily="34" charset="0"/>
              <a:cs typeface="Arial" panose="020B0604020202020204" pitchFamily="34" charset="0"/>
            </a:rPr>
            <a:t>Orç</a:t>
          </a:r>
          <a:r>
            <a:rPr lang="pt-BR" sz="1050" dirty="0" smtClean="0">
              <a:latin typeface="Arial" panose="020B0604020202020204" pitchFamily="34" charset="0"/>
              <a:cs typeface="Arial" panose="020B0604020202020204" pitchFamily="34" charset="0"/>
            </a:rPr>
            <a:t>. (PEFA)</a:t>
          </a:r>
          <a:endParaRPr lang="pt-BR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D2137-E2BE-4CEC-9E33-0D027232FF9D}" type="parTrans" cxnId="{E342353F-4D78-4FDD-BC37-454CD1BCD472}">
      <dgm:prSet/>
      <dgm:spPr/>
      <dgm:t>
        <a:bodyPr/>
        <a:lstStyle/>
        <a:p>
          <a:endParaRPr lang="pt-BR"/>
        </a:p>
      </dgm:t>
    </dgm:pt>
    <dgm:pt modelId="{4620D45F-7A68-4107-8ADC-48E80795BA4C}" type="sibTrans" cxnId="{E342353F-4D78-4FDD-BC37-454CD1BCD472}">
      <dgm:prSet/>
      <dgm:spPr/>
      <dgm:t>
        <a:bodyPr/>
        <a:lstStyle/>
        <a:p>
          <a:r>
            <a:rPr lang="pt-BR" dirty="0" smtClean="0"/>
            <a:t>Orçamento com Base em Política (PEFA)</a:t>
          </a:r>
          <a:endParaRPr lang="pt-BR" dirty="0"/>
        </a:p>
      </dgm:t>
    </dgm:pt>
    <dgm:pt modelId="{9AD364BB-4B16-4EC2-97E7-30AB76737764}">
      <dgm:prSet custT="1"/>
      <dgm:spPr/>
      <dgm:t>
        <a:bodyPr/>
        <a:lstStyle/>
        <a:p>
          <a:r>
            <a:rPr lang="pt-BR" sz="1050" dirty="0" smtClean="0">
              <a:latin typeface="Arial" panose="020B0604020202020204" pitchFamily="34" charset="0"/>
              <a:cs typeface="Arial" panose="020B0604020202020204" pitchFamily="34" charset="0"/>
            </a:rPr>
            <a:t>Contabilidade, Registros e Relatórios (PEFA) </a:t>
          </a:r>
        </a:p>
      </dgm:t>
    </dgm:pt>
    <dgm:pt modelId="{3C3042B4-F1B6-48DC-BC1D-71652E29A0A0}" type="parTrans" cxnId="{ABC8B9D6-CDEB-4809-8252-077448DCA059}">
      <dgm:prSet/>
      <dgm:spPr/>
      <dgm:t>
        <a:bodyPr/>
        <a:lstStyle/>
        <a:p>
          <a:endParaRPr lang="pt-BR"/>
        </a:p>
      </dgm:t>
    </dgm:pt>
    <dgm:pt modelId="{832C8028-E311-448A-8BFF-1AF0DB0E3237}" type="sibTrans" cxnId="{ABC8B9D6-CDEB-4809-8252-077448DCA059}">
      <dgm:prSet custT="1"/>
      <dgm:spPr/>
      <dgm:t>
        <a:bodyPr/>
        <a:lstStyle/>
        <a:p>
          <a:r>
            <a:rPr lang="pt-BR" sz="1050" b="1" dirty="0" smtClean="0">
              <a:latin typeface="Arial" panose="020B0604020202020204" pitchFamily="34" charset="0"/>
              <a:cs typeface="Arial" panose="020B0604020202020204" pitchFamily="34" charset="0"/>
            </a:rPr>
            <a:t>Auditoria Externa (PEFA</a:t>
          </a:r>
          <a:r>
            <a:rPr lang="pt-BR" sz="105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t-BR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810206-697D-4294-A0BC-28B6C6FE3696}">
      <dgm:prSet custT="1"/>
      <dgm:spPr/>
      <dgm:t>
        <a:bodyPr/>
        <a:lstStyle/>
        <a:p>
          <a:r>
            <a:rPr lang="pt-BR" sz="105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Coordenação c/ Políticas </a:t>
          </a:r>
          <a:r>
            <a:rPr lang="pt-BR" sz="105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Macroecon</a:t>
          </a:r>
          <a:r>
            <a:rPr lang="pt-BR" sz="105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. (DEMPA)</a:t>
          </a:r>
          <a:endParaRPr lang="pt-BR" sz="105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C00C6-768D-440B-B286-CC76B341EFC9}" type="parTrans" cxnId="{1DE013EA-06B3-421A-ADA5-D69EB02F6CD0}">
      <dgm:prSet/>
      <dgm:spPr/>
      <dgm:t>
        <a:bodyPr/>
        <a:lstStyle/>
        <a:p>
          <a:endParaRPr lang="pt-BR"/>
        </a:p>
      </dgm:t>
    </dgm:pt>
    <dgm:pt modelId="{12E32620-B27C-4AE7-846A-6372318C9D9F}" type="sibTrans" cxnId="{1DE013EA-06B3-421A-ADA5-D69EB02F6CD0}">
      <dgm:prSet/>
      <dgm:spPr/>
      <dgm:t>
        <a:bodyPr/>
        <a:lstStyle/>
        <a:p>
          <a:r>
            <a:rPr lang="pt-BR" dirty="0" smtClean="0"/>
            <a:t>Governança e </a:t>
          </a:r>
          <a:r>
            <a:rPr lang="pt-BR" dirty="0" err="1" smtClean="0"/>
            <a:t>Desenvolv</a:t>
          </a:r>
          <a:r>
            <a:rPr lang="pt-BR" dirty="0" smtClean="0"/>
            <a:t>. Estratégias (DEMPA)</a:t>
          </a:r>
          <a:endParaRPr lang="pt-BR" dirty="0"/>
        </a:p>
      </dgm:t>
    </dgm:pt>
    <dgm:pt modelId="{EF743F56-76E5-42AE-A345-47D7A0EF4BD2}">
      <dgm:prSet phldrT="[Texto]" custT="1"/>
      <dgm:spPr/>
      <dgm:t>
        <a:bodyPr/>
        <a:lstStyle/>
        <a:p>
          <a:r>
            <a:rPr lang="pt-BR" sz="1000" dirty="0" smtClean="0">
              <a:latin typeface="Arial" panose="020B0604020202020204" pitchFamily="34" charset="0"/>
              <a:cs typeface="Arial" panose="020B0604020202020204" pitchFamily="34" charset="0"/>
            </a:rPr>
            <a:t>Atividades Empréstimos e Financiamento (DEMPA) </a:t>
          </a:r>
          <a:endParaRPr lang="pt-BR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1BD555-8DB8-4039-BC86-59C46ECCBC97}" type="sibTrans" cxnId="{0CC0C46D-BD9C-4D18-9788-859089CE73EB}">
      <dgm:prSet/>
      <dgm:spPr/>
      <dgm:t>
        <a:bodyPr/>
        <a:lstStyle/>
        <a:p>
          <a:r>
            <a:rPr lang="pt-BR" dirty="0" smtClean="0"/>
            <a:t>Previsão de Fluxo de Caixa e Gestão Saldo (DEMPA) </a:t>
          </a:r>
          <a:endParaRPr lang="pt-BR" dirty="0"/>
        </a:p>
      </dgm:t>
    </dgm:pt>
    <dgm:pt modelId="{A6A01605-0EC9-4BAA-9B5E-A8036C680CA7}" type="parTrans" cxnId="{0CC0C46D-BD9C-4D18-9788-859089CE73EB}">
      <dgm:prSet/>
      <dgm:spPr/>
      <dgm:t>
        <a:bodyPr/>
        <a:lstStyle/>
        <a:p>
          <a:endParaRPr lang="pt-BR"/>
        </a:p>
      </dgm:t>
    </dgm:pt>
    <dgm:pt modelId="{69DF1C5A-1625-4DCF-BB4D-A5B666015A86}">
      <dgm:prSet phldrT="[Texto]" custT="1"/>
      <dgm:spPr/>
      <dgm:t>
        <a:bodyPr/>
        <a:lstStyle/>
        <a:p>
          <a:r>
            <a:rPr lang="pt-BR" sz="1000" b="1" dirty="0" smtClean="0">
              <a:latin typeface="Arial" panose="020B0604020202020204" pitchFamily="34" charset="0"/>
              <a:cs typeface="Arial" panose="020B0604020202020204" pitchFamily="34" charset="0"/>
            </a:rPr>
            <a:t>Credibilidade do Orçamento  (PEFA)</a:t>
          </a:r>
          <a:endParaRPr lang="pt-BR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841BD-56DC-4464-9E49-900F9BB5EFA0}" type="sibTrans" cxnId="{EF7D2207-DBDD-47B4-AB86-9BF600E874FF}">
      <dgm:prSet custT="1"/>
      <dgm:spPr/>
      <dgm:t>
        <a:bodyPr/>
        <a:lstStyle/>
        <a:p>
          <a:r>
            <a:rPr lang="pt-BR" sz="1050" dirty="0" smtClean="0">
              <a:latin typeface="Arial" panose="020B0604020202020204" pitchFamily="34" charset="0"/>
              <a:cs typeface="Arial" panose="020B0604020202020204" pitchFamily="34" charset="0"/>
            </a:rPr>
            <a:t>Abrangência e Transparência  do Orçamento (PEFA) </a:t>
          </a:r>
          <a:endParaRPr lang="pt-BR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51414-FA9C-429C-8EB4-B3F105809ED7}" type="parTrans" cxnId="{EF7D2207-DBDD-47B4-AB86-9BF600E874FF}">
      <dgm:prSet/>
      <dgm:spPr/>
      <dgm:t>
        <a:bodyPr/>
        <a:lstStyle/>
        <a:p>
          <a:endParaRPr lang="pt-BR"/>
        </a:p>
      </dgm:t>
    </dgm:pt>
    <dgm:pt modelId="{4B85FC13-D7A0-4CBC-A85A-F8096A5FA914}">
      <dgm:prSet phldrT="[Texto]"/>
      <dgm:spPr/>
      <dgm:t>
        <a:bodyPr/>
        <a:lstStyle/>
        <a:p>
          <a:r>
            <a:rPr lang="pt-BR" dirty="0" smtClean="0"/>
            <a:t>Registros e Relatórios da Dívida (DEMPA) </a:t>
          </a:r>
          <a:endParaRPr lang="pt-BR" dirty="0"/>
        </a:p>
      </dgm:t>
    </dgm:pt>
    <dgm:pt modelId="{B505B577-D5FA-476D-B33B-1FEA3876137B}" type="parTrans" cxnId="{139E734F-0A9B-4BE5-8DC2-A90B71DDB876}">
      <dgm:prSet/>
      <dgm:spPr/>
      <dgm:t>
        <a:bodyPr/>
        <a:lstStyle/>
        <a:p>
          <a:endParaRPr lang="pt-BR"/>
        </a:p>
      </dgm:t>
    </dgm:pt>
    <dgm:pt modelId="{D8A9E455-E6A5-49D5-8BA0-C4BC6CEA800E}" type="sibTrans" cxnId="{139E734F-0A9B-4BE5-8DC2-A90B71DDB876}">
      <dgm:prSet/>
      <dgm:spPr/>
      <dgm:t>
        <a:bodyPr/>
        <a:lstStyle/>
        <a:p>
          <a:r>
            <a:rPr lang="pt-BR" dirty="0" smtClean="0"/>
            <a:t>Gestão de Riscos Operacionais (DEMPA)</a:t>
          </a:r>
          <a:endParaRPr lang="pt-BR" dirty="0"/>
        </a:p>
      </dgm:t>
    </dgm:pt>
    <dgm:pt modelId="{3D45FFE2-7ACC-4725-AE61-F31D64ECD5F3}" type="pres">
      <dgm:prSet presAssocID="{53BFDFAC-B9F7-437A-8CE0-33EA23DA66BD}" presName="Name0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F0610D0-ADC0-41A0-84CA-5AC73D185679}" type="pres">
      <dgm:prSet presAssocID="{69DF1C5A-1625-4DCF-BB4D-A5B666015A86}" presName="composite" presStyleCnt="0"/>
      <dgm:spPr/>
      <dgm:t>
        <a:bodyPr/>
        <a:lstStyle/>
        <a:p>
          <a:endParaRPr lang="pt-BR"/>
        </a:p>
      </dgm:t>
    </dgm:pt>
    <dgm:pt modelId="{5A0A5DE9-57D2-40FC-AB2C-CFA4EBB62916}" type="pres">
      <dgm:prSet presAssocID="{69DF1C5A-1625-4DCF-BB4D-A5B666015A86}" presName="Parent1" presStyleLbl="node1" presStyleIdx="0" presStyleCnt="12" custScaleX="136493" custLinFactNeighborX="-14093" custLinFactNeighborY="-1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AEA66C-90F9-4C78-8493-94262DADA260}" type="pres">
      <dgm:prSet presAssocID="{69DF1C5A-1625-4DCF-BB4D-A5B666015A86}" presName="Childtext1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7BAFAE-551F-4652-89D6-4A5E0A844A00}" type="pres">
      <dgm:prSet presAssocID="{69DF1C5A-1625-4DCF-BB4D-A5B666015A86}" presName="BalanceSpacing" presStyleCnt="0"/>
      <dgm:spPr/>
      <dgm:t>
        <a:bodyPr/>
        <a:lstStyle/>
        <a:p>
          <a:endParaRPr lang="pt-BR"/>
        </a:p>
      </dgm:t>
    </dgm:pt>
    <dgm:pt modelId="{19F9F672-D8C1-4B3F-B989-347D48D6AC88}" type="pres">
      <dgm:prSet presAssocID="{69DF1C5A-1625-4DCF-BB4D-A5B666015A86}" presName="BalanceSpacing1" presStyleCnt="0"/>
      <dgm:spPr/>
      <dgm:t>
        <a:bodyPr/>
        <a:lstStyle/>
        <a:p>
          <a:endParaRPr lang="pt-BR"/>
        </a:p>
      </dgm:t>
    </dgm:pt>
    <dgm:pt modelId="{B57DF9B8-EEDD-4AA3-85EA-2FA3A7054ADE}" type="pres">
      <dgm:prSet presAssocID="{068841BD-56DC-4464-9E49-900F9BB5EFA0}" presName="Accent1Text" presStyleLbl="node1" presStyleIdx="1" presStyleCnt="12" custScaleX="126682" custLinFactNeighborX="6888" custLinFactNeighborY="-139"/>
      <dgm:spPr/>
      <dgm:t>
        <a:bodyPr/>
        <a:lstStyle/>
        <a:p>
          <a:endParaRPr lang="pt-BR"/>
        </a:p>
      </dgm:t>
    </dgm:pt>
    <dgm:pt modelId="{3E86DC73-0BEC-4C19-9CE3-A56DDC681C58}" type="pres">
      <dgm:prSet presAssocID="{068841BD-56DC-4464-9E49-900F9BB5EFA0}" presName="spaceBetweenRectangles" presStyleCnt="0"/>
      <dgm:spPr/>
      <dgm:t>
        <a:bodyPr/>
        <a:lstStyle/>
        <a:p>
          <a:endParaRPr lang="pt-BR"/>
        </a:p>
      </dgm:t>
    </dgm:pt>
    <dgm:pt modelId="{1EEFEEF8-A767-4D95-868A-7C4FF8ACE16D}" type="pres">
      <dgm:prSet presAssocID="{F5261598-0AE1-48B1-9431-AB7A06DA90B6}" presName="composite" presStyleCnt="0"/>
      <dgm:spPr/>
      <dgm:t>
        <a:bodyPr/>
        <a:lstStyle/>
        <a:p>
          <a:endParaRPr lang="pt-BR"/>
        </a:p>
      </dgm:t>
    </dgm:pt>
    <dgm:pt modelId="{FEA41B92-AF98-4C38-9755-13AD1D12F6B1}" type="pres">
      <dgm:prSet presAssocID="{F5261598-0AE1-48B1-9431-AB7A06DA90B6}" presName="Parent1" presStyleLbl="node1" presStyleIdx="2" presStyleCnt="12" custScaleX="125493" custLinFactNeighborX="3713" custLinFactNeighborY="-13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9C604E-FB86-427E-8A16-F4B8B3596D84}" type="pres">
      <dgm:prSet presAssocID="{F5261598-0AE1-48B1-9431-AB7A06DA90B6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D255D8-9C80-4317-81F4-512AB0422541}" type="pres">
      <dgm:prSet presAssocID="{F5261598-0AE1-48B1-9431-AB7A06DA90B6}" presName="BalanceSpacing" presStyleCnt="0"/>
      <dgm:spPr/>
      <dgm:t>
        <a:bodyPr/>
        <a:lstStyle/>
        <a:p>
          <a:endParaRPr lang="pt-BR"/>
        </a:p>
      </dgm:t>
    </dgm:pt>
    <dgm:pt modelId="{ABA8E8F4-0EEF-4F24-A22D-275590687D2F}" type="pres">
      <dgm:prSet presAssocID="{F5261598-0AE1-48B1-9431-AB7A06DA90B6}" presName="BalanceSpacing1" presStyleCnt="0"/>
      <dgm:spPr/>
      <dgm:t>
        <a:bodyPr/>
        <a:lstStyle/>
        <a:p>
          <a:endParaRPr lang="pt-BR"/>
        </a:p>
      </dgm:t>
    </dgm:pt>
    <dgm:pt modelId="{F3039E63-9CC8-4D0D-B766-2AA32111F6EF}" type="pres">
      <dgm:prSet presAssocID="{4620D45F-7A68-4107-8ADC-48E80795BA4C}" presName="Accent1Text" presStyleLbl="node1" presStyleIdx="3" presStyleCnt="12" custScaleX="128187" custLinFactNeighborX="-13780" custLinFactNeighborY="-1324"/>
      <dgm:spPr/>
      <dgm:t>
        <a:bodyPr/>
        <a:lstStyle/>
        <a:p>
          <a:endParaRPr lang="pt-BR"/>
        </a:p>
      </dgm:t>
    </dgm:pt>
    <dgm:pt modelId="{5C2454D8-D7EA-48D5-88DC-C2C517F7B282}" type="pres">
      <dgm:prSet presAssocID="{4620D45F-7A68-4107-8ADC-48E80795BA4C}" presName="spaceBetweenRectangles" presStyleCnt="0"/>
      <dgm:spPr/>
      <dgm:t>
        <a:bodyPr/>
        <a:lstStyle/>
        <a:p>
          <a:endParaRPr lang="pt-BR"/>
        </a:p>
      </dgm:t>
    </dgm:pt>
    <dgm:pt modelId="{DFCDB916-74F2-46CC-9ED6-21B1CB8D3AF2}" type="pres">
      <dgm:prSet presAssocID="{9AD364BB-4B16-4EC2-97E7-30AB76737764}" presName="composite" presStyleCnt="0"/>
      <dgm:spPr/>
      <dgm:t>
        <a:bodyPr/>
        <a:lstStyle/>
        <a:p>
          <a:endParaRPr lang="pt-BR"/>
        </a:p>
      </dgm:t>
    </dgm:pt>
    <dgm:pt modelId="{FF67FC55-E55A-4EC6-92A6-ADD2A20D2A91}" type="pres">
      <dgm:prSet presAssocID="{9AD364BB-4B16-4EC2-97E7-30AB76737764}" presName="Parent1" presStyleLbl="node1" presStyleIdx="4" presStyleCnt="12" custScaleX="142279" custLinFactNeighborX="-18247" custLinFactNeighborY="-3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65786-A0DB-413E-B192-4614D88FA6AF}" type="pres">
      <dgm:prSet presAssocID="{9AD364BB-4B16-4EC2-97E7-30AB76737764}" presName="Childtext1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292982-C8F9-4936-9FEB-2AE7D2C696E6}" type="pres">
      <dgm:prSet presAssocID="{9AD364BB-4B16-4EC2-97E7-30AB76737764}" presName="BalanceSpacing" presStyleCnt="0"/>
      <dgm:spPr/>
      <dgm:t>
        <a:bodyPr/>
        <a:lstStyle/>
        <a:p>
          <a:endParaRPr lang="pt-BR"/>
        </a:p>
      </dgm:t>
    </dgm:pt>
    <dgm:pt modelId="{83C5BAAA-D4EF-4AA3-838D-9909F13E4EC6}" type="pres">
      <dgm:prSet presAssocID="{9AD364BB-4B16-4EC2-97E7-30AB76737764}" presName="BalanceSpacing1" presStyleCnt="0"/>
      <dgm:spPr/>
      <dgm:t>
        <a:bodyPr/>
        <a:lstStyle/>
        <a:p>
          <a:endParaRPr lang="pt-BR"/>
        </a:p>
      </dgm:t>
    </dgm:pt>
    <dgm:pt modelId="{B20E0D92-1B57-4FE2-8554-AA239BCBA5E4}" type="pres">
      <dgm:prSet presAssocID="{832C8028-E311-448A-8BFF-1AF0DB0E3237}" presName="Accent1Text" presStyleLbl="node1" presStyleIdx="5" presStyleCnt="12" custScaleX="139587" custLinFactNeighborX="13341" custLinFactNeighborY="-1174"/>
      <dgm:spPr/>
      <dgm:t>
        <a:bodyPr/>
        <a:lstStyle/>
        <a:p>
          <a:endParaRPr lang="pt-BR"/>
        </a:p>
      </dgm:t>
    </dgm:pt>
    <dgm:pt modelId="{9E7F1458-9250-4145-9671-6D8DA05F9422}" type="pres">
      <dgm:prSet presAssocID="{832C8028-E311-448A-8BFF-1AF0DB0E3237}" presName="spaceBetweenRectangles" presStyleCnt="0"/>
      <dgm:spPr/>
      <dgm:t>
        <a:bodyPr/>
        <a:lstStyle/>
        <a:p>
          <a:endParaRPr lang="pt-BR"/>
        </a:p>
      </dgm:t>
    </dgm:pt>
    <dgm:pt modelId="{4982C602-BBF2-4744-AD99-CBA9CF8E23AA}" type="pres">
      <dgm:prSet presAssocID="{C6810206-697D-4294-A0BC-28B6C6FE3696}" presName="composite" presStyleCnt="0"/>
      <dgm:spPr/>
      <dgm:t>
        <a:bodyPr/>
        <a:lstStyle/>
        <a:p>
          <a:endParaRPr lang="pt-BR"/>
        </a:p>
      </dgm:t>
    </dgm:pt>
    <dgm:pt modelId="{9F3FA358-9062-45C2-8402-5EB4DC92CD03}" type="pres">
      <dgm:prSet presAssocID="{C6810206-697D-4294-A0BC-28B6C6FE3696}" presName="Parent1" presStyleLbl="node1" presStyleIdx="6" presStyleCnt="12" custScaleX="149708" custLinFactNeighborX="8774" custLinFactNeighborY="-36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9A2AC0-72C6-4028-ADFC-2A3CC43D9937}" type="pres">
      <dgm:prSet presAssocID="{C6810206-697D-4294-A0BC-28B6C6FE3696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390F69-2EFB-4F51-995E-0D25F206EE8B}" type="pres">
      <dgm:prSet presAssocID="{C6810206-697D-4294-A0BC-28B6C6FE3696}" presName="BalanceSpacing" presStyleCnt="0"/>
      <dgm:spPr/>
      <dgm:t>
        <a:bodyPr/>
        <a:lstStyle/>
        <a:p>
          <a:endParaRPr lang="pt-BR"/>
        </a:p>
      </dgm:t>
    </dgm:pt>
    <dgm:pt modelId="{04405FFE-37B7-41FB-AEA3-3FE3152335A3}" type="pres">
      <dgm:prSet presAssocID="{C6810206-697D-4294-A0BC-28B6C6FE3696}" presName="BalanceSpacing1" presStyleCnt="0"/>
      <dgm:spPr/>
      <dgm:t>
        <a:bodyPr/>
        <a:lstStyle/>
        <a:p>
          <a:endParaRPr lang="pt-BR"/>
        </a:p>
      </dgm:t>
    </dgm:pt>
    <dgm:pt modelId="{26F3D622-2710-4DE5-BC1B-8FAFD1B81D9E}" type="pres">
      <dgm:prSet presAssocID="{12E32620-B27C-4AE7-846A-6372318C9D9F}" presName="Accent1Text" presStyleLbl="node1" presStyleIdx="7" presStyleCnt="12" custScaleX="142280" custLinFactNeighborX="-20827" custLinFactNeighborY="-3647"/>
      <dgm:spPr/>
      <dgm:t>
        <a:bodyPr/>
        <a:lstStyle/>
        <a:p>
          <a:endParaRPr lang="pt-BR"/>
        </a:p>
      </dgm:t>
    </dgm:pt>
    <dgm:pt modelId="{746B1876-F51D-4C4D-87FA-D28BAC04D352}" type="pres">
      <dgm:prSet presAssocID="{12E32620-B27C-4AE7-846A-6372318C9D9F}" presName="spaceBetweenRectangles" presStyleCnt="0"/>
      <dgm:spPr/>
      <dgm:t>
        <a:bodyPr/>
        <a:lstStyle/>
        <a:p>
          <a:endParaRPr lang="pt-BR"/>
        </a:p>
      </dgm:t>
    </dgm:pt>
    <dgm:pt modelId="{F9B6B0AE-DD9A-4259-8A54-34151E286467}" type="pres">
      <dgm:prSet presAssocID="{EF743F56-76E5-42AE-A345-47D7A0EF4BD2}" presName="composite" presStyleCnt="0"/>
      <dgm:spPr/>
      <dgm:t>
        <a:bodyPr/>
        <a:lstStyle/>
        <a:p>
          <a:endParaRPr lang="pt-BR"/>
        </a:p>
      </dgm:t>
    </dgm:pt>
    <dgm:pt modelId="{9E7356DC-2806-4064-B984-A7E158612FB0}" type="pres">
      <dgm:prSet presAssocID="{EF743F56-76E5-42AE-A345-47D7A0EF4BD2}" presName="Parent1" presStyleLbl="node1" presStyleIdx="8" presStyleCnt="12" custScaleX="142279" custLinFactNeighborX="-11200" custLinFactNeighborY="-26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0AAA2B-56C4-45FA-8B66-A4EC4A81454D}" type="pres">
      <dgm:prSet presAssocID="{EF743F56-76E5-42AE-A345-47D7A0EF4BD2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C5A0C-0AFE-47D7-8FA7-54C5628742F1}" type="pres">
      <dgm:prSet presAssocID="{EF743F56-76E5-42AE-A345-47D7A0EF4BD2}" presName="BalanceSpacing" presStyleCnt="0"/>
      <dgm:spPr/>
      <dgm:t>
        <a:bodyPr/>
        <a:lstStyle/>
        <a:p>
          <a:endParaRPr lang="pt-BR"/>
        </a:p>
      </dgm:t>
    </dgm:pt>
    <dgm:pt modelId="{937A5F7B-6C99-4D8D-9533-00C57804AD9A}" type="pres">
      <dgm:prSet presAssocID="{EF743F56-76E5-42AE-A345-47D7A0EF4BD2}" presName="BalanceSpacing1" presStyleCnt="0"/>
      <dgm:spPr/>
      <dgm:t>
        <a:bodyPr/>
        <a:lstStyle/>
        <a:p>
          <a:endParaRPr lang="pt-BR"/>
        </a:p>
      </dgm:t>
    </dgm:pt>
    <dgm:pt modelId="{56D452EB-9E65-4302-8731-864EA3289605}" type="pres">
      <dgm:prSet presAssocID="{8F1BD555-8DB8-4039-BC86-59C46ECCBC97}" presName="Accent1Text" presStyleLbl="node1" presStyleIdx="9" presStyleCnt="12" custScaleX="155185" custLinFactNeighborX="28186" custLinFactNeighborY="-2699"/>
      <dgm:spPr/>
      <dgm:t>
        <a:bodyPr/>
        <a:lstStyle/>
        <a:p>
          <a:endParaRPr lang="pt-BR"/>
        </a:p>
      </dgm:t>
    </dgm:pt>
    <dgm:pt modelId="{23D0E635-DF07-41FE-B08A-0DC0FB6E88AC}" type="pres">
      <dgm:prSet presAssocID="{8F1BD555-8DB8-4039-BC86-59C46ECCBC97}" presName="spaceBetweenRectangles" presStyleCnt="0"/>
      <dgm:spPr/>
      <dgm:t>
        <a:bodyPr/>
        <a:lstStyle/>
        <a:p>
          <a:endParaRPr lang="pt-BR"/>
        </a:p>
      </dgm:t>
    </dgm:pt>
    <dgm:pt modelId="{DEC977C1-0FCE-4D45-B99C-0EAFB7FF5083}" type="pres">
      <dgm:prSet presAssocID="{4B85FC13-D7A0-4CBC-A85A-F8096A5FA914}" presName="composite" presStyleCnt="0"/>
      <dgm:spPr/>
      <dgm:t>
        <a:bodyPr/>
        <a:lstStyle/>
        <a:p>
          <a:endParaRPr lang="pt-BR"/>
        </a:p>
      </dgm:t>
    </dgm:pt>
    <dgm:pt modelId="{FE1C9C93-AB60-42F7-94E7-D5FA6349016A}" type="pres">
      <dgm:prSet presAssocID="{4B85FC13-D7A0-4CBC-A85A-F8096A5FA914}" presName="Parent1" presStyleLbl="node1" presStyleIdx="10" presStyleCnt="12" custScaleX="1638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AD1194-8D22-4140-A1F2-053B51A53FED}" type="pres">
      <dgm:prSet presAssocID="{4B85FC13-D7A0-4CBC-A85A-F8096A5FA914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439C17-1A50-4746-9D7D-3DAA78106841}" type="pres">
      <dgm:prSet presAssocID="{4B85FC13-D7A0-4CBC-A85A-F8096A5FA914}" presName="BalanceSpacing" presStyleCnt="0"/>
      <dgm:spPr/>
      <dgm:t>
        <a:bodyPr/>
        <a:lstStyle/>
        <a:p>
          <a:endParaRPr lang="pt-BR"/>
        </a:p>
      </dgm:t>
    </dgm:pt>
    <dgm:pt modelId="{FF9AB02B-4873-4969-B66E-B7B1796E94C2}" type="pres">
      <dgm:prSet presAssocID="{4B85FC13-D7A0-4CBC-A85A-F8096A5FA914}" presName="BalanceSpacing1" presStyleCnt="0"/>
      <dgm:spPr/>
      <dgm:t>
        <a:bodyPr/>
        <a:lstStyle/>
        <a:p>
          <a:endParaRPr lang="pt-BR"/>
        </a:p>
      </dgm:t>
    </dgm:pt>
    <dgm:pt modelId="{D05A212A-185D-41E0-9975-ED12757BB90C}" type="pres">
      <dgm:prSet presAssocID="{D8A9E455-E6A5-49D5-8BA0-C4BC6CEA800E}" presName="Accent1Text" presStyleLbl="node1" presStyleIdx="11" presStyleCnt="12" custScaleX="142281" custLinFactNeighborX="-41966" custLinFactNeighborY="139"/>
      <dgm:spPr/>
      <dgm:t>
        <a:bodyPr/>
        <a:lstStyle/>
        <a:p>
          <a:endParaRPr lang="pt-BR"/>
        </a:p>
      </dgm:t>
    </dgm:pt>
  </dgm:ptLst>
  <dgm:cxnLst>
    <dgm:cxn modelId="{1C3ED205-3DC9-4968-A5EB-6DF5C065D51A}" type="presOf" srcId="{F5261598-0AE1-48B1-9431-AB7A06DA90B6}" destId="{FEA41B92-AF98-4C38-9755-13AD1D12F6B1}" srcOrd="0" destOrd="0" presId="urn:microsoft.com/office/officeart/2008/layout/AlternatingHexagons"/>
    <dgm:cxn modelId="{EF84860B-20C1-4C6B-9908-A1A00822B3A7}" type="presOf" srcId="{EF743F56-76E5-42AE-A345-47D7A0EF4BD2}" destId="{9E7356DC-2806-4064-B984-A7E158612FB0}" srcOrd="0" destOrd="0" presId="urn:microsoft.com/office/officeart/2008/layout/AlternatingHexagons"/>
    <dgm:cxn modelId="{ABC8B9D6-CDEB-4809-8252-077448DCA059}" srcId="{53BFDFAC-B9F7-437A-8CE0-33EA23DA66BD}" destId="{9AD364BB-4B16-4EC2-97E7-30AB76737764}" srcOrd="2" destOrd="0" parTransId="{3C3042B4-F1B6-48DC-BC1D-71652E29A0A0}" sibTransId="{832C8028-E311-448A-8BFF-1AF0DB0E3237}"/>
    <dgm:cxn modelId="{5B98BDB4-BDB0-47B7-9FF8-FFBD0923272E}" type="presOf" srcId="{832C8028-E311-448A-8BFF-1AF0DB0E3237}" destId="{B20E0D92-1B57-4FE2-8554-AA239BCBA5E4}" srcOrd="0" destOrd="0" presId="urn:microsoft.com/office/officeart/2008/layout/AlternatingHexagons"/>
    <dgm:cxn modelId="{0CC0C46D-BD9C-4D18-9788-859089CE73EB}" srcId="{53BFDFAC-B9F7-437A-8CE0-33EA23DA66BD}" destId="{EF743F56-76E5-42AE-A345-47D7A0EF4BD2}" srcOrd="4" destOrd="0" parTransId="{A6A01605-0EC9-4BAA-9B5E-A8036C680CA7}" sibTransId="{8F1BD555-8DB8-4039-BC86-59C46ECCBC97}"/>
    <dgm:cxn modelId="{79E61D92-E3A5-4E04-8829-F5D1995C41E0}" type="presOf" srcId="{8F1BD555-8DB8-4039-BC86-59C46ECCBC97}" destId="{56D452EB-9E65-4302-8731-864EA3289605}" srcOrd="0" destOrd="0" presId="urn:microsoft.com/office/officeart/2008/layout/AlternatingHexagons"/>
    <dgm:cxn modelId="{A05A0B30-9ACA-4445-A0E2-715DF89F0FA3}" type="presOf" srcId="{12E32620-B27C-4AE7-846A-6372318C9D9F}" destId="{26F3D622-2710-4DE5-BC1B-8FAFD1B81D9E}" srcOrd="0" destOrd="0" presId="urn:microsoft.com/office/officeart/2008/layout/AlternatingHexagons"/>
    <dgm:cxn modelId="{2E559D38-EDB6-4CAE-935B-52F004854C19}" type="presOf" srcId="{4620D45F-7A68-4107-8ADC-48E80795BA4C}" destId="{F3039E63-9CC8-4D0D-B766-2AA32111F6EF}" srcOrd="0" destOrd="0" presId="urn:microsoft.com/office/officeart/2008/layout/AlternatingHexagons"/>
    <dgm:cxn modelId="{1DE013EA-06B3-421A-ADA5-D69EB02F6CD0}" srcId="{53BFDFAC-B9F7-437A-8CE0-33EA23DA66BD}" destId="{C6810206-697D-4294-A0BC-28B6C6FE3696}" srcOrd="3" destOrd="0" parTransId="{8A5C00C6-768D-440B-B286-CC76B341EFC9}" sibTransId="{12E32620-B27C-4AE7-846A-6372318C9D9F}"/>
    <dgm:cxn modelId="{EF7D2207-DBDD-47B4-AB86-9BF600E874FF}" srcId="{53BFDFAC-B9F7-437A-8CE0-33EA23DA66BD}" destId="{69DF1C5A-1625-4DCF-BB4D-A5B666015A86}" srcOrd="0" destOrd="0" parTransId="{8B751414-FA9C-429C-8EB4-B3F105809ED7}" sibTransId="{068841BD-56DC-4464-9E49-900F9BB5EFA0}"/>
    <dgm:cxn modelId="{139E734F-0A9B-4BE5-8DC2-A90B71DDB876}" srcId="{53BFDFAC-B9F7-437A-8CE0-33EA23DA66BD}" destId="{4B85FC13-D7A0-4CBC-A85A-F8096A5FA914}" srcOrd="5" destOrd="0" parTransId="{B505B577-D5FA-476D-B33B-1FEA3876137B}" sibTransId="{D8A9E455-E6A5-49D5-8BA0-C4BC6CEA800E}"/>
    <dgm:cxn modelId="{8601C17B-35DC-4D88-93B1-C8B3F0AFE2BB}" type="presOf" srcId="{53BFDFAC-B9F7-437A-8CE0-33EA23DA66BD}" destId="{3D45FFE2-7ACC-4725-AE61-F31D64ECD5F3}" srcOrd="0" destOrd="0" presId="urn:microsoft.com/office/officeart/2008/layout/AlternatingHexagons"/>
    <dgm:cxn modelId="{C234A6FE-9924-4F60-A03E-A492756EAA3B}" type="presOf" srcId="{D8A9E455-E6A5-49D5-8BA0-C4BC6CEA800E}" destId="{D05A212A-185D-41E0-9975-ED12757BB90C}" srcOrd="0" destOrd="0" presId="urn:microsoft.com/office/officeart/2008/layout/AlternatingHexagons"/>
    <dgm:cxn modelId="{1B779514-AF17-4218-8FCA-1A0FD6FE0610}" type="presOf" srcId="{69DF1C5A-1625-4DCF-BB4D-A5B666015A86}" destId="{5A0A5DE9-57D2-40FC-AB2C-CFA4EBB62916}" srcOrd="0" destOrd="0" presId="urn:microsoft.com/office/officeart/2008/layout/AlternatingHexagons"/>
    <dgm:cxn modelId="{9328AF77-6E32-4ED0-898D-B1297CFB199F}" type="presOf" srcId="{9AD364BB-4B16-4EC2-97E7-30AB76737764}" destId="{FF67FC55-E55A-4EC6-92A6-ADD2A20D2A91}" srcOrd="0" destOrd="0" presId="urn:microsoft.com/office/officeart/2008/layout/AlternatingHexagons"/>
    <dgm:cxn modelId="{E342353F-4D78-4FDD-BC37-454CD1BCD472}" srcId="{53BFDFAC-B9F7-437A-8CE0-33EA23DA66BD}" destId="{F5261598-0AE1-48B1-9431-AB7A06DA90B6}" srcOrd="1" destOrd="0" parTransId="{2F9D2137-E2BE-4CEC-9E33-0D027232FF9D}" sibTransId="{4620D45F-7A68-4107-8ADC-48E80795BA4C}"/>
    <dgm:cxn modelId="{D3A25C1B-1298-4C74-9C66-2F048979BF55}" type="presOf" srcId="{4B85FC13-D7A0-4CBC-A85A-F8096A5FA914}" destId="{FE1C9C93-AB60-42F7-94E7-D5FA6349016A}" srcOrd="0" destOrd="0" presId="urn:microsoft.com/office/officeart/2008/layout/AlternatingHexagons"/>
    <dgm:cxn modelId="{BEF7A20F-C809-49CE-A34A-B8DFA08D8D6F}" type="presOf" srcId="{C6810206-697D-4294-A0BC-28B6C6FE3696}" destId="{9F3FA358-9062-45C2-8402-5EB4DC92CD03}" srcOrd="0" destOrd="0" presId="urn:microsoft.com/office/officeart/2008/layout/AlternatingHexagons"/>
    <dgm:cxn modelId="{C688DFD0-6D22-42E2-BB56-02B6D27A0951}" type="presOf" srcId="{068841BD-56DC-4464-9E49-900F9BB5EFA0}" destId="{B57DF9B8-EEDD-4AA3-85EA-2FA3A7054ADE}" srcOrd="0" destOrd="0" presId="urn:microsoft.com/office/officeart/2008/layout/AlternatingHexagons"/>
    <dgm:cxn modelId="{8F40D3CF-E91E-4B9D-8F48-31D9A2039747}" type="presParOf" srcId="{3D45FFE2-7ACC-4725-AE61-F31D64ECD5F3}" destId="{CF0610D0-ADC0-41A0-84CA-5AC73D185679}" srcOrd="0" destOrd="0" presId="urn:microsoft.com/office/officeart/2008/layout/AlternatingHexagons"/>
    <dgm:cxn modelId="{CEE8BCDD-B5E6-4DFE-AAE8-FC94C6608256}" type="presParOf" srcId="{CF0610D0-ADC0-41A0-84CA-5AC73D185679}" destId="{5A0A5DE9-57D2-40FC-AB2C-CFA4EBB62916}" srcOrd="0" destOrd="0" presId="urn:microsoft.com/office/officeart/2008/layout/AlternatingHexagons"/>
    <dgm:cxn modelId="{849609FA-F1F9-4F9C-AD96-E3D47B1D5DDC}" type="presParOf" srcId="{CF0610D0-ADC0-41A0-84CA-5AC73D185679}" destId="{E9AEA66C-90F9-4C78-8493-94262DADA260}" srcOrd="1" destOrd="0" presId="urn:microsoft.com/office/officeart/2008/layout/AlternatingHexagons"/>
    <dgm:cxn modelId="{ECB0DD10-885B-4C45-9F67-19306C325AAA}" type="presParOf" srcId="{CF0610D0-ADC0-41A0-84CA-5AC73D185679}" destId="{F37BAFAE-551F-4652-89D6-4A5E0A844A00}" srcOrd="2" destOrd="0" presId="urn:microsoft.com/office/officeart/2008/layout/AlternatingHexagons"/>
    <dgm:cxn modelId="{987B2F63-277B-41F3-8761-7CBB1D06E360}" type="presParOf" srcId="{CF0610D0-ADC0-41A0-84CA-5AC73D185679}" destId="{19F9F672-D8C1-4B3F-B989-347D48D6AC88}" srcOrd="3" destOrd="0" presId="urn:microsoft.com/office/officeart/2008/layout/AlternatingHexagons"/>
    <dgm:cxn modelId="{8CE7841F-A1DB-4DAA-8C4A-925D3B100B71}" type="presParOf" srcId="{CF0610D0-ADC0-41A0-84CA-5AC73D185679}" destId="{B57DF9B8-EEDD-4AA3-85EA-2FA3A7054ADE}" srcOrd="4" destOrd="0" presId="urn:microsoft.com/office/officeart/2008/layout/AlternatingHexagons"/>
    <dgm:cxn modelId="{172C1002-66A0-4A43-966E-B4572EFC2937}" type="presParOf" srcId="{3D45FFE2-7ACC-4725-AE61-F31D64ECD5F3}" destId="{3E86DC73-0BEC-4C19-9CE3-A56DDC681C58}" srcOrd="1" destOrd="0" presId="urn:microsoft.com/office/officeart/2008/layout/AlternatingHexagons"/>
    <dgm:cxn modelId="{55185D52-3DB6-4ACE-9D52-F71831D484D2}" type="presParOf" srcId="{3D45FFE2-7ACC-4725-AE61-F31D64ECD5F3}" destId="{1EEFEEF8-A767-4D95-868A-7C4FF8ACE16D}" srcOrd="2" destOrd="0" presId="urn:microsoft.com/office/officeart/2008/layout/AlternatingHexagons"/>
    <dgm:cxn modelId="{A876B418-F6CB-4F84-9D16-D001FF548DE5}" type="presParOf" srcId="{1EEFEEF8-A767-4D95-868A-7C4FF8ACE16D}" destId="{FEA41B92-AF98-4C38-9755-13AD1D12F6B1}" srcOrd="0" destOrd="0" presId="urn:microsoft.com/office/officeart/2008/layout/AlternatingHexagons"/>
    <dgm:cxn modelId="{C375980C-818D-46BA-BA2E-15FE3EE9167B}" type="presParOf" srcId="{1EEFEEF8-A767-4D95-868A-7C4FF8ACE16D}" destId="{529C604E-FB86-427E-8A16-F4B8B3596D84}" srcOrd="1" destOrd="0" presId="urn:microsoft.com/office/officeart/2008/layout/AlternatingHexagons"/>
    <dgm:cxn modelId="{9A4ED29E-8325-42F4-8C78-3B1A40128A78}" type="presParOf" srcId="{1EEFEEF8-A767-4D95-868A-7C4FF8ACE16D}" destId="{45D255D8-9C80-4317-81F4-512AB0422541}" srcOrd="2" destOrd="0" presId="urn:microsoft.com/office/officeart/2008/layout/AlternatingHexagons"/>
    <dgm:cxn modelId="{30DC6246-AA7D-404C-ACD2-D69D799EA373}" type="presParOf" srcId="{1EEFEEF8-A767-4D95-868A-7C4FF8ACE16D}" destId="{ABA8E8F4-0EEF-4F24-A22D-275590687D2F}" srcOrd="3" destOrd="0" presId="urn:microsoft.com/office/officeart/2008/layout/AlternatingHexagons"/>
    <dgm:cxn modelId="{9121A569-8604-485C-A81B-6F6C70010DC9}" type="presParOf" srcId="{1EEFEEF8-A767-4D95-868A-7C4FF8ACE16D}" destId="{F3039E63-9CC8-4D0D-B766-2AA32111F6EF}" srcOrd="4" destOrd="0" presId="urn:microsoft.com/office/officeart/2008/layout/AlternatingHexagons"/>
    <dgm:cxn modelId="{53D3E5C1-DA1D-43F0-8555-83379F5BB26F}" type="presParOf" srcId="{3D45FFE2-7ACC-4725-AE61-F31D64ECD5F3}" destId="{5C2454D8-D7EA-48D5-88DC-C2C517F7B282}" srcOrd="3" destOrd="0" presId="urn:microsoft.com/office/officeart/2008/layout/AlternatingHexagons"/>
    <dgm:cxn modelId="{828FDC1C-134F-4C1E-8B15-41ABEE74E87B}" type="presParOf" srcId="{3D45FFE2-7ACC-4725-AE61-F31D64ECD5F3}" destId="{DFCDB916-74F2-46CC-9ED6-21B1CB8D3AF2}" srcOrd="4" destOrd="0" presId="urn:microsoft.com/office/officeart/2008/layout/AlternatingHexagons"/>
    <dgm:cxn modelId="{5A7499D8-8D34-485B-9307-9304A3FDF1CA}" type="presParOf" srcId="{DFCDB916-74F2-46CC-9ED6-21B1CB8D3AF2}" destId="{FF67FC55-E55A-4EC6-92A6-ADD2A20D2A91}" srcOrd="0" destOrd="0" presId="urn:microsoft.com/office/officeart/2008/layout/AlternatingHexagons"/>
    <dgm:cxn modelId="{7B1A32AA-BE4E-433F-BEA3-1093EC325ACF}" type="presParOf" srcId="{DFCDB916-74F2-46CC-9ED6-21B1CB8D3AF2}" destId="{6F865786-A0DB-413E-B192-4614D88FA6AF}" srcOrd="1" destOrd="0" presId="urn:microsoft.com/office/officeart/2008/layout/AlternatingHexagons"/>
    <dgm:cxn modelId="{167D7E7A-BE78-4C41-9158-5EC611F87BC0}" type="presParOf" srcId="{DFCDB916-74F2-46CC-9ED6-21B1CB8D3AF2}" destId="{FD292982-C8F9-4936-9FEB-2AE7D2C696E6}" srcOrd="2" destOrd="0" presId="urn:microsoft.com/office/officeart/2008/layout/AlternatingHexagons"/>
    <dgm:cxn modelId="{9867F04D-4423-4FB8-B0B7-64743FB7AA74}" type="presParOf" srcId="{DFCDB916-74F2-46CC-9ED6-21B1CB8D3AF2}" destId="{83C5BAAA-D4EF-4AA3-838D-9909F13E4EC6}" srcOrd="3" destOrd="0" presId="urn:microsoft.com/office/officeart/2008/layout/AlternatingHexagons"/>
    <dgm:cxn modelId="{5755B3AC-A6DC-4EE2-B1BC-CCF5AB249A23}" type="presParOf" srcId="{DFCDB916-74F2-46CC-9ED6-21B1CB8D3AF2}" destId="{B20E0D92-1B57-4FE2-8554-AA239BCBA5E4}" srcOrd="4" destOrd="0" presId="urn:microsoft.com/office/officeart/2008/layout/AlternatingHexagons"/>
    <dgm:cxn modelId="{633998FF-1C15-475C-8241-EFA16E8B9663}" type="presParOf" srcId="{3D45FFE2-7ACC-4725-AE61-F31D64ECD5F3}" destId="{9E7F1458-9250-4145-9671-6D8DA05F9422}" srcOrd="5" destOrd="0" presId="urn:microsoft.com/office/officeart/2008/layout/AlternatingHexagons"/>
    <dgm:cxn modelId="{942CB6B6-8324-4C6C-8C04-B502563F91FF}" type="presParOf" srcId="{3D45FFE2-7ACC-4725-AE61-F31D64ECD5F3}" destId="{4982C602-BBF2-4744-AD99-CBA9CF8E23AA}" srcOrd="6" destOrd="0" presId="urn:microsoft.com/office/officeart/2008/layout/AlternatingHexagons"/>
    <dgm:cxn modelId="{3D0A200C-3689-4C6F-BBE0-108EFD7FD5E9}" type="presParOf" srcId="{4982C602-BBF2-4744-AD99-CBA9CF8E23AA}" destId="{9F3FA358-9062-45C2-8402-5EB4DC92CD03}" srcOrd="0" destOrd="0" presId="urn:microsoft.com/office/officeart/2008/layout/AlternatingHexagons"/>
    <dgm:cxn modelId="{43006DAC-E2BC-4F9F-AED8-7444A64CD31C}" type="presParOf" srcId="{4982C602-BBF2-4744-AD99-CBA9CF8E23AA}" destId="{F19A2AC0-72C6-4028-ADFC-2A3CC43D9937}" srcOrd="1" destOrd="0" presId="urn:microsoft.com/office/officeart/2008/layout/AlternatingHexagons"/>
    <dgm:cxn modelId="{0AE5A9B5-A5E8-4716-B0EC-E4FA09ABDA44}" type="presParOf" srcId="{4982C602-BBF2-4744-AD99-CBA9CF8E23AA}" destId="{90390F69-2EFB-4F51-995E-0D25F206EE8B}" srcOrd="2" destOrd="0" presId="urn:microsoft.com/office/officeart/2008/layout/AlternatingHexagons"/>
    <dgm:cxn modelId="{69905E48-6008-433D-A73E-DE443BE74C52}" type="presParOf" srcId="{4982C602-BBF2-4744-AD99-CBA9CF8E23AA}" destId="{04405FFE-37B7-41FB-AEA3-3FE3152335A3}" srcOrd="3" destOrd="0" presId="urn:microsoft.com/office/officeart/2008/layout/AlternatingHexagons"/>
    <dgm:cxn modelId="{CFE70073-6CD0-4ED0-B7F0-3CC0CAEE868C}" type="presParOf" srcId="{4982C602-BBF2-4744-AD99-CBA9CF8E23AA}" destId="{26F3D622-2710-4DE5-BC1B-8FAFD1B81D9E}" srcOrd="4" destOrd="0" presId="urn:microsoft.com/office/officeart/2008/layout/AlternatingHexagons"/>
    <dgm:cxn modelId="{E7839F68-4056-466E-BB18-89052494A12D}" type="presParOf" srcId="{3D45FFE2-7ACC-4725-AE61-F31D64ECD5F3}" destId="{746B1876-F51D-4C4D-87FA-D28BAC04D352}" srcOrd="7" destOrd="0" presId="urn:microsoft.com/office/officeart/2008/layout/AlternatingHexagons"/>
    <dgm:cxn modelId="{2D6CBF64-2A92-439E-83AC-E3A0B49A1D35}" type="presParOf" srcId="{3D45FFE2-7ACC-4725-AE61-F31D64ECD5F3}" destId="{F9B6B0AE-DD9A-4259-8A54-34151E286467}" srcOrd="8" destOrd="0" presId="urn:microsoft.com/office/officeart/2008/layout/AlternatingHexagons"/>
    <dgm:cxn modelId="{1068D029-8434-4303-B350-159DACCDC3D4}" type="presParOf" srcId="{F9B6B0AE-DD9A-4259-8A54-34151E286467}" destId="{9E7356DC-2806-4064-B984-A7E158612FB0}" srcOrd="0" destOrd="0" presId="urn:microsoft.com/office/officeart/2008/layout/AlternatingHexagons"/>
    <dgm:cxn modelId="{0134C7D8-52F4-4094-8251-6799C937152B}" type="presParOf" srcId="{F9B6B0AE-DD9A-4259-8A54-34151E286467}" destId="{030AAA2B-56C4-45FA-8B66-A4EC4A81454D}" srcOrd="1" destOrd="0" presId="urn:microsoft.com/office/officeart/2008/layout/AlternatingHexagons"/>
    <dgm:cxn modelId="{EA4401F2-D591-4DF4-B952-963AEBCCC819}" type="presParOf" srcId="{F9B6B0AE-DD9A-4259-8A54-34151E286467}" destId="{ABDC5A0C-0AFE-47D7-8FA7-54C5628742F1}" srcOrd="2" destOrd="0" presId="urn:microsoft.com/office/officeart/2008/layout/AlternatingHexagons"/>
    <dgm:cxn modelId="{BE6C3CC7-D6A8-4DB2-8019-AA5826E5DF76}" type="presParOf" srcId="{F9B6B0AE-DD9A-4259-8A54-34151E286467}" destId="{937A5F7B-6C99-4D8D-9533-00C57804AD9A}" srcOrd="3" destOrd="0" presId="urn:microsoft.com/office/officeart/2008/layout/AlternatingHexagons"/>
    <dgm:cxn modelId="{B7CAC21F-261A-4ACC-8536-B31055BF9D68}" type="presParOf" srcId="{F9B6B0AE-DD9A-4259-8A54-34151E286467}" destId="{56D452EB-9E65-4302-8731-864EA3289605}" srcOrd="4" destOrd="0" presId="urn:microsoft.com/office/officeart/2008/layout/AlternatingHexagons"/>
    <dgm:cxn modelId="{1D4F4797-730F-44CC-BE9A-6195CA003B11}" type="presParOf" srcId="{3D45FFE2-7ACC-4725-AE61-F31D64ECD5F3}" destId="{23D0E635-DF07-41FE-B08A-0DC0FB6E88AC}" srcOrd="9" destOrd="0" presId="urn:microsoft.com/office/officeart/2008/layout/AlternatingHexagons"/>
    <dgm:cxn modelId="{ADCCFC4A-368F-4AE0-A2B2-EBEF771B20DB}" type="presParOf" srcId="{3D45FFE2-7ACC-4725-AE61-F31D64ECD5F3}" destId="{DEC977C1-0FCE-4D45-B99C-0EAFB7FF5083}" srcOrd="10" destOrd="0" presId="urn:microsoft.com/office/officeart/2008/layout/AlternatingHexagons"/>
    <dgm:cxn modelId="{F97C4CF0-C53A-4E16-A7F0-D5BC9F0B6B9E}" type="presParOf" srcId="{DEC977C1-0FCE-4D45-B99C-0EAFB7FF5083}" destId="{FE1C9C93-AB60-42F7-94E7-D5FA6349016A}" srcOrd="0" destOrd="0" presId="urn:microsoft.com/office/officeart/2008/layout/AlternatingHexagons"/>
    <dgm:cxn modelId="{16A6C664-0405-4215-96CA-1AB930D708C0}" type="presParOf" srcId="{DEC977C1-0FCE-4D45-B99C-0EAFB7FF5083}" destId="{BBAD1194-8D22-4140-A1F2-053B51A53FED}" srcOrd="1" destOrd="0" presId="urn:microsoft.com/office/officeart/2008/layout/AlternatingHexagons"/>
    <dgm:cxn modelId="{D836DDFA-F525-46BF-A5CD-DDC0D799E937}" type="presParOf" srcId="{DEC977C1-0FCE-4D45-B99C-0EAFB7FF5083}" destId="{11439C17-1A50-4746-9D7D-3DAA78106841}" srcOrd="2" destOrd="0" presId="urn:microsoft.com/office/officeart/2008/layout/AlternatingHexagons"/>
    <dgm:cxn modelId="{96DB2DF9-7C60-4A66-962D-F3315D06798B}" type="presParOf" srcId="{DEC977C1-0FCE-4D45-B99C-0EAFB7FF5083}" destId="{FF9AB02B-4873-4969-B66E-B7B1796E94C2}" srcOrd="3" destOrd="0" presId="urn:microsoft.com/office/officeart/2008/layout/AlternatingHexagons"/>
    <dgm:cxn modelId="{4E7F07AD-4322-4451-8D43-8C37669973FF}" type="presParOf" srcId="{DEC977C1-0FCE-4D45-B99C-0EAFB7FF5083}" destId="{D05A212A-185D-41E0-9975-ED12757BB90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BFDFAC-B9F7-437A-8CE0-33EA23DA66BD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F5261598-0AE1-48B1-9431-AB7A06DA90B6}">
      <dgm:prSet phldrT="[Texto]" custT="1"/>
      <dgm:spPr>
        <a:solidFill>
          <a:srgbClr val="208AB0"/>
        </a:solidFill>
      </dgm:spPr>
      <dgm:t>
        <a:bodyPr/>
        <a:lstStyle/>
        <a:p>
          <a:r>
            <a:rPr lang="pt-B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AVALIAÇÃO DA MATURIDADE DO PROCESSO </a:t>
          </a:r>
          <a:endParaRPr lang="pt-B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D2137-E2BE-4CEC-9E33-0D027232FF9D}" type="parTrans" cxnId="{E342353F-4D78-4FDD-BC37-454CD1BCD472}">
      <dgm:prSet/>
      <dgm:spPr/>
      <dgm:t>
        <a:bodyPr/>
        <a:lstStyle/>
        <a:p>
          <a:endParaRPr lang="pt-BR"/>
        </a:p>
      </dgm:t>
    </dgm:pt>
    <dgm:pt modelId="{4620D45F-7A68-4107-8ADC-48E80795BA4C}" type="sibTrans" cxnId="{E342353F-4D78-4FDD-BC37-454CD1BCD472}">
      <dgm:prSet/>
      <dgm:spPr/>
    </dgm:pt>
    <dgm:pt modelId="{9AD364BB-4B16-4EC2-97E7-30AB7673776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 DO DESEMPENHO </a:t>
          </a:r>
        </a:p>
      </dgm:t>
    </dgm:pt>
    <dgm:pt modelId="{3C3042B4-F1B6-48DC-BC1D-71652E29A0A0}" type="parTrans" cxnId="{ABC8B9D6-CDEB-4809-8252-077448DCA059}">
      <dgm:prSet/>
      <dgm:spPr/>
      <dgm:t>
        <a:bodyPr/>
        <a:lstStyle/>
        <a:p>
          <a:endParaRPr lang="pt-BR"/>
        </a:p>
      </dgm:t>
    </dgm:pt>
    <dgm:pt modelId="{832C8028-E311-448A-8BFF-1AF0DB0E3237}" type="sibTrans" cxnId="{ABC8B9D6-CDEB-4809-8252-077448DCA059}">
      <dgm:prSet custT="1"/>
      <dgm:spPr/>
    </dgm:pt>
    <dgm:pt modelId="{07C68D52-C219-43E0-BF08-B8CF572727D0}" type="pres">
      <dgm:prSet presAssocID="{53BFDFAC-B9F7-437A-8CE0-33EA23DA66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1F1B5B-4713-4B6D-82BA-3D1B9CC12E25}" type="pres">
      <dgm:prSet presAssocID="{F5261598-0AE1-48B1-9431-AB7A06DA90B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80D4F5-EE6A-4B99-A1F3-E2BEFA3305A3}" type="pres">
      <dgm:prSet presAssocID="{4620D45F-7A68-4107-8ADC-48E80795BA4C}" presName="spacer" presStyleCnt="0"/>
      <dgm:spPr/>
    </dgm:pt>
    <dgm:pt modelId="{F2DF4652-5DA8-477C-A213-AD267846EC7D}" type="pres">
      <dgm:prSet presAssocID="{9AD364BB-4B16-4EC2-97E7-30AB7673776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DC3510A-83B6-4DB9-AC6F-8FC54E79A854}" type="presOf" srcId="{9AD364BB-4B16-4EC2-97E7-30AB76737764}" destId="{F2DF4652-5DA8-477C-A213-AD267846EC7D}" srcOrd="0" destOrd="0" presId="urn:microsoft.com/office/officeart/2005/8/layout/vList2"/>
    <dgm:cxn modelId="{E342353F-4D78-4FDD-BC37-454CD1BCD472}" srcId="{53BFDFAC-B9F7-437A-8CE0-33EA23DA66BD}" destId="{F5261598-0AE1-48B1-9431-AB7A06DA90B6}" srcOrd="0" destOrd="0" parTransId="{2F9D2137-E2BE-4CEC-9E33-0D027232FF9D}" sibTransId="{4620D45F-7A68-4107-8ADC-48E80795BA4C}"/>
    <dgm:cxn modelId="{90FB5218-4C75-4885-83CE-7E2F98C75051}" type="presOf" srcId="{53BFDFAC-B9F7-437A-8CE0-33EA23DA66BD}" destId="{07C68D52-C219-43E0-BF08-B8CF572727D0}" srcOrd="0" destOrd="0" presId="urn:microsoft.com/office/officeart/2005/8/layout/vList2"/>
    <dgm:cxn modelId="{7B2476CF-688D-45A7-9FD6-049A6C5C4859}" type="presOf" srcId="{F5261598-0AE1-48B1-9431-AB7A06DA90B6}" destId="{801F1B5B-4713-4B6D-82BA-3D1B9CC12E25}" srcOrd="0" destOrd="0" presId="urn:microsoft.com/office/officeart/2005/8/layout/vList2"/>
    <dgm:cxn modelId="{ABC8B9D6-CDEB-4809-8252-077448DCA059}" srcId="{53BFDFAC-B9F7-437A-8CE0-33EA23DA66BD}" destId="{9AD364BB-4B16-4EC2-97E7-30AB76737764}" srcOrd="1" destOrd="0" parTransId="{3C3042B4-F1B6-48DC-BC1D-71652E29A0A0}" sibTransId="{832C8028-E311-448A-8BFF-1AF0DB0E3237}"/>
    <dgm:cxn modelId="{81ECEFFC-40CC-4EDC-AF1F-C05B14B3AF65}" type="presParOf" srcId="{07C68D52-C219-43E0-BF08-B8CF572727D0}" destId="{801F1B5B-4713-4B6D-82BA-3D1B9CC12E25}" srcOrd="0" destOrd="0" presId="urn:microsoft.com/office/officeart/2005/8/layout/vList2"/>
    <dgm:cxn modelId="{A78F2086-2821-4B91-9574-B1B2A5A17D56}" type="presParOf" srcId="{07C68D52-C219-43E0-BF08-B8CF572727D0}" destId="{6380D4F5-EE6A-4B99-A1F3-E2BEFA3305A3}" srcOrd="1" destOrd="0" presId="urn:microsoft.com/office/officeart/2005/8/layout/vList2"/>
    <dgm:cxn modelId="{6231B959-11CC-4A67-8FBD-8C00CDCBCA74}" type="presParOf" srcId="{07C68D52-C219-43E0-BF08-B8CF572727D0}" destId="{F2DF4652-5DA8-477C-A213-AD267846EC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03ADF0-A821-4F45-AEA0-11338960EC94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BE12B35-48D5-4D50-A391-2AE17B354624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t-BR" sz="1050" b="1" dirty="0" smtClean="0"/>
            <a:t>Declarações</a:t>
          </a:r>
        </a:p>
        <a:p>
          <a:r>
            <a:rPr lang="pt-BR" sz="1050" b="1" dirty="0" smtClean="0"/>
            <a:t>Escrituração e Declaração de Apuração do ICMS</a:t>
          </a:r>
          <a:endParaRPr lang="pt-BR" sz="1050" b="1" dirty="0"/>
        </a:p>
      </dgm:t>
    </dgm:pt>
    <dgm:pt modelId="{0D744F02-42B6-4D48-9476-3F03236E56C9}" type="parTrans" cxnId="{7F1A915A-6A9A-4015-B36D-C0FFC7CAB057}">
      <dgm:prSet/>
      <dgm:spPr/>
      <dgm:t>
        <a:bodyPr/>
        <a:lstStyle/>
        <a:p>
          <a:endParaRPr lang="pt-BR"/>
        </a:p>
      </dgm:t>
    </dgm:pt>
    <dgm:pt modelId="{5F59954E-2CBF-4987-A42B-4FB7B5F0A429}" type="sibTrans" cxnId="{7F1A915A-6A9A-4015-B36D-C0FFC7CAB057}">
      <dgm:prSet/>
      <dgm:spPr/>
      <dgm:t>
        <a:bodyPr/>
        <a:lstStyle/>
        <a:p>
          <a:endParaRPr lang="pt-BR"/>
        </a:p>
      </dgm:t>
    </dgm:pt>
    <dgm:pt modelId="{5C693FFE-F19B-42F4-8BE8-A8C42251FB49}">
      <dgm:prSet phldrT="[Texto]" custT="1"/>
      <dgm:spPr>
        <a:solidFill>
          <a:srgbClr val="208AB0"/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200" b="1" dirty="0" smtClean="0"/>
            <a:t>Maturidade</a:t>
          </a:r>
        </a:p>
        <a:p>
          <a:r>
            <a:rPr lang="pt-BR" sz="1200" b="0" dirty="0" smtClean="0"/>
            <a:t>(Processo Declaração ICMS) </a:t>
          </a:r>
          <a:endParaRPr lang="pt-BR" sz="1200" b="0" dirty="0"/>
        </a:p>
      </dgm:t>
    </dgm:pt>
    <dgm:pt modelId="{08A59599-C8C4-45F6-87C6-0573A393E37A}" type="parTrans" cxnId="{5A0ABD42-3115-442C-A469-EC6760F1D14C}">
      <dgm:prSet/>
      <dgm:spPr/>
      <dgm:t>
        <a:bodyPr/>
        <a:lstStyle/>
        <a:p>
          <a:endParaRPr lang="pt-BR"/>
        </a:p>
      </dgm:t>
    </dgm:pt>
    <dgm:pt modelId="{DCD039A1-DA1F-4DFD-ADEE-A009514B5C30}" type="sibTrans" cxnId="{5A0ABD42-3115-442C-A469-EC6760F1D14C}">
      <dgm:prSet/>
      <dgm:spPr/>
      <dgm:t>
        <a:bodyPr/>
        <a:lstStyle/>
        <a:p>
          <a:endParaRPr lang="pt-BR"/>
        </a:p>
      </dgm:t>
    </dgm:pt>
    <dgm:pt modelId="{932669E3-4F71-4CE0-B880-970452317DED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050" dirty="0" smtClean="0"/>
            <a:t>Exclusivamente Gerada Eletronicamente pelo Fisco com base no SPED</a:t>
          </a:r>
          <a:endParaRPr lang="pt-BR" sz="1050" dirty="0"/>
        </a:p>
      </dgm:t>
    </dgm:pt>
    <dgm:pt modelId="{5D903D21-9268-4B1D-B163-196DBFA88726}" type="parTrans" cxnId="{D1B676DA-5B75-40DF-B320-5833CCD5F8FF}">
      <dgm:prSet/>
      <dgm:spPr/>
      <dgm:t>
        <a:bodyPr/>
        <a:lstStyle/>
        <a:p>
          <a:endParaRPr lang="pt-BR"/>
        </a:p>
      </dgm:t>
    </dgm:pt>
    <dgm:pt modelId="{9C81EC77-DCC7-46DB-847A-833C47075956}" type="sibTrans" cxnId="{D1B676DA-5B75-40DF-B320-5833CCD5F8FF}">
      <dgm:prSet/>
      <dgm:spPr/>
      <dgm:t>
        <a:bodyPr/>
        <a:lstStyle/>
        <a:p>
          <a:endParaRPr lang="pt-BR"/>
        </a:p>
      </dgm:t>
    </dgm:pt>
    <dgm:pt modelId="{466F13B5-5001-4F03-9E91-A52EC3CE6590}">
      <dgm:prSet phldrT="[Texto]" custT="1"/>
      <dgm:spPr>
        <a:solidFill>
          <a:srgbClr val="FF3300"/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000" dirty="0" smtClean="0"/>
            <a:t>Gerada pelo </a:t>
          </a:r>
          <a:r>
            <a:rPr lang="pt-BR" sz="1050" dirty="0" smtClean="0"/>
            <a:t>contribuinte e não confrontada com informações do SPED</a:t>
          </a:r>
          <a:endParaRPr lang="pt-BR" sz="1050" dirty="0"/>
        </a:p>
      </dgm:t>
    </dgm:pt>
    <dgm:pt modelId="{DD005367-F6E0-4C8B-BE7A-18EAA044ED35}" type="parTrans" cxnId="{24F098F8-6123-477B-9B0B-9C068D1879EE}">
      <dgm:prSet/>
      <dgm:spPr/>
      <dgm:t>
        <a:bodyPr/>
        <a:lstStyle/>
        <a:p>
          <a:endParaRPr lang="pt-BR"/>
        </a:p>
      </dgm:t>
    </dgm:pt>
    <dgm:pt modelId="{5C07F742-76C6-44D4-9B9E-44EDBE396771}" type="sibTrans" cxnId="{24F098F8-6123-477B-9B0B-9C068D1879EE}">
      <dgm:prSet/>
      <dgm:spPr/>
      <dgm:t>
        <a:bodyPr/>
        <a:lstStyle/>
        <a:p>
          <a:endParaRPr lang="pt-BR"/>
        </a:p>
      </dgm:t>
    </dgm:pt>
    <dgm:pt modelId="{6A8ED461-773C-4FEB-AF33-6E1BD69C956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1200" b="1" dirty="0" smtClean="0"/>
            <a:t>Desempenho</a:t>
          </a:r>
        </a:p>
        <a:p>
          <a:r>
            <a:rPr lang="pt-BR" sz="1200" b="0" dirty="0" smtClean="0"/>
            <a:t>(Processo Declaração ICMS)</a:t>
          </a:r>
          <a:endParaRPr lang="pt-BR" sz="1200" b="0" dirty="0"/>
        </a:p>
      </dgm:t>
    </dgm:pt>
    <dgm:pt modelId="{5F013383-08B0-47AA-A472-ED70B2D9FA25}" type="parTrans" cxnId="{DF0732D5-5A79-40E9-B8A7-DE13E3CA8F54}">
      <dgm:prSet/>
      <dgm:spPr/>
      <dgm:t>
        <a:bodyPr/>
        <a:lstStyle/>
        <a:p>
          <a:endParaRPr lang="pt-BR"/>
        </a:p>
      </dgm:t>
    </dgm:pt>
    <dgm:pt modelId="{748345D9-848F-4F54-B1AE-1000BB60A948}" type="sibTrans" cxnId="{DF0732D5-5A79-40E9-B8A7-DE13E3CA8F54}">
      <dgm:prSet/>
      <dgm:spPr/>
      <dgm:t>
        <a:bodyPr/>
        <a:lstStyle/>
        <a:p>
          <a:endParaRPr lang="pt-BR"/>
        </a:p>
      </dgm:t>
    </dgm:pt>
    <dgm:pt modelId="{56C2677E-7D1C-4370-A08F-87C8AE38AD14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b="1" dirty="0" smtClean="0"/>
            <a:t>Quantidade/Percentual de Contribuintes omissos de Declaração ICMS por mais de 30 dias</a:t>
          </a:r>
          <a:endParaRPr lang="pt-BR" b="1" dirty="0"/>
        </a:p>
      </dgm:t>
    </dgm:pt>
    <dgm:pt modelId="{A5CB1023-1BD5-4CD5-84A9-BBCBD19BE56E}" type="parTrans" cxnId="{D13B4EC2-F604-497C-A43D-F4BB161D40FF}">
      <dgm:prSet/>
      <dgm:spPr/>
      <dgm:t>
        <a:bodyPr/>
        <a:lstStyle/>
        <a:p>
          <a:endParaRPr lang="pt-BR"/>
        </a:p>
      </dgm:t>
    </dgm:pt>
    <dgm:pt modelId="{408C5E88-0C85-4E76-B586-D30DC8220385}" type="sibTrans" cxnId="{D13B4EC2-F604-497C-A43D-F4BB161D40FF}">
      <dgm:prSet/>
      <dgm:spPr/>
      <dgm:t>
        <a:bodyPr/>
        <a:lstStyle/>
        <a:p>
          <a:endParaRPr lang="pt-BR"/>
        </a:p>
      </dgm:t>
    </dgm:pt>
    <dgm:pt modelId="{DC059621-8C21-4406-8085-2A3ED071C996}">
      <dgm:prSet custT="1"/>
      <dgm:spPr>
        <a:solidFill>
          <a:srgbClr val="FFFF66"/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050" dirty="0" smtClean="0"/>
            <a:t>Gerada pelo contribuinte e confrontada a “posteriori” com informação ao contribuinte</a:t>
          </a:r>
          <a:endParaRPr lang="pt-BR" sz="1050" dirty="0"/>
        </a:p>
      </dgm:t>
    </dgm:pt>
    <dgm:pt modelId="{3295CF56-4E4C-48AE-87CC-02B0BCF97749}" type="parTrans" cxnId="{67F36424-D16F-449C-878D-FBAC447FA17B}">
      <dgm:prSet/>
      <dgm:spPr/>
      <dgm:t>
        <a:bodyPr/>
        <a:lstStyle/>
        <a:p>
          <a:endParaRPr lang="pt-BR"/>
        </a:p>
      </dgm:t>
    </dgm:pt>
    <dgm:pt modelId="{E68B99E2-233D-4815-BF23-CBD62000CC06}" type="sibTrans" cxnId="{67F36424-D16F-449C-878D-FBAC447FA17B}">
      <dgm:prSet/>
      <dgm:spPr/>
      <dgm:t>
        <a:bodyPr/>
        <a:lstStyle/>
        <a:p>
          <a:endParaRPr lang="pt-BR"/>
        </a:p>
      </dgm:t>
    </dgm:pt>
    <dgm:pt modelId="{4CB42BD4-9161-4289-9E29-FC97EE46CC45}">
      <dgm:prSet custT="1"/>
      <dgm:spPr>
        <a:solidFill>
          <a:srgbClr val="FFFF66"/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050" dirty="0" smtClean="0"/>
            <a:t>Gerada pelo contribuinte e confrontada on-line  com dados do SPED </a:t>
          </a:r>
          <a:endParaRPr lang="pt-BR" sz="1050" dirty="0"/>
        </a:p>
      </dgm:t>
    </dgm:pt>
    <dgm:pt modelId="{2DE117A7-067F-4797-AE16-57EEC55DA2DE}" type="parTrans" cxnId="{FD8C3988-90E6-4328-B856-44E45B948912}">
      <dgm:prSet/>
      <dgm:spPr/>
      <dgm:t>
        <a:bodyPr/>
        <a:lstStyle/>
        <a:p>
          <a:endParaRPr lang="pt-BR"/>
        </a:p>
      </dgm:t>
    </dgm:pt>
    <dgm:pt modelId="{D532505F-E69B-41B5-992B-DF39AC59A8CA}" type="sibTrans" cxnId="{FD8C3988-90E6-4328-B856-44E45B948912}">
      <dgm:prSet/>
      <dgm:spPr/>
      <dgm:t>
        <a:bodyPr/>
        <a:lstStyle/>
        <a:p>
          <a:endParaRPr lang="pt-BR"/>
        </a:p>
      </dgm:t>
    </dgm:pt>
    <dgm:pt modelId="{CD2DE3AE-4DD9-40DC-AF7C-5AEEC6E33E37}" type="pres">
      <dgm:prSet presAssocID="{5603ADF0-A821-4F45-AEA0-11338960EC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0F5724B-3293-40F1-AE38-D21BBEC18B3A}" type="pres">
      <dgm:prSet presAssocID="{5603ADF0-A821-4F45-AEA0-11338960EC94}" presName="hierFlow" presStyleCnt="0"/>
      <dgm:spPr/>
    </dgm:pt>
    <dgm:pt modelId="{0337B07C-4920-4CE4-96FF-CF20C4510D97}" type="pres">
      <dgm:prSet presAssocID="{5603ADF0-A821-4F45-AEA0-11338960EC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A89F04C-3FC5-4985-88B9-0613591D3381}" type="pres">
      <dgm:prSet presAssocID="{ABE12B35-48D5-4D50-A391-2AE17B354624}" presName="Name14" presStyleCnt="0"/>
      <dgm:spPr/>
    </dgm:pt>
    <dgm:pt modelId="{675F2D6B-4F0E-47A6-8C59-4C60DDF87ABE}" type="pres">
      <dgm:prSet presAssocID="{ABE12B35-48D5-4D50-A391-2AE17B354624}" presName="level1Shape" presStyleLbl="node0" presStyleIdx="0" presStyleCnt="1" custScaleX="130564" custScaleY="1045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F783FE-92C3-4768-938D-F53AC72206F4}" type="pres">
      <dgm:prSet presAssocID="{ABE12B35-48D5-4D50-A391-2AE17B354624}" presName="hierChild2" presStyleCnt="0"/>
      <dgm:spPr/>
    </dgm:pt>
    <dgm:pt modelId="{259A6B37-F657-46E0-92D7-71A4525F8F38}" type="pres">
      <dgm:prSet presAssocID="{08A59599-C8C4-45F6-87C6-0573A393E37A}" presName="Name19" presStyleLbl="parChTrans1D2" presStyleIdx="0" presStyleCnt="2"/>
      <dgm:spPr/>
      <dgm:t>
        <a:bodyPr/>
        <a:lstStyle/>
        <a:p>
          <a:endParaRPr lang="pt-BR"/>
        </a:p>
      </dgm:t>
    </dgm:pt>
    <dgm:pt modelId="{933C635F-D5AF-49B8-8861-1B679BDF3621}" type="pres">
      <dgm:prSet presAssocID="{5C693FFE-F19B-42F4-8BE8-A8C42251FB49}" presName="Name21" presStyleCnt="0"/>
      <dgm:spPr/>
    </dgm:pt>
    <dgm:pt modelId="{1B3E1134-3C11-44A6-B4B6-7007877BC6BE}" type="pres">
      <dgm:prSet presAssocID="{5C693FFE-F19B-42F4-8BE8-A8C42251FB49}" presName="level2Shape" presStyleLbl="node2" presStyleIdx="0" presStyleCnt="2"/>
      <dgm:spPr/>
      <dgm:t>
        <a:bodyPr/>
        <a:lstStyle/>
        <a:p>
          <a:endParaRPr lang="pt-BR"/>
        </a:p>
      </dgm:t>
    </dgm:pt>
    <dgm:pt modelId="{AD4CD24E-BAD6-46BE-B8A2-DD09B59A4CAD}" type="pres">
      <dgm:prSet presAssocID="{5C693FFE-F19B-42F4-8BE8-A8C42251FB49}" presName="hierChild3" presStyleCnt="0"/>
      <dgm:spPr/>
    </dgm:pt>
    <dgm:pt modelId="{213464F8-7AD9-421F-8A5B-7C0620AB6C37}" type="pres">
      <dgm:prSet presAssocID="{5D903D21-9268-4B1D-B163-196DBFA88726}" presName="Name19" presStyleLbl="parChTrans1D3" presStyleIdx="0" presStyleCnt="5"/>
      <dgm:spPr/>
      <dgm:t>
        <a:bodyPr/>
        <a:lstStyle/>
        <a:p>
          <a:endParaRPr lang="pt-BR"/>
        </a:p>
      </dgm:t>
    </dgm:pt>
    <dgm:pt modelId="{D7972C22-6401-445F-8668-CAC73E721FEA}" type="pres">
      <dgm:prSet presAssocID="{932669E3-4F71-4CE0-B880-970452317DED}" presName="Name21" presStyleCnt="0"/>
      <dgm:spPr/>
    </dgm:pt>
    <dgm:pt modelId="{7FCFF0B5-776F-44A3-AF26-7B6220268B19}" type="pres">
      <dgm:prSet presAssocID="{932669E3-4F71-4CE0-B880-970452317DED}" presName="level2Shape" presStyleLbl="node3" presStyleIdx="0" presStyleCnt="5"/>
      <dgm:spPr/>
      <dgm:t>
        <a:bodyPr/>
        <a:lstStyle/>
        <a:p>
          <a:endParaRPr lang="pt-BR"/>
        </a:p>
      </dgm:t>
    </dgm:pt>
    <dgm:pt modelId="{DA66DDCB-60A7-430A-887E-71B0F580F07A}" type="pres">
      <dgm:prSet presAssocID="{932669E3-4F71-4CE0-B880-970452317DED}" presName="hierChild3" presStyleCnt="0"/>
      <dgm:spPr/>
    </dgm:pt>
    <dgm:pt modelId="{93BD5A2D-986B-4B72-9B19-5988A3F1777C}" type="pres">
      <dgm:prSet presAssocID="{2DE117A7-067F-4797-AE16-57EEC55DA2DE}" presName="Name19" presStyleLbl="parChTrans1D3" presStyleIdx="1" presStyleCnt="5"/>
      <dgm:spPr/>
      <dgm:t>
        <a:bodyPr/>
        <a:lstStyle/>
        <a:p>
          <a:endParaRPr lang="pt-BR"/>
        </a:p>
      </dgm:t>
    </dgm:pt>
    <dgm:pt modelId="{A9B97D97-258E-4A39-A1E5-A8EA5F8D4175}" type="pres">
      <dgm:prSet presAssocID="{4CB42BD4-9161-4289-9E29-FC97EE46CC45}" presName="Name21" presStyleCnt="0"/>
      <dgm:spPr/>
    </dgm:pt>
    <dgm:pt modelId="{A4C76D22-E287-42C6-A887-49B969EF56C1}" type="pres">
      <dgm:prSet presAssocID="{4CB42BD4-9161-4289-9E29-FC97EE46CC45}" presName="level2Shape" presStyleLbl="node3" presStyleIdx="1" presStyleCnt="5"/>
      <dgm:spPr/>
      <dgm:t>
        <a:bodyPr/>
        <a:lstStyle/>
        <a:p>
          <a:endParaRPr lang="pt-BR"/>
        </a:p>
      </dgm:t>
    </dgm:pt>
    <dgm:pt modelId="{F221D2A6-D46C-4FF1-AFE6-1C7EBB460EFF}" type="pres">
      <dgm:prSet presAssocID="{4CB42BD4-9161-4289-9E29-FC97EE46CC45}" presName="hierChild3" presStyleCnt="0"/>
      <dgm:spPr/>
    </dgm:pt>
    <dgm:pt modelId="{B6F6406C-70F4-4788-BC1A-6CF2BE7C2389}" type="pres">
      <dgm:prSet presAssocID="{3295CF56-4E4C-48AE-87CC-02B0BCF97749}" presName="Name19" presStyleLbl="parChTrans1D3" presStyleIdx="2" presStyleCnt="5"/>
      <dgm:spPr/>
      <dgm:t>
        <a:bodyPr/>
        <a:lstStyle/>
        <a:p>
          <a:endParaRPr lang="pt-BR"/>
        </a:p>
      </dgm:t>
    </dgm:pt>
    <dgm:pt modelId="{82229AE8-F88D-4766-B88D-D45DAF73917D}" type="pres">
      <dgm:prSet presAssocID="{DC059621-8C21-4406-8085-2A3ED071C996}" presName="Name21" presStyleCnt="0"/>
      <dgm:spPr/>
    </dgm:pt>
    <dgm:pt modelId="{BF61AFAE-1317-45D0-B569-28E38BAF2967}" type="pres">
      <dgm:prSet presAssocID="{DC059621-8C21-4406-8085-2A3ED071C996}" presName="level2Shape" presStyleLbl="node3" presStyleIdx="2" presStyleCnt="5"/>
      <dgm:spPr/>
      <dgm:t>
        <a:bodyPr/>
        <a:lstStyle/>
        <a:p>
          <a:endParaRPr lang="pt-BR"/>
        </a:p>
      </dgm:t>
    </dgm:pt>
    <dgm:pt modelId="{5E6EF0C9-274F-4960-8233-0DA4323C85D5}" type="pres">
      <dgm:prSet presAssocID="{DC059621-8C21-4406-8085-2A3ED071C996}" presName="hierChild3" presStyleCnt="0"/>
      <dgm:spPr/>
    </dgm:pt>
    <dgm:pt modelId="{F30014BA-726F-48DF-B59B-8043FCD895CE}" type="pres">
      <dgm:prSet presAssocID="{DD005367-F6E0-4C8B-BE7A-18EAA044ED35}" presName="Name19" presStyleLbl="parChTrans1D3" presStyleIdx="3" presStyleCnt="5"/>
      <dgm:spPr/>
      <dgm:t>
        <a:bodyPr/>
        <a:lstStyle/>
        <a:p>
          <a:endParaRPr lang="pt-BR"/>
        </a:p>
      </dgm:t>
    </dgm:pt>
    <dgm:pt modelId="{56A8566A-D32D-48E5-AA52-48CEB06C3C59}" type="pres">
      <dgm:prSet presAssocID="{466F13B5-5001-4F03-9E91-A52EC3CE6590}" presName="Name21" presStyleCnt="0"/>
      <dgm:spPr/>
    </dgm:pt>
    <dgm:pt modelId="{DB58277B-B553-469B-984A-C9E0A3D31CD6}" type="pres">
      <dgm:prSet presAssocID="{466F13B5-5001-4F03-9E91-A52EC3CE6590}" presName="level2Shape" presStyleLbl="node3" presStyleIdx="3" presStyleCnt="5"/>
      <dgm:spPr/>
      <dgm:t>
        <a:bodyPr/>
        <a:lstStyle/>
        <a:p>
          <a:endParaRPr lang="pt-BR"/>
        </a:p>
      </dgm:t>
    </dgm:pt>
    <dgm:pt modelId="{5F554A05-A596-4623-8C17-5EB9AA2DDA4C}" type="pres">
      <dgm:prSet presAssocID="{466F13B5-5001-4F03-9E91-A52EC3CE6590}" presName="hierChild3" presStyleCnt="0"/>
      <dgm:spPr/>
    </dgm:pt>
    <dgm:pt modelId="{F978C44D-8DFB-4CAA-8402-1C976641AA3E}" type="pres">
      <dgm:prSet presAssocID="{5F013383-08B0-47AA-A472-ED70B2D9FA25}" presName="Name19" presStyleLbl="parChTrans1D2" presStyleIdx="1" presStyleCnt="2"/>
      <dgm:spPr/>
      <dgm:t>
        <a:bodyPr/>
        <a:lstStyle/>
        <a:p>
          <a:endParaRPr lang="pt-BR"/>
        </a:p>
      </dgm:t>
    </dgm:pt>
    <dgm:pt modelId="{88DCD627-2D3F-43EE-8327-CF6EC2A9C491}" type="pres">
      <dgm:prSet presAssocID="{6A8ED461-773C-4FEB-AF33-6E1BD69C9563}" presName="Name21" presStyleCnt="0"/>
      <dgm:spPr/>
    </dgm:pt>
    <dgm:pt modelId="{7BF67C43-5A76-4744-9FD1-311C9DE4859F}" type="pres">
      <dgm:prSet presAssocID="{6A8ED461-773C-4FEB-AF33-6E1BD69C9563}" presName="level2Shape" presStyleLbl="node2" presStyleIdx="1" presStyleCnt="2"/>
      <dgm:spPr/>
      <dgm:t>
        <a:bodyPr/>
        <a:lstStyle/>
        <a:p>
          <a:endParaRPr lang="pt-BR"/>
        </a:p>
      </dgm:t>
    </dgm:pt>
    <dgm:pt modelId="{C8A7C023-1CEF-4E17-ADF2-2397993F1684}" type="pres">
      <dgm:prSet presAssocID="{6A8ED461-773C-4FEB-AF33-6E1BD69C9563}" presName="hierChild3" presStyleCnt="0"/>
      <dgm:spPr/>
    </dgm:pt>
    <dgm:pt modelId="{632FF285-60F6-46BE-9EA0-0CAD33CEB751}" type="pres">
      <dgm:prSet presAssocID="{A5CB1023-1BD5-4CD5-84A9-BBCBD19BE56E}" presName="Name19" presStyleLbl="parChTrans1D3" presStyleIdx="4" presStyleCnt="5"/>
      <dgm:spPr/>
      <dgm:t>
        <a:bodyPr/>
        <a:lstStyle/>
        <a:p>
          <a:endParaRPr lang="pt-BR"/>
        </a:p>
      </dgm:t>
    </dgm:pt>
    <dgm:pt modelId="{2340CFF9-401A-4D30-BBC3-DF3F1B5FA604}" type="pres">
      <dgm:prSet presAssocID="{56C2677E-7D1C-4370-A08F-87C8AE38AD14}" presName="Name21" presStyleCnt="0"/>
      <dgm:spPr/>
    </dgm:pt>
    <dgm:pt modelId="{30D872D6-A30B-4CE7-B6A7-2E903692DAED}" type="pres">
      <dgm:prSet presAssocID="{56C2677E-7D1C-4370-A08F-87C8AE38AD14}" presName="level2Shape" presStyleLbl="node3" presStyleIdx="4" presStyleCnt="5"/>
      <dgm:spPr/>
      <dgm:t>
        <a:bodyPr/>
        <a:lstStyle/>
        <a:p>
          <a:endParaRPr lang="pt-BR"/>
        </a:p>
      </dgm:t>
    </dgm:pt>
    <dgm:pt modelId="{952B0AEA-E9DF-4172-8F8F-EF90E10EE172}" type="pres">
      <dgm:prSet presAssocID="{56C2677E-7D1C-4370-A08F-87C8AE38AD14}" presName="hierChild3" presStyleCnt="0"/>
      <dgm:spPr/>
    </dgm:pt>
    <dgm:pt modelId="{1A8C9973-EAEF-4B29-9A9D-356EEDBD6023}" type="pres">
      <dgm:prSet presAssocID="{5603ADF0-A821-4F45-AEA0-11338960EC94}" presName="bgShapesFlow" presStyleCnt="0"/>
      <dgm:spPr/>
    </dgm:pt>
  </dgm:ptLst>
  <dgm:cxnLst>
    <dgm:cxn modelId="{FD8C3988-90E6-4328-B856-44E45B948912}" srcId="{5C693FFE-F19B-42F4-8BE8-A8C42251FB49}" destId="{4CB42BD4-9161-4289-9E29-FC97EE46CC45}" srcOrd="1" destOrd="0" parTransId="{2DE117A7-067F-4797-AE16-57EEC55DA2DE}" sibTransId="{D532505F-E69B-41B5-992B-DF39AC59A8CA}"/>
    <dgm:cxn modelId="{24F098F8-6123-477B-9B0B-9C068D1879EE}" srcId="{5C693FFE-F19B-42F4-8BE8-A8C42251FB49}" destId="{466F13B5-5001-4F03-9E91-A52EC3CE6590}" srcOrd="3" destOrd="0" parTransId="{DD005367-F6E0-4C8B-BE7A-18EAA044ED35}" sibTransId="{5C07F742-76C6-44D4-9B9E-44EDBE396771}"/>
    <dgm:cxn modelId="{2047174D-C462-4CC1-A454-DD55A6C5D3EE}" type="presOf" srcId="{5F013383-08B0-47AA-A472-ED70B2D9FA25}" destId="{F978C44D-8DFB-4CAA-8402-1C976641AA3E}" srcOrd="0" destOrd="0" presId="urn:microsoft.com/office/officeart/2005/8/layout/hierarchy6"/>
    <dgm:cxn modelId="{7366034D-C64A-4DBC-9267-12648C7D8897}" type="presOf" srcId="{466F13B5-5001-4F03-9E91-A52EC3CE6590}" destId="{DB58277B-B553-469B-984A-C9E0A3D31CD6}" srcOrd="0" destOrd="0" presId="urn:microsoft.com/office/officeart/2005/8/layout/hierarchy6"/>
    <dgm:cxn modelId="{D13B4EC2-F604-497C-A43D-F4BB161D40FF}" srcId="{6A8ED461-773C-4FEB-AF33-6E1BD69C9563}" destId="{56C2677E-7D1C-4370-A08F-87C8AE38AD14}" srcOrd="0" destOrd="0" parTransId="{A5CB1023-1BD5-4CD5-84A9-BBCBD19BE56E}" sibTransId="{408C5E88-0C85-4E76-B586-D30DC8220385}"/>
    <dgm:cxn modelId="{A0D8978A-495B-45F5-A16F-10522345BEB0}" type="presOf" srcId="{DC059621-8C21-4406-8085-2A3ED071C996}" destId="{BF61AFAE-1317-45D0-B569-28E38BAF2967}" srcOrd="0" destOrd="0" presId="urn:microsoft.com/office/officeart/2005/8/layout/hierarchy6"/>
    <dgm:cxn modelId="{404DA5C8-0C1F-4AED-B1FF-67298B382EDD}" type="presOf" srcId="{ABE12B35-48D5-4D50-A391-2AE17B354624}" destId="{675F2D6B-4F0E-47A6-8C59-4C60DDF87ABE}" srcOrd="0" destOrd="0" presId="urn:microsoft.com/office/officeart/2005/8/layout/hierarchy6"/>
    <dgm:cxn modelId="{1B43CD12-A5E5-4BD6-BA94-8B78B02E4F37}" type="presOf" srcId="{932669E3-4F71-4CE0-B880-970452317DED}" destId="{7FCFF0B5-776F-44A3-AF26-7B6220268B19}" srcOrd="0" destOrd="0" presId="urn:microsoft.com/office/officeart/2005/8/layout/hierarchy6"/>
    <dgm:cxn modelId="{5A0ABD42-3115-442C-A469-EC6760F1D14C}" srcId="{ABE12B35-48D5-4D50-A391-2AE17B354624}" destId="{5C693FFE-F19B-42F4-8BE8-A8C42251FB49}" srcOrd="0" destOrd="0" parTransId="{08A59599-C8C4-45F6-87C6-0573A393E37A}" sibTransId="{DCD039A1-DA1F-4DFD-ADEE-A009514B5C30}"/>
    <dgm:cxn modelId="{27EDA68A-F4B5-4ADE-90C5-53E7FA9B5E03}" type="presOf" srcId="{3295CF56-4E4C-48AE-87CC-02B0BCF97749}" destId="{B6F6406C-70F4-4788-BC1A-6CF2BE7C2389}" srcOrd="0" destOrd="0" presId="urn:microsoft.com/office/officeart/2005/8/layout/hierarchy6"/>
    <dgm:cxn modelId="{101F1E83-BE5F-4900-AF7E-AB1233DEA362}" type="presOf" srcId="{6A8ED461-773C-4FEB-AF33-6E1BD69C9563}" destId="{7BF67C43-5A76-4744-9FD1-311C9DE4859F}" srcOrd="0" destOrd="0" presId="urn:microsoft.com/office/officeart/2005/8/layout/hierarchy6"/>
    <dgm:cxn modelId="{A217D5E0-F4AE-4331-8D2D-C08D0D729C7A}" type="presOf" srcId="{5D903D21-9268-4B1D-B163-196DBFA88726}" destId="{213464F8-7AD9-421F-8A5B-7C0620AB6C37}" srcOrd="0" destOrd="0" presId="urn:microsoft.com/office/officeart/2005/8/layout/hierarchy6"/>
    <dgm:cxn modelId="{CD1301B8-A966-426E-9011-268090B55DA6}" type="presOf" srcId="{4CB42BD4-9161-4289-9E29-FC97EE46CC45}" destId="{A4C76D22-E287-42C6-A887-49B969EF56C1}" srcOrd="0" destOrd="0" presId="urn:microsoft.com/office/officeart/2005/8/layout/hierarchy6"/>
    <dgm:cxn modelId="{67F36424-D16F-449C-878D-FBAC447FA17B}" srcId="{5C693FFE-F19B-42F4-8BE8-A8C42251FB49}" destId="{DC059621-8C21-4406-8085-2A3ED071C996}" srcOrd="2" destOrd="0" parTransId="{3295CF56-4E4C-48AE-87CC-02B0BCF97749}" sibTransId="{E68B99E2-233D-4815-BF23-CBD62000CC06}"/>
    <dgm:cxn modelId="{4269FF7C-AD7D-4220-A7AA-841E4482C520}" type="presOf" srcId="{08A59599-C8C4-45F6-87C6-0573A393E37A}" destId="{259A6B37-F657-46E0-92D7-71A4525F8F38}" srcOrd="0" destOrd="0" presId="urn:microsoft.com/office/officeart/2005/8/layout/hierarchy6"/>
    <dgm:cxn modelId="{12E2CFDE-B607-43A1-870A-C5ADA2BABF6E}" type="presOf" srcId="{5C693FFE-F19B-42F4-8BE8-A8C42251FB49}" destId="{1B3E1134-3C11-44A6-B4B6-7007877BC6BE}" srcOrd="0" destOrd="0" presId="urn:microsoft.com/office/officeart/2005/8/layout/hierarchy6"/>
    <dgm:cxn modelId="{DF0732D5-5A79-40E9-B8A7-DE13E3CA8F54}" srcId="{ABE12B35-48D5-4D50-A391-2AE17B354624}" destId="{6A8ED461-773C-4FEB-AF33-6E1BD69C9563}" srcOrd="1" destOrd="0" parTransId="{5F013383-08B0-47AA-A472-ED70B2D9FA25}" sibTransId="{748345D9-848F-4F54-B1AE-1000BB60A948}"/>
    <dgm:cxn modelId="{452D5C36-FC3F-485F-A142-2BD4F5A9FB66}" type="presOf" srcId="{2DE117A7-067F-4797-AE16-57EEC55DA2DE}" destId="{93BD5A2D-986B-4B72-9B19-5988A3F1777C}" srcOrd="0" destOrd="0" presId="urn:microsoft.com/office/officeart/2005/8/layout/hierarchy6"/>
    <dgm:cxn modelId="{1144E183-5005-411B-9777-0C49ABA0BB25}" type="presOf" srcId="{56C2677E-7D1C-4370-A08F-87C8AE38AD14}" destId="{30D872D6-A30B-4CE7-B6A7-2E903692DAED}" srcOrd="0" destOrd="0" presId="urn:microsoft.com/office/officeart/2005/8/layout/hierarchy6"/>
    <dgm:cxn modelId="{7F1A915A-6A9A-4015-B36D-C0FFC7CAB057}" srcId="{5603ADF0-A821-4F45-AEA0-11338960EC94}" destId="{ABE12B35-48D5-4D50-A391-2AE17B354624}" srcOrd="0" destOrd="0" parTransId="{0D744F02-42B6-4D48-9476-3F03236E56C9}" sibTransId="{5F59954E-2CBF-4987-A42B-4FB7B5F0A429}"/>
    <dgm:cxn modelId="{12A84299-83CF-4C91-A1C4-631E971C1AFC}" type="presOf" srcId="{5603ADF0-A821-4F45-AEA0-11338960EC94}" destId="{CD2DE3AE-4DD9-40DC-AF7C-5AEEC6E33E37}" srcOrd="0" destOrd="0" presId="urn:microsoft.com/office/officeart/2005/8/layout/hierarchy6"/>
    <dgm:cxn modelId="{75BE647F-AA53-480F-8339-D2BE09CFF8AC}" type="presOf" srcId="{DD005367-F6E0-4C8B-BE7A-18EAA044ED35}" destId="{F30014BA-726F-48DF-B59B-8043FCD895CE}" srcOrd="0" destOrd="0" presId="urn:microsoft.com/office/officeart/2005/8/layout/hierarchy6"/>
    <dgm:cxn modelId="{D1B676DA-5B75-40DF-B320-5833CCD5F8FF}" srcId="{5C693FFE-F19B-42F4-8BE8-A8C42251FB49}" destId="{932669E3-4F71-4CE0-B880-970452317DED}" srcOrd="0" destOrd="0" parTransId="{5D903D21-9268-4B1D-B163-196DBFA88726}" sibTransId="{9C81EC77-DCC7-46DB-847A-833C47075956}"/>
    <dgm:cxn modelId="{66FC09B5-4BEF-4753-ADA5-47BBBBF2766B}" type="presOf" srcId="{A5CB1023-1BD5-4CD5-84A9-BBCBD19BE56E}" destId="{632FF285-60F6-46BE-9EA0-0CAD33CEB751}" srcOrd="0" destOrd="0" presId="urn:microsoft.com/office/officeart/2005/8/layout/hierarchy6"/>
    <dgm:cxn modelId="{9E36572E-C887-4591-9450-5A48CD60AD0A}" type="presParOf" srcId="{CD2DE3AE-4DD9-40DC-AF7C-5AEEC6E33E37}" destId="{C0F5724B-3293-40F1-AE38-D21BBEC18B3A}" srcOrd="0" destOrd="0" presId="urn:microsoft.com/office/officeart/2005/8/layout/hierarchy6"/>
    <dgm:cxn modelId="{B254FEAC-5E56-4CFC-9978-C255C337BB01}" type="presParOf" srcId="{C0F5724B-3293-40F1-AE38-D21BBEC18B3A}" destId="{0337B07C-4920-4CE4-96FF-CF20C4510D97}" srcOrd="0" destOrd="0" presId="urn:microsoft.com/office/officeart/2005/8/layout/hierarchy6"/>
    <dgm:cxn modelId="{531304E5-6C23-4F3C-9D17-553B8D0BFF83}" type="presParOf" srcId="{0337B07C-4920-4CE4-96FF-CF20C4510D97}" destId="{CA89F04C-3FC5-4985-88B9-0613591D3381}" srcOrd="0" destOrd="0" presId="urn:microsoft.com/office/officeart/2005/8/layout/hierarchy6"/>
    <dgm:cxn modelId="{F5F764EF-6F6F-42F0-9B68-9A38B28CA935}" type="presParOf" srcId="{CA89F04C-3FC5-4985-88B9-0613591D3381}" destId="{675F2D6B-4F0E-47A6-8C59-4C60DDF87ABE}" srcOrd="0" destOrd="0" presId="urn:microsoft.com/office/officeart/2005/8/layout/hierarchy6"/>
    <dgm:cxn modelId="{AB00E9E2-0573-4ED6-8FF9-BDE81D37048F}" type="presParOf" srcId="{CA89F04C-3FC5-4985-88B9-0613591D3381}" destId="{F7F783FE-92C3-4768-938D-F53AC72206F4}" srcOrd="1" destOrd="0" presId="urn:microsoft.com/office/officeart/2005/8/layout/hierarchy6"/>
    <dgm:cxn modelId="{35351B24-8A58-4910-8778-7D10848256C7}" type="presParOf" srcId="{F7F783FE-92C3-4768-938D-F53AC72206F4}" destId="{259A6B37-F657-46E0-92D7-71A4525F8F38}" srcOrd="0" destOrd="0" presId="urn:microsoft.com/office/officeart/2005/8/layout/hierarchy6"/>
    <dgm:cxn modelId="{1488235A-4C81-4B39-A6AB-635A0792D798}" type="presParOf" srcId="{F7F783FE-92C3-4768-938D-F53AC72206F4}" destId="{933C635F-D5AF-49B8-8861-1B679BDF3621}" srcOrd="1" destOrd="0" presId="urn:microsoft.com/office/officeart/2005/8/layout/hierarchy6"/>
    <dgm:cxn modelId="{B385150C-B6BC-4887-8A4F-C546B645A1AF}" type="presParOf" srcId="{933C635F-D5AF-49B8-8861-1B679BDF3621}" destId="{1B3E1134-3C11-44A6-B4B6-7007877BC6BE}" srcOrd="0" destOrd="0" presId="urn:microsoft.com/office/officeart/2005/8/layout/hierarchy6"/>
    <dgm:cxn modelId="{AECBC065-733A-416D-9EA0-FF935BA36F61}" type="presParOf" srcId="{933C635F-D5AF-49B8-8861-1B679BDF3621}" destId="{AD4CD24E-BAD6-46BE-B8A2-DD09B59A4CAD}" srcOrd="1" destOrd="0" presId="urn:microsoft.com/office/officeart/2005/8/layout/hierarchy6"/>
    <dgm:cxn modelId="{16AB74B4-7AA0-4DD9-915B-F3A550DC019D}" type="presParOf" srcId="{AD4CD24E-BAD6-46BE-B8A2-DD09B59A4CAD}" destId="{213464F8-7AD9-421F-8A5B-7C0620AB6C37}" srcOrd="0" destOrd="0" presId="urn:microsoft.com/office/officeart/2005/8/layout/hierarchy6"/>
    <dgm:cxn modelId="{60B2BC7E-60F5-44B9-ACA8-365C5B2183F7}" type="presParOf" srcId="{AD4CD24E-BAD6-46BE-B8A2-DD09B59A4CAD}" destId="{D7972C22-6401-445F-8668-CAC73E721FEA}" srcOrd="1" destOrd="0" presId="urn:microsoft.com/office/officeart/2005/8/layout/hierarchy6"/>
    <dgm:cxn modelId="{F2C7BEE4-CEAB-4455-8611-2E656D302F2C}" type="presParOf" srcId="{D7972C22-6401-445F-8668-CAC73E721FEA}" destId="{7FCFF0B5-776F-44A3-AF26-7B6220268B19}" srcOrd="0" destOrd="0" presId="urn:microsoft.com/office/officeart/2005/8/layout/hierarchy6"/>
    <dgm:cxn modelId="{78B3AB7A-0F66-4AE1-9D40-6C89354C9579}" type="presParOf" srcId="{D7972C22-6401-445F-8668-CAC73E721FEA}" destId="{DA66DDCB-60A7-430A-887E-71B0F580F07A}" srcOrd="1" destOrd="0" presId="urn:microsoft.com/office/officeart/2005/8/layout/hierarchy6"/>
    <dgm:cxn modelId="{9BA17E82-844C-4394-9208-D2BA3796E49E}" type="presParOf" srcId="{AD4CD24E-BAD6-46BE-B8A2-DD09B59A4CAD}" destId="{93BD5A2D-986B-4B72-9B19-5988A3F1777C}" srcOrd="2" destOrd="0" presId="urn:microsoft.com/office/officeart/2005/8/layout/hierarchy6"/>
    <dgm:cxn modelId="{4B14844F-BA66-49E4-9667-086F9A0FC4AE}" type="presParOf" srcId="{AD4CD24E-BAD6-46BE-B8A2-DD09B59A4CAD}" destId="{A9B97D97-258E-4A39-A1E5-A8EA5F8D4175}" srcOrd="3" destOrd="0" presId="urn:microsoft.com/office/officeart/2005/8/layout/hierarchy6"/>
    <dgm:cxn modelId="{D7BB8916-1DEE-4F9F-839F-CFE270E172F3}" type="presParOf" srcId="{A9B97D97-258E-4A39-A1E5-A8EA5F8D4175}" destId="{A4C76D22-E287-42C6-A887-49B969EF56C1}" srcOrd="0" destOrd="0" presId="urn:microsoft.com/office/officeart/2005/8/layout/hierarchy6"/>
    <dgm:cxn modelId="{81AD72E0-1845-4192-BD83-D86F7373431E}" type="presParOf" srcId="{A9B97D97-258E-4A39-A1E5-A8EA5F8D4175}" destId="{F221D2A6-D46C-4FF1-AFE6-1C7EBB460EFF}" srcOrd="1" destOrd="0" presId="urn:microsoft.com/office/officeart/2005/8/layout/hierarchy6"/>
    <dgm:cxn modelId="{44FA5090-9BE1-47BB-BC28-20911ACFE720}" type="presParOf" srcId="{AD4CD24E-BAD6-46BE-B8A2-DD09B59A4CAD}" destId="{B6F6406C-70F4-4788-BC1A-6CF2BE7C2389}" srcOrd="4" destOrd="0" presId="urn:microsoft.com/office/officeart/2005/8/layout/hierarchy6"/>
    <dgm:cxn modelId="{53DDF7EE-48BB-491F-BCB4-299F72108B94}" type="presParOf" srcId="{AD4CD24E-BAD6-46BE-B8A2-DD09B59A4CAD}" destId="{82229AE8-F88D-4766-B88D-D45DAF73917D}" srcOrd="5" destOrd="0" presId="urn:microsoft.com/office/officeart/2005/8/layout/hierarchy6"/>
    <dgm:cxn modelId="{8B60222C-1D88-4122-AAC6-DE88BA23395C}" type="presParOf" srcId="{82229AE8-F88D-4766-B88D-D45DAF73917D}" destId="{BF61AFAE-1317-45D0-B569-28E38BAF2967}" srcOrd="0" destOrd="0" presId="urn:microsoft.com/office/officeart/2005/8/layout/hierarchy6"/>
    <dgm:cxn modelId="{265B7760-106D-48C1-83D8-3B2AAE467F20}" type="presParOf" srcId="{82229AE8-F88D-4766-B88D-D45DAF73917D}" destId="{5E6EF0C9-274F-4960-8233-0DA4323C85D5}" srcOrd="1" destOrd="0" presId="urn:microsoft.com/office/officeart/2005/8/layout/hierarchy6"/>
    <dgm:cxn modelId="{17FF4032-B839-462F-9CCF-A11ABF333F33}" type="presParOf" srcId="{AD4CD24E-BAD6-46BE-B8A2-DD09B59A4CAD}" destId="{F30014BA-726F-48DF-B59B-8043FCD895CE}" srcOrd="6" destOrd="0" presId="urn:microsoft.com/office/officeart/2005/8/layout/hierarchy6"/>
    <dgm:cxn modelId="{0D3224B7-DA26-46A4-99AC-CA85ACE68B00}" type="presParOf" srcId="{AD4CD24E-BAD6-46BE-B8A2-DD09B59A4CAD}" destId="{56A8566A-D32D-48E5-AA52-48CEB06C3C59}" srcOrd="7" destOrd="0" presId="urn:microsoft.com/office/officeart/2005/8/layout/hierarchy6"/>
    <dgm:cxn modelId="{FB48F566-AD9E-4A81-BB33-CDF848EC5E3C}" type="presParOf" srcId="{56A8566A-D32D-48E5-AA52-48CEB06C3C59}" destId="{DB58277B-B553-469B-984A-C9E0A3D31CD6}" srcOrd="0" destOrd="0" presId="urn:microsoft.com/office/officeart/2005/8/layout/hierarchy6"/>
    <dgm:cxn modelId="{BA1F0BA2-2BC6-4C7C-9C6A-CF88FE8710FD}" type="presParOf" srcId="{56A8566A-D32D-48E5-AA52-48CEB06C3C59}" destId="{5F554A05-A596-4623-8C17-5EB9AA2DDA4C}" srcOrd="1" destOrd="0" presId="urn:microsoft.com/office/officeart/2005/8/layout/hierarchy6"/>
    <dgm:cxn modelId="{159E9437-32EA-427B-8B2D-5511D8213703}" type="presParOf" srcId="{F7F783FE-92C3-4768-938D-F53AC72206F4}" destId="{F978C44D-8DFB-4CAA-8402-1C976641AA3E}" srcOrd="2" destOrd="0" presId="urn:microsoft.com/office/officeart/2005/8/layout/hierarchy6"/>
    <dgm:cxn modelId="{E2847C50-0277-459C-B76C-89D2676CCE23}" type="presParOf" srcId="{F7F783FE-92C3-4768-938D-F53AC72206F4}" destId="{88DCD627-2D3F-43EE-8327-CF6EC2A9C491}" srcOrd="3" destOrd="0" presId="urn:microsoft.com/office/officeart/2005/8/layout/hierarchy6"/>
    <dgm:cxn modelId="{24E9EAFC-881A-437E-80E0-BF6051DB39CE}" type="presParOf" srcId="{88DCD627-2D3F-43EE-8327-CF6EC2A9C491}" destId="{7BF67C43-5A76-4744-9FD1-311C9DE4859F}" srcOrd="0" destOrd="0" presId="urn:microsoft.com/office/officeart/2005/8/layout/hierarchy6"/>
    <dgm:cxn modelId="{94E1DCF9-7971-4003-9BC7-32A1B721C90C}" type="presParOf" srcId="{88DCD627-2D3F-43EE-8327-CF6EC2A9C491}" destId="{C8A7C023-1CEF-4E17-ADF2-2397993F1684}" srcOrd="1" destOrd="0" presId="urn:microsoft.com/office/officeart/2005/8/layout/hierarchy6"/>
    <dgm:cxn modelId="{9AF61891-23FD-4FDD-968C-D47E0BB009C5}" type="presParOf" srcId="{C8A7C023-1CEF-4E17-ADF2-2397993F1684}" destId="{632FF285-60F6-46BE-9EA0-0CAD33CEB751}" srcOrd="0" destOrd="0" presId="urn:microsoft.com/office/officeart/2005/8/layout/hierarchy6"/>
    <dgm:cxn modelId="{3185B845-2CDB-4256-B07C-1E733406E7A3}" type="presParOf" srcId="{C8A7C023-1CEF-4E17-ADF2-2397993F1684}" destId="{2340CFF9-401A-4D30-BBC3-DF3F1B5FA604}" srcOrd="1" destOrd="0" presId="urn:microsoft.com/office/officeart/2005/8/layout/hierarchy6"/>
    <dgm:cxn modelId="{78923D9A-4D97-42B7-83C6-5923B6E6BCFF}" type="presParOf" srcId="{2340CFF9-401A-4D30-BBC3-DF3F1B5FA604}" destId="{30D872D6-A30B-4CE7-B6A7-2E903692DAED}" srcOrd="0" destOrd="0" presId="urn:microsoft.com/office/officeart/2005/8/layout/hierarchy6"/>
    <dgm:cxn modelId="{A6DBC917-14D8-46C4-B920-C8B76699D9B3}" type="presParOf" srcId="{2340CFF9-401A-4D30-BBC3-DF3F1B5FA604}" destId="{952B0AEA-E9DF-4172-8F8F-EF90E10EE172}" srcOrd="1" destOrd="0" presId="urn:microsoft.com/office/officeart/2005/8/layout/hierarchy6"/>
    <dgm:cxn modelId="{0DC80CF5-A02F-4279-9338-9D5A646214F2}" type="presParOf" srcId="{CD2DE3AE-4DD9-40DC-AF7C-5AEEC6E33E37}" destId="{1A8C9973-EAEF-4B29-9A9D-356EEDBD602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03ADF0-A821-4F45-AEA0-11338960EC94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BE12B35-48D5-4D50-A391-2AE17B354624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sz="1050" b="1" dirty="0" smtClean="0"/>
            <a:t>Declarações</a:t>
          </a:r>
        </a:p>
        <a:p>
          <a:r>
            <a:rPr lang="pt-BR" sz="1050" b="1" dirty="0" smtClean="0"/>
            <a:t>Escrituração e Declaração de Apuração do ICMS</a:t>
          </a:r>
          <a:endParaRPr lang="pt-BR" sz="1050" b="1" dirty="0"/>
        </a:p>
      </dgm:t>
    </dgm:pt>
    <dgm:pt modelId="{0D744F02-42B6-4D48-9476-3F03236E56C9}" type="parTrans" cxnId="{7F1A915A-6A9A-4015-B36D-C0FFC7CAB057}">
      <dgm:prSet/>
      <dgm:spPr/>
      <dgm:t>
        <a:bodyPr/>
        <a:lstStyle/>
        <a:p>
          <a:endParaRPr lang="pt-BR"/>
        </a:p>
      </dgm:t>
    </dgm:pt>
    <dgm:pt modelId="{5F59954E-2CBF-4987-A42B-4FB7B5F0A429}" type="sibTrans" cxnId="{7F1A915A-6A9A-4015-B36D-C0FFC7CAB057}">
      <dgm:prSet/>
      <dgm:spPr/>
      <dgm:t>
        <a:bodyPr/>
        <a:lstStyle/>
        <a:p>
          <a:endParaRPr lang="pt-BR"/>
        </a:p>
      </dgm:t>
    </dgm:pt>
    <dgm:pt modelId="{5C693FFE-F19B-42F4-8BE8-A8C42251FB49}">
      <dgm:prSet phldrT="[Texto]" custT="1"/>
      <dgm:spPr>
        <a:solidFill>
          <a:srgbClr val="208AB0"/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200" b="1" dirty="0" smtClean="0"/>
            <a:t>Maturidade</a:t>
          </a:r>
        </a:p>
        <a:p>
          <a:r>
            <a:rPr lang="pt-BR" sz="1200" b="0" dirty="0" smtClean="0"/>
            <a:t>(Processo Declaração ICMS) </a:t>
          </a:r>
          <a:endParaRPr lang="pt-BR" sz="1200" b="0" dirty="0"/>
        </a:p>
      </dgm:t>
    </dgm:pt>
    <dgm:pt modelId="{08A59599-C8C4-45F6-87C6-0573A393E37A}" type="parTrans" cxnId="{5A0ABD42-3115-442C-A469-EC6760F1D14C}">
      <dgm:prSet/>
      <dgm:spPr/>
      <dgm:t>
        <a:bodyPr/>
        <a:lstStyle/>
        <a:p>
          <a:endParaRPr lang="pt-BR"/>
        </a:p>
      </dgm:t>
    </dgm:pt>
    <dgm:pt modelId="{DCD039A1-DA1F-4DFD-ADEE-A009514B5C30}" type="sibTrans" cxnId="{5A0ABD42-3115-442C-A469-EC6760F1D14C}">
      <dgm:prSet/>
      <dgm:spPr/>
      <dgm:t>
        <a:bodyPr/>
        <a:lstStyle/>
        <a:p>
          <a:endParaRPr lang="pt-BR"/>
        </a:p>
      </dgm:t>
    </dgm:pt>
    <dgm:pt modelId="{932669E3-4F71-4CE0-B880-970452317DED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050" dirty="0" smtClean="0"/>
            <a:t>Exclusivamente Gerada Eletronicamente pelo Fisco com base no SPED</a:t>
          </a:r>
          <a:endParaRPr lang="pt-BR" sz="1050" dirty="0"/>
        </a:p>
      </dgm:t>
    </dgm:pt>
    <dgm:pt modelId="{5D903D21-9268-4B1D-B163-196DBFA88726}" type="parTrans" cxnId="{D1B676DA-5B75-40DF-B320-5833CCD5F8FF}">
      <dgm:prSet/>
      <dgm:spPr/>
      <dgm:t>
        <a:bodyPr/>
        <a:lstStyle/>
        <a:p>
          <a:endParaRPr lang="pt-BR"/>
        </a:p>
      </dgm:t>
    </dgm:pt>
    <dgm:pt modelId="{9C81EC77-DCC7-46DB-847A-833C47075956}" type="sibTrans" cxnId="{D1B676DA-5B75-40DF-B320-5833CCD5F8FF}">
      <dgm:prSet/>
      <dgm:spPr/>
      <dgm:t>
        <a:bodyPr/>
        <a:lstStyle/>
        <a:p>
          <a:endParaRPr lang="pt-BR"/>
        </a:p>
      </dgm:t>
    </dgm:pt>
    <dgm:pt modelId="{466F13B5-5001-4F03-9E91-A52EC3CE6590}">
      <dgm:prSet phldrT="[Texto]" custT="1"/>
      <dgm:spPr>
        <a:solidFill>
          <a:srgbClr val="FF3300"/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000" dirty="0" smtClean="0"/>
            <a:t>Gerada pelo </a:t>
          </a:r>
          <a:r>
            <a:rPr lang="pt-BR" sz="1050" dirty="0" smtClean="0"/>
            <a:t>contribuinte e não confrontada com informações do SPED</a:t>
          </a:r>
          <a:endParaRPr lang="pt-BR" sz="1050" dirty="0"/>
        </a:p>
      </dgm:t>
    </dgm:pt>
    <dgm:pt modelId="{DD005367-F6E0-4C8B-BE7A-18EAA044ED35}" type="parTrans" cxnId="{24F098F8-6123-477B-9B0B-9C068D1879EE}">
      <dgm:prSet/>
      <dgm:spPr/>
      <dgm:t>
        <a:bodyPr/>
        <a:lstStyle/>
        <a:p>
          <a:endParaRPr lang="pt-BR"/>
        </a:p>
      </dgm:t>
    </dgm:pt>
    <dgm:pt modelId="{5C07F742-76C6-44D4-9B9E-44EDBE396771}" type="sibTrans" cxnId="{24F098F8-6123-477B-9B0B-9C068D1879EE}">
      <dgm:prSet/>
      <dgm:spPr/>
      <dgm:t>
        <a:bodyPr/>
        <a:lstStyle/>
        <a:p>
          <a:endParaRPr lang="pt-BR"/>
        </a:p>
      </dgm:t>
    </dgm:pt>
    <dgm:pt modelId="{6A8ED461-773C-4FEB-AF33-6E1BD69C956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1200" b="1" dirty="0" smtClean="0"/>
            <a:t>Desempenho</a:t>
          </a:r>
        </a:p>
        <a:p>
          <a:r>
            <a:rPr lang="pt-BR" sz="1200" b="0" dirty="0" smtClean="0"/>
            <a:t>(Processo Declaração ICMS)</a:t>
          </a:r>
          <a:endParaRPr lang="pt-BR" sz="1200" b="0" dirty="0"/>
        </a:p>
      </dgm:t>
    </dgm:pt>
    <dgm:pt modelId="{5F013383-08B0-47AA-A472-ED70B2D9FA25}" type="parTrans" cxnId="{DF0732D5-5A79-40E9-B8A7-DE13E3CA8F54}">
      <dgm:prSet/>
      <dgm:spPr/>
      <dgm:t>
        <a:bodyPr/>
        <a:lstStyle/>
        <a:p>
          <a:endParaRPr lang="pt-BR"/>
        </a:p>
      </dgm:t>
    </dgm:pt>
    <dgm:pt modelId="{748345D9-848F-4F54-B1AE-1000BB60A948}" type="sibTrans" cxnId="{DF0732D5-5A79-40E9-B8A7-DE13E3CA8F54}">
      <dgm:prSet/>
      <dgm:spPr/>
      <dgm:t>
        <a:bodyPr/>
        <a:lstStyle/>
        <a:p>
          <a:endParaRPr lang="pt-BR"/>
        </a:p>
      </dgm:t>
    </dgm:pt>
    <dgm:pt modelId="{56C2677E-7D1C-4370-A08F-87C8AE38AD14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b="1" dirty="0" smtClean="0"/>
            <a:t>Quantidade/Percentual de Contribuintes omissos de Declaração ICMS por mais de 30 dias</a:t>
          </a:r>
          <a:endParaRPr lang="pt-BR" b="1" dirty="0"/>
        </a:p>
      </dgm:t>
    </dgm:pt>
    <dgm:pt modelId="{A5CB1023-1BD5-4CD5-84A9-BBCBD19BE56E}" type="parTrans" cxnId="{D13B4EC2-F604-497C-A43D-F4BB161D40FF}">
      <dgm:prSet/>
      <dgm:spPr/>
      <dgm:t>
        <a:bodyPr/>
        <a:lstStyle/>
        <a:p>
          <a:endParaRPr lang="pt-BR"/>
        </a:p>
      </dgm:t>
    </dgm:pt>
    <dgm:pt modelId="{408C5E88-0C85-4E76-B586-D30DC8220385}" type="sibTrans" cxnId="{D13B4EC2-F604-497C-A43D-F4BB161D40FF}">
      <dgm:prSet/>
      <dgm:spPr/>
      <dgm:t>
        <a:bodyPr/>
        <a:lstStyle/>
        <a:p>
          <a:endParaRPr lang="pt-BR"/>
        </a:p>
      </dgm:t>
    </dgm:pt>
    <dgm:pt modelId="{DC059621-8C21-4406-8085-2A3ED071C996}">
      <dgm:prSet custT="1"/>
      <dgm:spPr>
        <a:solidFill>
          <a:srgbClr val="FFFF66"/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050" dirty="0" smtClean="0"/>
            <a:t>Gerada pelo contribuinte e confrontada a “posteriori” com informação ao contribuinte</a:t>
          </a:r>
          <a:endParaRPr lang="pt-BR" sz="1050" dirty="0"/>
        </a:p>
      </dgm:t>
    </dgm:pt>
    <dgm:pt modelId="{3295CF56-4E4C-48AE-87CC-02B0BCF97749}" type="parTrans" cxnId="{67F36424-D16F-449C-878D-FBAC447FA17B}">
      <dgm:prSet/>
      <dgm:spPr/>
      <dgm:t>
        <a:bodyPr/>
        <a:lstStyle/>
        <a:p>
          <a:endParaRPr lang="pt-BR"/>
        </a:p>
      </dgm:t>
    </dgm:pt>
    <dgm:pt modelId="{E68B99E2-233D-4815-BF23-CBD62000CC06}" type="sibTrans" cxnId="{67F36424-D16F-449C-878D-FBAC447FA17B}">
      <dgm:prSet/>
      <dgm:spPr/>
      <dgm:t>
        <a:bodyPr/>
        <a:lstStyle/>
        <a:p>
          <a:endParaRPr lang="pt-BR"/>
        </a:p>
      </dgm:t>
    </dgm:pt>
    <dgm:pt modelId="{4CB42BD4-9161-4289-9E29-FC97EE46CC45}">
      <dgm:prSet custT="1"/>
      <dgm:spPr>
        <a:solidFill>
          <a:srgbClr val="FFFF66"/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050" dirty="0" smtClean="0"/>
            <a:t>Gerada pelo contribuinte e confrontada on-line  com dados do SPED </a:t>
          </a:r>
          <a:endParaRPr lang="pt-BR" sz="1050" dirty="0"/>
        </a:p>
      </dgm:t>
    </dgm:pt>
    <dgm:pt modelId="{2DE117A7-067F-4797-AE16-57EEC55DA2DE}" type="parTrans" cxnId="{FD8C3988-90E6-4328-B856-44E45B948912}">
      <dgm:prSet/>
      <dgm:spPr/>
      <dgm:t>
        <a:bodyPr/>
        <a:lstStyle/>
        <a:p>
          <a:endParaRPr lang="pt-BR"/>
        </a:p>
      </dgm:t>
    </dgm:pt>
    <dgm:pt modelId="{D532505F-E69B-41B5-992B-DF39AC59A8CA}" type="sibTrans" cxnId="{FD8C3988-90E6-4328-B856-44E45B948912}">
      <dgm:prSet/>
      <dgm:spPr/>
      <dgm:t>
        <a:bodyPr/>
        <a:lstStyle/>
        <a:p>
          <a:endParaRPr lang="pt-BR"/>
        </a:p>
      </dgm:t>
    </dgm:pt>
    <dgm:pt modelId="{CD2DE3AE-4DD9-40DC-AF7C-5AEEC6E33E37}" type="pres">
      <dgm:prSet presAssocID="{5603ADF0-A821-4F45-AEA0-11338960EC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0F5724B-3293-40F1-AE38-D21BBEC18B3A}" type="pres">
      <dgm:prSet presAssocID="{5603ADF0-A821-4F45-AEA0-11338960EC94}" presName="hierFlow" presStyleCnt="0"/>
      <dgm:spPr/>
    </dgm:pt>
    <dgm:pt modelId="{0337B07C-4920-4CE4-96FF-CF20C4510D97}" type="pres">
      <dgm:prSet presAssocID="{5603ADF0-A821-4F45-AEA0-11338960EC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A89F04C-3FC5-4985-88B9-0613591D3381}" type="pres">
      <dgm:prSet presAssocID="{ABE12B35-48D5-4D50-A391-2AE17B354624}" presName="Name14" presStyleCnt="0"/>
      <dgm:spPr/>
    </dgm:pt>
    <dgm:pt modelId="{675F2D6B-4F0E-47A6-8C59-4C60DDF87ABE}" type="pres">
      <dgm:prSet presAssocID="{ABE12B35-48D5-4D50-A391-2AE17B354624}" presName="level1Shape" presStyleLbl="node0" presStyleIdx="0" presStyleCnt="1" custScaleX="130564" custScaleY="1045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F783FE-92C3-4768-938D-F53AC72206F4}" type="pres">
      <dgm:prSet presAssocID="{ABE12B35-48D5-4D50-A391-2AE17B354624}" presName="hierChild2" presStyleCnt="0"/>
      <dgm:spPr/>
    </dgm:pt>
    <dgm:pt modelId="{259A6B37-F657-46E0-92D7-71A4525F8F38}" type="pres">
      <dgm:prSet presAssocID="{08A59599-C8C4-45F6-87C6-0573A393E37A}" presName="Name19" presStyleLbl="parChTrans1D2" presStyleIdx="0" presStyleCnt="2"/>
      <dgm:spPr/>
      <dgm:t>
        <a:bodyPr/>
        <a:lstStyle/>
        <a:p>
          <a:endParaRPr lang="pt-BR"/>
        </a:p>
      </dgm:t>
    </dgm:pt>
    <dgm:pt modelId="{933C635F-D5AF-49B8-8861-1B679BDF3621}" type="pres">
      <dgm:prSet presAssocID="{5C693FFE-F19B-42F4-8BE8-A8C42251FB49}" presName="Name21" presStyleCnt="0"/>
      <dgm:spPr/>
    </dgm:pt>
    <dgm:pt modelId="{1B3E1134-3C11-44A6-B4B6-7007877BC6BE}" type="pres">
      <dgm:prSet presAssocID="{5C693FFE-F19B-42F4-8BE8-A8C42251FB49}" presName="level2Shape" presStyleLbl="node2" presStyleIdx="0" presStyleCnt="2"/>
      <dgm:spPr/>
      <dgm:t>
        <a:bodyPr/>
        <a:lstStyle/>
        <a:p>
          <a:endParaRPr lang="pt-BR"/>
        </a:p>
      </dgm:t>
    </dgm:pt>
    <dgm:pt modelId="{AD4CD24E-BAD6-46BE-B8A2-DD09B59A4CAD}" type="pres">
      <dgm:prSet presAssocID="{5C693FFE-F19B-42F4-8BE8-A8C42251FB49}" presName="hierChild3" presStyleCnt="0"/>
      <dgm:spPr/>
    </dgm:pt>
    <dgm:pt modelId="{213464F8-7AD9-421F-8A5B-7C0620AB6C37}" type="pres">
      <dgm:prSet presAssocID="{5D903D21-9268-4B1D-B163-196DBFA88726}" presName="Name19" presStyleLbl="parChTrans1D3" presStyleIdx="0" presStyleCnt="5"/>
      <dgm:spPr/>
      <dgm:t>
        <a:bodyPr/>
        <a:lstStyle/>
        <a:p>
          <a:endParaRPr lang="pt-BR"/>
        </a:p>
      </dgm:t>
    </dgm:pt>
    <dgm:pt modelId="{D7972C22-6401-445F-8668-CAC73E721FEA}" type="pres">
      <dgm:prSet presAssocID="{932669E3-4F71-4CE0-B880-970452317DED}" presName="Name21" presStyleCnt="0"/>
      <dgm:spPr/>
    </dgm:pt>
    <dgm:pt modelId="{7FCFF0B5-776F-44A3-AF26-7B6220268B19}" type="pres">
      <dgm:prSet presAssocID="{932669E3-4F71-4CE0-B880-970452317DED}" presName="level2Shape" presStyleLbl="node3" presStyleIdx="0" presStyleCnt="5"/>
      <dgm:spPr/>
      <dgm:t>
        <a:bodyPr/>
        <a:lstStyle/>
        <a:p>
          <a:endParaRPr lang="pt-BR"/>
        </a:p>
      </dgm:t>
    </dgm:pt>
    <dgm:pt modelId="{DA66DDCB-60A7-430A-887E-71B0F580F07A}" type="pres">
      <dgm:prSet presAssocID="{932669E3-4F71-4CE0-B880-970452317DED}" presName="hierChild3" presStyleCnt="0"/>
      <dgm:spPr/>
    </dgm:pt>
    <dgm:pt modelId="{93BD5A2D-986B-4B72-9B19-5988A3F1777C}" type="pres">
      <dgm:prSet presAssocID="{2DE117A7-067F-4797-AE16-57EEC55DA2DE}" presName="Name19" presStyleLbl="parChTrans1D3" presStyleIdx="1" presStyleCnt="5"/>
      <dgm:spPr/>
      <dgm:t>
        <a:bodyPr/>
        <a:lstStyle/>
        <a:p>
          <a:endParaRPr lang="pt-BR"/>
        </a:p>
      </dgm:t>
    </dgm:pt>
    <dgm:pt modelId="{A9B97D97-258E-4A39-A1E5-A8EA5F8D4175}" type="pres">
      <dgm:prSet presAssocID="{4CB42BD4-9161-4289-9E29-FC97EE46CC45}" presName="Name21" presStyleCnt="0"/>
      <dgm:spPr/>
    </dgm:pt>
    <dgm:pt modelId="{A4C76D22-E287-42C6-A887-49B969EF56C1}" type="pres">
      <dgm:prSet presAssocID="{4CB42BD4-9161-4289-9E29-FC97EE46CC45}" presName="level2Shape" presStyleLbl="node3" presStyleIdx="1" presStyleCnt="5"/>
      <dgm:spPr/>
      <dgm:t>
        <a:bodyPr/>
        <a:lstStyle/>
        <a:p>
          <a:endParaRPr lang="pt-BR"/>
        </a:p>
      </dgm:t>
    </dgm:pt>
    <dgm:pt modelId="{F221D2A6-D46C-4FF1-AFE6-1C7EBB460EFF}" type="pres">
      <dgm:prSet presAssocID="{4CB42BD4-9161-4289-9E29-FC97EE46CC45}" presName="hierChild3" presStyleCnt="0"/>
      <dgm:spPr/>
    </dgm:pt>
    <dgm:pt modelId="{B6F6406C-70F4-4788-BC1A-6CF2BE7C2389}" type="pres">
      <dgm:prSet presAssocID="{3295CF56-4E4C-48AE-87CC-02B0BCF97749}" presName="Name19" presStyleLbl="parChTrans1D3" presStyleIdx="2" presStyleCnt="5"/>
      <dgm:spPr/>
      <dgm:t>
        <a:bodyPr/>
        <a:lstStyle/>
        <a:p>
          <a:endParaRPr lang="pt-BR"/>
        </a:p>
      </dgm:t>
    </dgm:pt>
    <dgm:pt modelId="{82229AE8-F88D-4766-B88D-D45DAF73917D}" type="pres">
      <dgm:prSet presAssocID="{DC059621-8C21-4406-8085-2A3ED071C996}" presName="Name21" presStyleCnt="0"/>
      <dgm:spPr/>
    </dgm:pt>
    <dgm:pt modelId="{BF61AFAE-1317-45D0-B569-28E38BAF2967}" type="pres">
      <dgm:prSet presAssocID="{DC059621-8C21-4406-8085-2A3ED071C996}" presName="level2Shape" presStyleLbl="node3" presStyleIdx="2" presStyleCnt="5"/>
      <dgm:spPr/>
      <dgm:t>
        <a:bodyPr/>
        <a:lstStyle/>
        <a:p>
          <a:endParaRPr lang="pt-BR"/>
        </a:p>
      </dgm:t>
    </dgm:pt>
    <dgm:pt modelId="{5E6EF0C9-274F-4960-8233-0DA4323C85D5}" type="pres">
      <dgm:prSet presAssocID="{DC059621-8C21-4406-8085-2A3ED071C996}" presName="hierChild3" presStyleCnt="0"/>
      <dgm:spPr/>
    </dgm:pt>
    <dgm:pt modelId="{F30014BA-726F-48DF-B59B-8043FCD895CE}" type="pres">
      <dgm:prSet presAssocID="{DD005367-F6E0-4C8B-BE7A-18EAA044ED35}" presName="Name19" presStyleLbl="parChTrans1D3" presStyleIdx="3" presStyleCnt="5"/>
      <dgm:spPr/>
      <dgm:t>
        <a:bodyPr/>
        <a:lstStyle/>
        <a:p>
          <a:endParaRPr lang="pt-BR"/>
        </a:p>
      </dgm:t>
    </dgm:pt>
    <dgm:pt modelId="{56A8566A-D32D-48E5-AA52-48CEB06C3C59}" type="pres">
      <dgm:prSet presAssocID="{466F13B5-5001-4F03-9E91-A52EC3CE6590}" presName="Name21" presStyleCnt="0"/>
      <dgm:spPr/>
    </dgm:pt>
    <dgm:pt modelId="{DB58277B-B553-469B-984A-C9E0A3D31CD6}" type="pres">
      <dgm:prSet presAssocID="{466F13B5-5001-4F03-9E91-A52EC3CE6590}" presName="level2Shape" presStyleLbl="node3" presStyleIdx="3" presStyleCnt="5"/>
      <dgm:spPr/>
      <dgm:t>
        <a:bodyPr/>
        <a:lstStyle/>
        <a:p>
          <a:endParaRPr lang="pt-BR"/>
        </a:p>
      </dgm:t>
    </dgm:pt>
    <dgm:pt modelId="{5F554A05-A596-4623-8C17-5EB9AA2DDA4C}" type="pres">
      <dgm:prSet presAssocID="{466F13B5-5001-4F03-9E91-A52EC3CE6590}" presName="hierChild3" presStyleCnt="0"/>
      <dgm:spPr/>
    </dgm:pt>
    <dgm:pt modelId="{F978C44D-8DFB-4CAA-8402-1C976641AA3E}" type="pres">
      <dgm:prSet presAssocID="{5F013383-08B0-47AA-A472-ED70B2D9FA25}" presName="Name19" presStyleLbl="parChTrans1D2" presStyleIdx="1" presStyleCnt="2"/>
      <dgm:spPr/>
      <dgm:t>
        <a:bodyPr/>
        <a:lstStyle/>
        <a:p>
          <a:endParaRPr lang="pt-BR"/>
        </a:p>
      </dgm:t>
    </dgm:pt>
    <dgm:pt modelId="{88DCD627-2D3F-43EE-8327-CF6EC2A9C491}" type="pres">
      <dgm:prSet presAssocID="{6A8ED461-773C-4FEB-AF33-6E1BD69C9563}" presName="Name21" presStyleCnt="0"/>
      <dgm:spPr/>
    </dgm:pt>
    <dgm:pt modelId="{7BF67C43-5A76-4744-9FD1-311C9DE4859F}" type="pres">
      <dgm:prSet presAssocID="{6A8ED461-773C-4FEB-AF33-6E1BD69C9563}" presName="level2Shape" presStyleLbl="node2" presStyleIdx="1" presStyleCnt="2" custLinFactNeighborX="303" custLinFactNeighborY="-1848"/>
      <dgm:spPr/>
      <dgm:t>
        <a:bodyPr/>
        <a:lstStyle/>
        <a:p>
          <a:endParaRPr lang="pt-BR"/>
        </a:p>
      </dgm:t>
    </dgm:pt>
    <dgm:pt modelId="{C8A7C023-1CEF-4E17-ADF2-2397993F1684}" type="pres">
      <dgm:prSet presAssocID="{6A8ED461-773C-4FEB-AF33-6E1BD69C9563}" presName="hierChild3" presStyleCnt="0"/>
      <dgm:spPr/>
    </dgm:pt>
    <dgm:pt modelId="{632FF285-60F6-46BE-9EA0-0CAD33CEB751}" type="pres">
      <dgm:prSet presAssocID="{A5CB1023-1BD5-4CD5-84A9-BBCBD19BE56E}" presName="Name19" presStyleLbl="parChTrans1D3" presStyleIdx="4" presStyleCnt="5"/>
      <dgm:spPr/>
      <dgm:t>
        <a:bodyPr/>
        <a:lstStyle/>
        <a:p>
          <a:endParaRPr lang="pt-BR"/>
        </a:p>
      </dgm:t>
    </dgm:pt>
    <dgm:pt modelId="{2340CFF9-401A-4D30-BBC3-DF3F1B5FA604}" type="pres">
      <dgm:prSet presAssocID="{56C2677E-7D1C-4370-A08F-87C8AE38AD14}" presName="Name21" presStyleCnt="0"/>
      <dgm:spPr/>
    </dgm:pt>
    <dgm:pt modelId="{30D872D6-A30B-4CE7-B6A7-2E903692DAED}" type="pres">
      <dgm:prSet presAssocID="{56C2677E-7D1C-4370-A08F-87C8AE38AD14}" presName="level2Shape" presStyleLbl="node3" presStyleIdx="4" presStyleCnt="5"/>
      <dgm:spPr/>
      <dgm:t>
        <a:bodyPr/>
        <a:lstStyle/>
        <a:p>
          <a:endParaRPr lang="pt-BR"/>
        </a:p>
      </dgm:t>
    </dgm:pt>
    <dgm:pt modelId="{952B0AEA-E9DF-4172-8F8F-EF90E10EE172}" type="pres">
      <dgm:prSet presAssocID="{56C2677E-7D1C-4370-A08F-87C8AE38AD14}" presName="hierChild3" presStyleCnt="0"/>
      <dgm:spPr/>
    </dgm:pt>
    <dgm:pt modelId="{1A8C9973-EAEF-4B29-9A9D-356EEDBD6023}" type="pres">
      <dgm:prSet presAssocID="{5603ADF0-A821-4F45-AEA0-11338960EC94}" presName="bgShapesFlow" presStyleCnt="0"/>
      <dgm:spPr/>
    </dgm:pt>
  </dgm:ptLst>
  <dgm:cxnLst>
    <dgm:cxn modelId="{8F4BEC06-EE22-4CD4-97D7-F8804A20552D}" type="presOf" srcId="{5603ADF0-A821-4F45-AEA0-11338960EC94}" destId="{CD2DE3AE-4DD9-40DC-AF7C-5AEEC6E33E37}" srcOrd="0" destOrd="0" presId="urn:microsoft.com/office/officeart/2005/8/layout/hierarchy6"/>
    <dgm:cxn modelId="{FD8C3988-90E6-4328-B856-44E45B948912}" srcId="{5C693FFE-F19B-42F4-8BE8-A8C42251FB49}" destId="{4CB42BD4-9161-4289-9E29-FC97EE46CC45}" srcOrd="1" destOrd="0" parTransId="{2DE117A7-067F-4797-AE16-57EEC55DA2DE}" sibTransId="{D532505F-E69B-41B5-992B-DF39AC59A8CA}"/>
    <dgm:cxn modelId="{F2C5493C-5248-4183-B72E-29EC20D4885E}" type="presOf" srcId="{DD005367-F6E0-4C8B-BE7A-18EAA044ED35}" destId="{F30014BA-726F-48DF-B59B-8043FCD895CE}" srcOrd="0" destOrd="0" presId="urn:microsoft.com/office/officeart/2005/8/layout/hierarchy6"/>
    <dgm:cxn modelId="{24F098F8-6123-477B-9B0B-9C068D1879EE}" srcId="{5C693FFE-F19B-42F4-8BE8-A8C42251FB49}" destId="{466F13B5-5001-4F03-9E91-A52EC3CE6590}" srcOrd="3" destOrd="0" parTransId="{DD005367-F6E0-4C8B-BE7A-18EAA044ED35}" sibTransId="{5C07F742-76C6-44D4-9B9E-44EDBE396771}"/>
    <dgm:cxn modelId="{88672326-FF4E-4EE7-BD24-879344A6E8C7}" type="presOf" srcId="{6A8ED461-773C-4FEB-AF33-6E1BD69C9563}" destId="{7BF67C43-5A76-4744-9FD1-311C9DE4859F}" srcOrd="0" destOrd="0" presId="urn:microsoft.com/office/officeart/2005/8/layout/hierarchy6"/>
    <dgm:cxn modelId="{D13B4EC2-F604-497C-A43D-F4BB161D40FF}" srcId="{6A8ED461-773C-4FEB-AF33-6E1BD69C9563}" destId="{56C2677E-7D1C-4370-A08F-87C8AE38AD14}" srcOrd="0" destOrd="0" parTransId="{A5CB1023-1BD5-4CD5-84A9-BBCBD19BE56E}" sibTransId="{408C5E88-0C85-4E76-B586-D30DC8220385}"/>
    <dgm:cxn modelId="{4BDB41EE-9E3B-41CF-A05A-ADE655BA88A3}" type="presOf" srcId="{4CB42BD4-9161-4289-9E29-FC97EE46CC45}" destId="{A4C76D22-E287-42C6-A887-49B969EF56C1}" srcOrd="0" destOrd="0" presId="urn:microsoft.com/office/officeart/2005/8/layout/hierarchy6"/>
    <dgm:cxn modelId="{5A0ABD42-3115-442C-A469-EC6760F1D14C}" srcId="{ABE12B35-48D5-4D50-A391-2AE17B354624}" destId="{5C693FFE-F19B-42F4-8BE8-A8C42251FB49}" srcOrd="0" destOrd="0" parTransId="{08A59599-C8C4-45F6-87C6-0573A393E37A}" sibTransId="{DCD039A1-DA1F-4DFD-ADEE-A009514B5C30}"/>
    <dgm:cxn modelId="{CC0B8D86-967D-407C-A04A-37D790E787D3}" type="presOf" srcId="{466F13B5-5001-4F03-9E91-A52EC3CE6590}" destId="{DB58277B-B553-469B-984A-C9E0A3D31CD6}" srcOrd="0" destOrd="0" presId="urn:microsoft.com/office/officeart/2005/8/layout/hierarchy6"/>
    <dgm:cxn modelId="{03546130-59F4-4199-895E-4A341ECD2BEC}" type="presOf" srcId="{3295CF56-4E4C-48AE-87CC-02B0BCF97749}" destId="{B6F6406C-70F4-4788-BC1A-6CF2BE7C2389}" srcOrd="0" destOrd="0" presId="urn:microsoft.com/office/officeart/2005/8/layout/hierarchy6"/>
    <dgm:cxn modelId="{92ECE717-6BD2-41A7-8FD2-A8DDAF3915F8}" type="presOf" srcId="{5D903D21-9268-4B1D-B163-196DBFA88726}" destId="{213464F8-7AD9-421F-8A5B-7C0620AB6C37}" srcOrd="0" destOrd="0" presId="urn:microsoft.com/office/officeart/2005/8/layout/hierarchy6"/>
    <dgm:cxn modelId="{67F36424-D16F-449C-878D-FBAC447FA17B}" srcId="{5C693FFE-F19B-42F4-8BE8-A8C42251FB49}" destId="{DC059621-8C21-4406-8085-2A3ED071C996}" srcOrd="2" destOrd="0" parTransId="{3295CF56-4E4C-48AE-87CC-02B0BCF97749}" sibTransId="{E68B99E2-233D-4815-BF23-CBD62000CC06}"/>
    <dgm:cxn modelId="{D170DCC7-A6E9-46D7-BE5D-30C881ABA3D8}" type="presOf" srcId="{08A59599-C8C4-45F6-87C6-0573A393E37A}" destId="{259A6B37-F657-46E0-92D7-71A4525F8F38}" srcOrd="0" destOrd="0" presId="urn:microsoft.com/office/officeart/2005/8/layout/hierarchy6"/>
    <dgm:cxn modelId="{1528BB64-F90F-4EFF-9802-4DC369D3DACD}" type="presOf" srcId="{A5CB1023-1BD5-4CD5-84A9-BBCBD19BE56E}" destId="{632FF285-60F6-46BE-9EA0-0CAD33CEB751}" srcOrd="0" destOrd="0" presId="urn:microsoft.com/office/officeart/2005/8/layout/hierarchy6"/>
    <dgm:cxn modelId="{63E6CC6C-704D-49C4-8382-28BB1A193664}" type="presOf" srcId="{5C693FFE-F19B-42F4-8BE8-A8C42251FB49}" destId="{1B3E1134-3C11-44A6-B4B6-7007877BC6BE}" srcOrd="0" destOrd="0" presId="urn:microsoft.com/office/officeart/2005/8/layout/hierarchy6"/>
    <dgm:cxn modelId="{5488A17F-6D9D-4A68-8A4C-23A5504A6F80}" type="presOf" srcId="{5F013383-08B0-47AA-A472-ED70B2D9FA25}" destId="{F978C44D-8DFB-4CAA-8402-1C976641AA3E}" srcOrd="0" destOrd="0" presId="urn:microsoft.com/office/officeart/2005/8/layout/hierarchy6"/>
    <dgm:cxn modelId="{C01E8739-3035-469B-92F3-4E88F4D9BFBB}" type="presOf" srcId="{ABE12B35-48D5-4D50-A391-2AE17B354624}" destId="{675F2D6B-4F0E-47A6-8C59-4C60DDF87ABE}" srcOrd="0" destOrd="0" presId="urn:microsoft.com/office/officeart/2005/8/layout/hierarchy6"/>
    <dgm:cxn modelId="{FA25754B-4B8E-4F7C-8B18-508C36BFA580}" type="presOf" srcId="{DC059621-8C21-4406-8085-2A3ED071C996}" destId="{BF61AFAE-1317-45D0-B569-28E38BAF2967}" srcOrd="0" destOrd="0" presId="urn:microsoft.com/office/officeart/2005/8/layout/hierarchy6"/>
    <dgm:cxn modelId="{DF0732D5-5A79-40E9-B8A7-DE13E3CA8F54}" srcId="{ABE12B35-48D5-4D50-A391-2AE17B354624}" destId="{6A8ED461-773C-4FEB-AF33-6E1BD69C9563}" srcOrd="1" destOrd="0" parTransId="{5F013383-08B0-47AA-A472-ED70B2D9FA25}" sibTransId="{748345D9-848F-4F54-B1AE-1000BB60A948}"/>
    <dgm:cxn modelId="{A5BBF419-8330-43B6-BA9E-D9168DF7FB20}" type="presOf" srcId="{932669E3-4F71-4CE0-B880-970452317DED}" destId="{7FCFF0B5-776F-44A3-AF26-7B6220268B19}" srcOrd="0" destOrd="0" presId="urn:microsoft.com/office/officeart/2005/8/layout/hierarchy6"/>
    <dgm:cxn modelId="{975C2DF4-0146-43B6-985E-F1E791AC0BF9}" type="presOf" srcId="{2DE117A7-067F-4797-AE16-57EEC55DA2DE}" destId="{93BD5A2D-986B-4B72-9B19-5988A3F1777C}" srcOrd="0" destOrd="0" presId="urn:microsoft.com/office/officeart/2005/8/layout/hierarchy6"/>
    <dgm:cxn modelId="{FC358DAD-D02B-446B-9C41-234B00B0F0CE}" type="presOf" srcId="{56C2677E-7D1C-4370-A08F-87C8AE38AD14}" destId="{30D872D6-A30B-4CE7-B6A7-2E903692DAED}" srcOrd="0" destOrd="0" presId="urn:microsoft.com/office/officeart/2005/8/layout/hierarchy6"/>
    <dgm:cxn modelId="{7F1A915A-6A9A-4015-B36D-C0FFC7CAB057}" srcId="{5603ADF0-A821-4F45-AEA0-11338960EC94}" destId="{ABE12B35-48D5-4D50-A391-2AE17B354624}" srcOrd="0" destOrd="0" parTransId="{0D744F02-42B6-4D48-9476-3F03236E56C9}" sibTransId="{5F59954E-2CBF-4987-A42B-4FB7B5F0A429}"/>
    <dgm:cxn modelId="{D1B676DA-5B75-40DF-B320-5833CCD5F8FF}" srcId="{5C693FFE-F19B-42F4-8BE8-A8C42251FB49}" destId="{932669E3-4F71-4CE0-B880-970452317DED}" srcOrd="0" destOrd="0" parTransId="{5D903D21-9268-4B1D-B163-196DBFA88726}" sibTransId="{9C81EC77-DCC7-46DB-847A-833C47075956}"/>
    <dgm:cxn modelId="{689BC4BB-7ADC-4795-9075-30E8627835CF}" type="presParOf" srcId="{CD2DE3AE-4DD9-40DC-AF7C-5AEEC6E33E37}" destId="{C0F5724B-3293-40F1-AE38-D21BBEC18B3A}" srcOrd="0" destOrd="0" presId="urn:microsoft.com/office/officeart/2005/8/layout/hierarchy6"/>
    <dgm:cxn modelId="{D0A83A10-3AE9-49FD-9869-685652E8310A}" type="presParOf" srcId="{C0F5724B-3293-40F1-AE38-D21BBEC18B3A}" destId="{0337B07C-4920-4CE4-96FF-CF20C4510D97}" srcOrd="0" destOrd="0" presId="urn:microsoft.com/office/officeart/2005/8/layout/hierarchy6"/>
    <dgm:cxn modelId="{E24C6906-AC50-4165-BBA2-AF4304F3A2FE}" type="presParOf" srcId="{0337B07C-4920-4CE4-96FF-CF20C4510D97}" destId="{CA89F04C-3FC5-4985-88B9-0613591D3381}" srcOrd="0" destOrd="0" presId="urn:microsoft.com/office/officeart/2005/8/layout/hierarchy6"/>
    <dgm:cxn modelId="{CCC31B4A-B0FF-40C6-981D-475B8D627254}" type="presParOf" srcId="{CA89F04C-3FC5-4985-88B9-0613591D3381}" destId="{675F2D6B-4F0E-47A6-8C59-4C60DDF87ABE}" srcOrd="0" destOrd="0" presId="urn:microsoft.com/office/officeart/2005/8/layout/hierarchy6"/>
    <dgm:cxn modelId="{3A2518F5-1761-4EE3-882B-9B9A0F0C037B}" type="presParOf" srcId="{CA89F04C-3FC5-4985-88B9-0613591D3381}" destId="{F7F783FE-92C3-4768-938D-F53AC72206F4}" srcOrd="1" destOrd="0" presId="urn:microsoft.com/office/officeart/2005/8/layout/hierarchy6"/>
    <dgm:cxn modelId="{5A480416-3BEF-46A2-9F06-8CD19AC5CFFF}" type="presParOf" srcId="{F7F783FE-92C3-4768-938D-F53AC72206F4}" destId="{259A6B37-F657-46E0-92D7-71A4525F8F38}" srcOrd="0" destOrd="0" presId="urn:microsoft.com/office/officeart/2005/8/layout/hierarchy6"/>
    <dgm:cxn modelId="{EFD8DF13-383F-4897-A1D2-F502AA78B297}" type="presParOf" srcId="{F7F783FE-92C3-4768-938D-F53AC72206F4}" destId="{933C635F-D5AF-49B8-8861-1B679BDF3621}" srcOrd="1" destOrd="0" presId="urn:microsoft.com/office/officeart/2005/8/layout/hierarchy6"/>
    <dgm:cxn modelId="{563E7871-3A98-4B5A-81E8-623B4F681868}" type="presParOf" srcId="{933C635F-D5AF-49B8-8861-1B679BDF3621}" destId="{1B3E1134-3C11-44A6-B4B6-7007877BC6BE}" srcOrd="0" destOrd="0" presId="urn:microsoft.com/office/officeart/2005/8/layout/hierarchy6"/>
    <dgm:cxn modelId="{4C9E6182-1273-4A7B-BB63-C3A1F32CB6A0}" type="presParOf" srcId="{933C635F-D5AF-49B8-8861-1B679BDF3621}" destId="{AD4CD24E-BAD6-46BE-B8A2-DD09B59A4CAD}" srcOrd="1" destOrd="0" presId="urn:microsoft.com/office/officeart/2005/8/layout/hierarchy6"/>
    <dgm:cxn modelId="{CE5686A6-6B5A-40BF-8884-8E1664406D83}" type="presParOf" srcId="{AD4CD24E-BAD6-46BE-B8A2-DD09B59A4CAD}" destId="{213464F8-7AD9-421F-8A5B-7C0620AB6C37}" srcOrd="0" destOrd="0" presId="urn:microsoft.com/office/officeart/2005/8/layout/hierarchy6"/>
    <dgm:cxn modelId="{EEBB3F6D-F7F3-44F2-9770-01E2EB7D8558}" type="presParOf" srcId="{AD4CD24E-BAD6-46BE-B8A2-DD09B59A4CAD}" destId="{D7972C22-6401-445F-8668-CAC73E721FEA}" srcOrd="1" destOrd="0" presId="urn:microsoft.com/office/officeart/2005/8/layout/hierarchy6"/>
    <dgm:cxn modelId="{008F7732-851E-4E47-9B44-3EFD8A8A92E1}" type="presParOf" srcId="{D7972C22-6401-445F-8668-CAC73E721FEA}" destId="{7FCFF0B5-776F-44A3-AF26-7B6220268B19}" srcOrd="0" destOrd="0" presId="urn:microsoft.com/office/officeart/2005/8/layout/hierarchy6"/>
    <dgm:cxn modelId="{59432FA2-948A-4A79-BA9A-125005B8CE71}" type="presParOf" srcId="{D7972C22-6401-445F-8668-CAC73E721FEA}" destId="{DA66DDCB-60A7-430A-887E-71B0F580F07A}" srcOrd="1" destOrd="0" presId="urn:microsoft.com/office/officeart/2005/8/layout/hierarchy6"/>
    <dgm:cxn modelId="{16551834-F593-4236-A472-5F73E109167B}" type="presParOf" srcId="{AD4CD24E-BAD6-46BE-B8A2-DD09B59A4CAD}" destId="{93BD5A2D-986B-4B72-9B19-5988A3F1777C}" srcOrd="2" destOrd="0" presId="urn:microsoft.com/office/officeart/2005/8/layout/hierarchy6"/>
    <dgm:cxn modelId="{C081FFE2-8A6E-4831-BFC7-88C778FC8027}" type="presParOf" srcId="{AD4CD24E-BAD6-46BE-B8A2-DD09B59A4CAD}" destId="{A9B97D97-258E-4A39-A1E5-A8EA5F8D4175}" srcOrd="3" destOrd="0" presId="urn:microsoft.com/office/officeart/2005/8/layout/hierarchy6"/>
    <dgm:cxn modelId="{593BB139-41EF-486D-80F0-A01DF8E3490D}" type="presParOf" srcId="{A9B97D97-258E-4A39-A1E5-A8EA5F8D4175}" destId="{A4C76D22-E287-42C6-A887-49B969EF56C1}" srcOrd="0" destOrd="0" presId="urn:microsoft.com/office/officeart/2005/8/layout/hierarchy6"/>
    <dgm:cxn modelId="{5F328AC2-4AA1-417F-82E7-CCCC7735EC9A}" type="presParOf" srcId="{A9B97D97-258E-4A39-A1E5-A8EA5F8D4175}" destId="{F221D2A6-D46C-4FF1-AFE6-1C7EBB460EFF}" srcOrd="1" destOrd="0" presId="urn:microsoft.com/office/officeart/2005/8/layout/hierarchy6"/>
    <dgm:cxn modelId="{3874E57B-ADDB-4D2F-BDAB-778250A042D4}" type="presParOf" srcId="{AD4CD24E-BAD6-46BE-B8A2-DD09B59A4CAD}" destId="{B6F6406C-70F4-4788-BC1A-6CF2BE7C2389}" srcOrd="4" destOrd="0" presId="urn:microsoft.com/office/officeart/2005/8/layout/hierarchy6"/>
    <dgm:cxn modelId="{CA150AB5-25EE-4F6F-86E4-187888C61BFC}" type="presParOf" srcId="{AD4CD24E-BAD6-46BE-B8A2-DD09B59A4CAD}" destId="{82229AE8-F88D-4766-B88D-D45DAF73917D}" srcOrd="5" destOrd="0" presId="urn:microsoft.com/office/officeart/2005/8/layout/hierarchy6"/>
    <dgm:cxn modelId="{62E547EB-2FA6-4001-A92F-D400136786DB}" type="presParOf" srcId="{82229AE8-F88D-4766-B88D-D45DAF73917D}" destId="{BF61AFAE-1317-45D0-B569-28E38BAF2967}" srcOrd="0" destOrd="0" presId="urn:microsoft.com/office/officeart/2005/8/layout/hierarchy6"/>
    <dgm:cxn modelId="{A7452589-C081-4D51-BA27-64797D8F3432}" type="presParOf" srcId="{82229AE8-F88D-4766-B88D-D45DAF73917D}" destId="{5E6EF0C9-274F-4960-8233-0DA4323C85D5}" srcOrd="1" destOrd="0" presId="urn:microsoft.com/office/officeart/2005/8/layout/hierarchy6"/>
    <dgm:cxn modelId="{5CE5C1D3-F3EC-4FD4-A49C-C3D79BDB0887}" type="presParOf" srcId="{AD4CD24E-BAD6-46BE-B8A2-DD09B59A4CAD}" destId="{F30014BA-726F-48DF-B59B-8043FCD895CE}" srcOrd="6" destOrd="0" presId="urn:microsoft.com/office/officeart/2005/8/layout/hierarchy6"/>
    <dgm:cxn modelId="{84B2EAE0-6C86-4B7F-B07D-7BEC364FA69A}" type="presParOf" srcId="{AD4CD24E-BAD6-46BE-B8A2-DD09B59A4CAD}" destId="{56A8566A-D32D-48E5-AA52-48CEB06C3C59}" srcOrd="7" destOrd="0" presId="urn:microsoft.com/office/officeart/2005/8/layout/hierarchy6"/>
    <dgm:cxn modelId="{61C6555E-AE86-4975-A8EA-9ADA0AE98875}" type="presParOf" srcId="{56A8566A-D32D-48E5-AA52-48CEB06C3C59}" destId="{DB58277B-B553-469B-984A-C9E0A3D31CD6}" srcOrd="0" destOrd="0" presId="urn:microsoft.com/office/officeart/2005/8/layout/hierarchy6"/>
    <dgm:cxn modelId="{C39776AC-D2F1-41DB-BEB3-5022977E8310}" type="presParOf" srcId="{56A8566A-D32D-48E5-AA52-48CEB06C3C59}" destId="{5F554A05-A596-4623-8C17-5EB9AA2DDA4C}" srcOrd="1" destOrd="0" presId="urn:microsoft.com/office/officeart/2005/8/layout/hierarchy6"/>
    <dgm:cxn modelId="{EBEAADB1-117C-4991-80E2-ED3D2DABCADB}" type="presParOf" srcId="{F7F783FE-92C3-4768-938D-F53AC72206F4}" destId="{F978C44D-8DFB-4CAA-8402-1C976641AA3E}" srcOrd="2" destOrd="0" presId="urn:microsoft.com/office/officeart/2005/8/layout/hierarchy6"/>
    <dgm:cxn modelId="{5216AE07-08D9-4A6D-AF9A-C0ECC537CA1E}" type="presParOf" srcId="{F7F783FE-92C3-4768-938D-F53AC72206F4}" destId="{88DCD627-2D3F-43EE-8327-CF6EC2A9C491}" srcOrd="3" destOrd="0" presId="urn:microsoft.com/office/officeart/2005/8/layout/hierarchy6"/>
    <dgm:cxn modelId="{2D9F0D8E-7496-41C2-A042-45B368674B46}" type="presParOf" srcId="{88DCD627-2D3F-43EE-8327-CF6EC2A9C491}" destId="{7BF67C43-5A76-4744-9FD1-311C9DE4859F}" srcOrd="0" destOrd="0" presId="urn:microsoft.com/office/officeart/2005/8/layout/hierarchy6"/>
    <dgm:cxn modelId="{83DE6E05-F628-4E52-A412-B98EAD4209DE}" type="presParOf" srcId="{88DCD627-2D3F-43EE-8327-CF6EC2A9C491}" destId="{C8A7C023-1CEF-4E17-ADF2-2397993F1684}" srcOrd="1" destOrd="0" presId="urn:microsoft.com/office/officeart/2005/8/layout/hierarchy6"/>
    <dgm:cxn modelId="{61E00FF3-C11C-40EF-A84D-0BD193C3889A}" type="presParOf" srcId="{C8A7C023-1CEF-4E17-ADF2-2397993F1684}" destId="{632FF285-60F6-46BE-9EA0-0CAD33CEB751}" srcOrd="0" destOrd="0" presId="urn:microsoft.com/office/officeart/2005/8/layout/hierarchy6"/>
    <dgm:cxn modelId="{C800554E-4BA0-413E-8CE2-90A8D93352F2}" type="presParOf" srcId="{C8A7C023-1CEF-4E17-ADF2-2397993F1684}" destId="{2340CFF9-401A-4D30-BBC3-DF3F1B5FA604}" srcOrd="1" destOrd="0" presId="urn:microsoft.com/office/officeart/2005/8/layout/hierarchy6"/>
    <dgm:cxn modelId="{2DE4B5A7-9BA3-48BE-98C1-81ED938E72D0}" type="presParOf" srcId="{2340CFF9-401A-4D30-BBC3-DF3F1B5FA604}" destId="{30D872D6-A30B-4CE7-B6A7-2E903692DAED}" srcOrd="0" destOrd="0" presId="urn:microsoft.com/office/officeart/2005/8/layout/hierarchy6"/>
    <dgm:cxn modelId="{06A83D3E-1438-40FC-93C3-AE61C8607451}" type="presParOf" srcId="{2340CFF9-401A-4D30-BBC3-DF3F1B5FA604}" destId="{952B0AEA-E9DF-4172-8F8F-EF90E10EE172}" srcOrd="1" destOrd="0" presId="urn:microsoft.com/office/officeart/2005/8/layout/hierarchy6"/>
    <dgm:cxn modelId="{48310E84-412C-4648-9F82-9678FB7E249B}" type="presParOf" srcId="{CD2DE3AE-4DD9-40DC-AF7C-5AEEC6E33E37}" destId="{1A8C9973-EAEF-4B29-9A9D-356EEDBD602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03ADF0-A821-4F45-AEA0-11338960EC94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BE12B35-48D5-4D50-A391-2AE17B354624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sz="1050" b="1" dirty="0" smtClean="0"/>
            <a:t>Declarações</a:t>
          </a:r>
        </a:p>
        <a:p>
          <a:r>
            <a:rPr lang="pt-BR" sz="1050" b="1" dirty="0" smtClean="0"/>
            <a:t>Escrituração e Declaração de Apuração do ICMS</a:t>
          </a:r>
          <a:endParaRPr lang="pt-BR" sz="1050" b="1" dirty="0"/>
        </a:p>
      </dgm:t>
    </dgm:pt>
    <dgm:pt modelId="{0D744F02-42B6-4D48-9476-3F03236E56C9}" type="parTrans" cxnId="{7F1A915A-6A9A-4015-B36D-C0FFC7CAB057}">
      <dgm:prSet/>
      <dgm:spPr/>
      <dgm:t>
        <a:bodyPr/>
        <a:lstStyle/>
        <a:p>
          <a:endParaRPr lang="pt-BR"/>
        </a:p>
      </dgm:t>
    </dgm:pt>
    <dgm:pt modelId="{5F59954E-2CBF-4987-A42B-4FB7B5F0A429}" type="sibTrans" cxnId="{7F1A915A-6A9A-4015-B36D-C0FFC7CAB057}">
      <dgm:prSet/>
      <dgm:spPr/>
      <dgm:t>
        <a:bodyPr/>
        <a:lstStyle/>
        <a:p>
          <a:endParaRPr lang="pt-BR"/>
        </a:p>
      </dgm:t>
    </dgm:pt>
    <dgm:pt modelId="{5C693FFE-F19B-42F4-8BE8-A8C42251FB49}">
      <dgm:prSet phldrT="[Texto]" custT="1"/>
      <dgm:spPr>
        <a:solidFill>
          <a:srgbClr val="208AB0"/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200" b="1" dirty="0" smtClean="0"/>
            <a:t>Maturidade</a:t>
          </a:r>
        </a:p>
        <a:p>
          <a:r>
            <a:rPr lang="pt-BR" sz="1200" b="0" dirty="0" smtClean="0"/>
            <a:t>(Processo Declaração ICMS) </a:t>
          </a:r>
          <a:endParaRPr lang="pt-BR" sz="1200" b="0" dirty="0"/>
        </a:p>
      </dgm:t>
    </dgm:pt>
    <dgm:pt modelId="{08A59599-C8C4-45F6-87C6-0573A393E37A}" type="parTrans" cxnId="{5A0ABD42-3115-442C-A469-EC6760F1D14C}">
      <dgm:prSet/>
      <dgm:spPr/>
      <dgm:t>
        <a:bodyPr/>
        <a:lstStyle/>
        <a:p>
          <a:endParaRPr lang="pt-BR"/>
        </a:p>
      </dgm:t>
    </dgm:pt>
    <dgm:pt modelId="{DCD039A1-DA1F-4DFD-ADEE-A009514B5C30}" type="sibTrans" cxnId="{5A0ABD42-3115-442C-A469-EC6760F1D14C}">
      <dgm:prSet/>
      <dgm:spPr/>
      <dgm:t>
        <a:bodyPr/>
        <a:lstStyle/>
        <a:p>
          <a:endParaRPr lang="pt-BR"/>
        </a:p>
      </dgm:t>
    </dgm:pt>
    <dgm:pt modelId="{932669E3-4F71-4CE0-B880-970452317DED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050" dirty="0" smtClean="0"/>
            <a:t>Exclusivamente Gerada Eletronicamente pelo Fisco com base no SPED</a:t>
          </a:r>
          <a:endParaRPr lang="pt-BR" sz="1050" dirty="0"/>
        </a:p>
      </dgm:t>
    </dgm:pt>
    <dgm:pt modelId="{5D903D21-9268-4B1D-B163-196DBFA88726}" type="parTrans" cxnId="{D1B676DA-5B75-40DF-B320-5833CCD5F8FF}">
      <dgm:prSet/>
      <dgm:spPr/>
      <dgm:t>
        <a:bodyPr/>
        <a:lstStyle/>
        <a:p>
          <a:endParaRPr lang="pt-BR"/>
        </a:p>
      </dgm:t>
    </dgm:pt>
    <dgm:pt modelId="{9C81EC77-DCC7-46DB-847A-833C47075956}" type="sibTrans" cxnId="{D1B676DA-5B75-40DF-B320-5833CCD5F8FF}">
      <dgm:prSet/>
      <dgm:spPr/>
      <dgm:t>
        <a:bodyPr/>
        <a:lstStyle/>
        <a:p>
          <a:endParaRPr lang="pt-BR"/>
        </a:p>
      </dgm:t>
    </dgm:pt>
    <dgm:pt modelId="{466F13B5-5001-4F03-9E91-A52EC3CE6590}">
      <dgm:prSet phldrT="[Texto]" custT="1"/>
      <dgm:spPr>
        <a:solidFill>
          <a:srgbClr val="FF3300"/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000" dirty="0" smtClean="0"/>
            <a:t>Gerada pelo </a:t>
          </a:r>
          <a:r>
            <a:rPr lang="pt-BR" sz="1050" dirty="0" smtClean="0"/>
            <a:t>contribuinte e não confrontada com informações do SPED</a:t>
          </a:r>
          <a:endParaRPr lang="pt-BR" sz="1050" dirty="0"/>
        </a:p>
      </dgm:t>
    </dgm:pt>
    <dgm:pt modelId="{DD005367-F6E0-4C8B-BE7A-18EAA044ED35}" type="parTrans" cxnId="{24F098F8-6123-477B-9B0B-9C068D1879EE}">
      <dgm:prSet/>
      <dgm:spPr/>
      <dgm:t>
        <a:bodyPr/>
        <a:lstStyle/>
        <a:p>
          <a:endParaRPr lang="pt-BR"/>
        </a:p>
      </dgm:t>
    </dgm:pt>
    <dgm:pt modelId="{5C07F742-76C6-44D4-9B9E-44EDBE396771}" type="sibTrans" cxnId="{24F098F8-6123-477B-9B0B-9C068D1879EE}">
      <dgm:prSet/>
      <dgm:spPr/>
      <dgm:t>
        <a:bodyPr/>
        <a:lstStyle/>
        <a:p>
          <a:endParaRPr lang="pt-BR"/>
        </a:p>
      </dgm:t>
    </dgm:pt>
    <dgm:pt modelId="{6A8ED461-773C-4FEB-AF33-6E1BD69C956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sz="1200" b="1" dirty="0" smtClean="0"/>
            <a:t>Desempenho</a:t>
          </a:r>
        </a:p>
        <a:p>
          <a:r>
            <a:rPr lang="pt-BR" sz="1200" b="0" dirty="0" smtClean="0"/>
            <a:t>(Processo Declaração ICMS)</a:t>
          </a:r>
          <a:endParaRPr lang="pt-BR" sz="1200" b="0" dirty="0"/>
        </a:p>
      </dgm:t>
    </dgm:pt>
    <dgm:pt modelId="{5F013383-08B0-47AA-A472-ED70B2D9FA25}" type="parTrans" cxnId="{DF0732D5-5A79-40E9-B8A7-DE13E3CA8F54}">
      <dgm:prSet/>
      <dgm:spPr/>
      <dgm:t>
        <a:bodyPr/>
        <a:lstStyle/>
        <a:p>
          <a:endParaRPr lang="pt-BR"/>
        </a:p>
      </dgm:t>
    </dgm:pt>
    <dgm:pt modelId="{748345D9-848F-4F54-B1AE-1000BB60A948}" type="sibTrans" cxnId="{DF0732D5-5A79-40E9-B8A7-DE13E3CA8F54}">
      <dgm:prSet/>
      <dgm:spPr/>
      <dgm:t>
        <a:bodyPr/>
        <a:lstStyle/>
        <a:p>
          <a:endParaRPr lang="pt-BR"/>
        </a:p>
      </dgm:t>
    </dgm:pt>
    <dgm:pt modelId="{56C2677E-7D1C-4370-A08F-87C8AE38AD14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b="1" dirty="0" smtClean="0"/>
            <a:t>Quantidade/Percentual de Contribuintes omissos de Declaração ICMS por mais de 30 dias</a:t>
          </a:r>
          <a:endParaRPr lang="pt-BR" b="1" dirty="0"/>
        </a:p>
      </dgm:t>
    </dgm:pt>
    <dgm:pt modelId="{A5CB1023-1BD5-4CD5-84A9-BBCBD19BE56E}" type="parTrans" cxnId="{D13B4EC2-F604-497C-A43D-F4BB161D40FF}">
      <dgm:prSet/>
      <dgm:spPr/>
      <dgm:t>
        <a:bodyPr/>
        <a:lstStyle/>
        <a:p>
          <a:endParaRPr lang="pt-BR"/>
        </a:p>
      </dgm:t>
    </dgm:pt>
    <dgm:pt modelId="{408C5E88-0C85-4E76-B586-D30DC8220385}" type="sibTrans" cxnId="{D13B4EC2-F604-497C-A43D-F4BB161D40FF}">
      <dgm:prSet/>
      <dgm:spPr/>
      <dgm:t>
        <a:bodyPr/>
        <a:lstStyle/>
        <a:p>
          <a:endParaRPr lang="pt-BR"/>
        </a:p>
      </dgm:t>
    </dgm:pt>
    <dgm:pt modelId="{DC059621-8C21-4406-8085-2A3ED071C996}">
      <dgm:prSet custT="1"/>
      <dgm:spPr>
        <a:solidFill>
          <a:srgbClr val="FFFF66"/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050" dirty="0" smtClean="0"/>
            <a:t>Gerada pelo contribuinte e confrontada a “posteriori” com informação ao contribuinte</a:t>
          </a:r>
          <a:endParaRPr lang="pt-BR" sz="1050" dirty="0"/>
        </a:p>
      </dgm:t>
    </dgm:pt>
    <dgm:pt modelId="{3295CF56-4E4C-48AE-87CC-02B0BCF97749}" type="parTrans" cxnId="{67F36424-D16F-449C-878D-FBAC447FA17B}">
      <dgm:prSet/>
      <dgm:spPr/>
      <dgm:t>
        <a:bodyPr/>
        <a:lstStyle/>
        <a:p>
          <a:endParaRPr lang="pt-BR"/>
        </a:p>
      </dgm:t>
    </dgm:pt>
    <dgm:pt modelId="{E68B99E2-233D-4815-BF23-CBD62000CC06}" type="sibTrans" cxnId="{67F36424-D16F-449C-878D-FBAC447FA17B}">
      <dgm:prSet/>
      <dgm:spPr/>
      <dgm:t>
        <a:bodyPr/>
        <a:lstStyle/>
        <a:p>
          <a:endParaRPr lang="pt-BR"/>
        </a:p>
      </dgm:t>
    </dgm:pt>
    <dgm:pt modelId="{4CB42BD4-9161-4289-9E29-FC97EE46CC45}">
      <dgm:prSet custT="1"/>
      <dgm:spPr>
        <a:solidFill>
          <a:srgbClr val="FFFF66"/>
        </a:solidFill>
        <a:ln>
          <a:solidFill>
            <a:srgbClr val="0099CC"/>
          </a:solidFill>
        </a:ln>
      </dgm:spPr>
      <dgm:t>
        <a:bodyPr/>
        <a:lstStyle/>
        <a:p>
          <a:r>
            <a:rPr lang="pt-BR" sz="1050" dirty="0" smtClean="0"/>
            <a:t>Gerada pelo contribuinte e confrontada on-line  com dados do SPED </a:t>
          </a:r>
          <a:endParaRPr lang="pt-BR" sz="1050" dirty="0"/>
        </a:p>
      </dgm:t>
    </dgm:pt>
    <dgm:pt modelId="{2DE117A7-067F-4797-AE16-57EEC55DA2DE}" type="parTrans" cxnId="{FD8C3988-90E6-4328-B856-44E45B948912}">
      <dgm:prSet/>
      <dgm:spPr/>
      <dgm:t>
        <a:bodyPr/>
        <a:lstStyle/>
        <a:p>
          <a:endParaRPr lang="pt-BR"/>
        </a:p>
      </dgm:t>
    </dgm:pt>
    <dgm:pt modelId="{D532505F-E69B-41B5-992B-DF39AC59A8CA}" type="sibTrans" cxnId="{FD8C3988-90E6-4328-B856-44E45B948912}">
      <dgm:prSet/>
      <dgm:spPr/>
      <dgm:t>
        <a:bodyPr/>
        <a:lstStyle/>
        <a:p>
          <a:endParaRPr lang="pt-BR"/>
        </a:p>
      </dgm:t>
    </dgm:pt>
    <dgm:pt modelId="{CD2DE3AE-4DD9-40DC-AF7C-5AEEC6E33E37}" type="pres">
      <dgm:prSet presAssocID="{5603ADF0-A821-4F45-AEA0-11338960EC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0F5724B-3293-40F1-AE38-D21BBEC18B3A}" type="pres">
      <dgm:prSet presAssocID="{5603ADF0-A821-4F45-AEA0-11338960EC94}" presName="hierFlow" presStyleCnt="0"/>
      <dgm:spPr/>
    </dgm:pt>
    <dgm:pt modelId="{0337B07C-4920-4CE4-96FF-CF20C4510D97}" type="pres">
      <dgm:prSet presAssocID="{5603ADF0-A821-4F45-AEA0-11338960EC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A89F04C-3FC5-4985-88B9-0613591D3381}" type="pres">
      <dgm:prSet presAssocID="{ABE12B35-48D5-4D50-A391-2AE17B354624}" presName="Name14" presStyleCnt="0"/>
      <dgm:spPr/>
    </dgm:pt>
    <dgm:pt modelId="{675F2D6B-4F0E-47A6-8C59-4C60DDF87ABE}" type="pres">
      <dgm:prSet presAssocID="{ABE12B35-48D5-4D50-A391-2AE17B354624}" presName="level1Shape" presStyleLbl="node0" presStyleIdx="0" presStyleCnt="1" custScaleX="130564" custScaleY="1045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F783FE-92C3-4768-938D-F53AC72206F4}" type="pres">
      <dgm:prSet presAssocID="{ABE12B35-48D5-4D50-A391-2AE17B354624}" presName="hierChild2" presStyleCnt="0"/>
      <dgm:spPr/>
    </dgm:pt>
    <dgm:pt modelId="{259A6B37-F657-46E0-92D7-71A4525F8F38}" type="pres">
      <dgm:prSet presAssocID="{08A59599-C8C4-45F6-87C6-0573A393E37A}" presName="Name19" presStyleLbl="parChTrans1D2" presStyleIdx="0" presStyleCnt="2"/>
      <dgm:spPr/>
      <dgm:t>
        <a:bodyPr/>
        <a:lstStyle/>
        <a:p>
          <a:endParaRPr lang="pt-BR"/>
        </a:p>
      </dgm:t>
    </dgm:pt>
    <dgm:pt modelId="{933C635F-D5AF-49B8-8861-1B679BDF3621}" type="pres">
      <dgm:prSet presAssocID="{5C693FFE-F19B-42F4-8BE8-A8C42251FB49}" presName="Name21" presStyleCnt="0"/>
      <dgm:spPr/>
    </dgm:pt>
    <dgm:pt modelId="{1B3E1134-3C11-44A6-B4B6-7007877BC6BE}" type="pres">
      <dgm:prSet presAssocID="{5C693FFE-F19B-42F4-8BE8-A8C42251FB49}" presName="level2Shape" presStyleLbl="node2" presStyleIdx="0" presStyleCnt="2"/>
      <dgm:spPr/>
      <dgm:t>
        <a:bodyPr/>
        <a:lstStyle/>
        <a:p>
          <a:endParaRPr lang="pt-BR"/>
        </a:p>
      </dgm:t>
    </dgm:pt>
    <dgm:pt modelId="{AD4CD24E-BAD6-46BE-B8A2-DD09B59A4CAD}" type="pres">
      <dgm:prSet presAssocID="{5C693FFE-F19B-42F4-8BE8-A8C42251FB49}" presName="hierChild3" presStyleCnt="0"/>
      <dgm:spPr/>
    </dgm:pt>
    <dgm:pt modelId="{213464F8-7AD9-421F-8A5B-7C0620AB6C37}" type="pres">
      <dgm:prSet presAssocID="{5D903D21-9268-4B1D-B163-196DBFA88726}" presName="Name19" presStyleLbl="parChTrans1D3" presStyleIdx="0" presStyleCnt="5"/>
      <dgm:spPr/>
      <dgm:t>
        <a:bodyPr/>
        <a:lstStyle/>
        <a:p>
          <a:endParaRPr lang="pt-BR"/>
        </a:p>
      </dgm:t>
    </dgm:pt>
    <dgm:pt modelId="{D7972C22-6401-445F-8668-CAC73E721FEA}" type="pres">
      <dgm:prSet presAssocID="{932669E3-4F71-4CE0-B880-970452317DED}" presName="Name21" presStyleCnt="0"/>
      <dgm:spPr/>
    </dgm:pt>
    <dgm:pt modelId="{7FCFF0B5-776F-44A3-AF26-7B6220268B19}" type="pres">
      <dgm:prSet presAssocID="{932669E3-4F71-4CE0-B880-970452317DED}" presName="level2Shape" presStyleLbl="node3" presStyleIdx="0" presStyleCnt="5"/>
      <dgm:spPr/>
      <dgm:t>
        <a:bodyPr/>
        <a:lstStyle/>
        <a:p>
          <a:endParaRPr lang="pt-BR"/>
        </a:p>
      </dgm:t>
    </dgm:pt>
    <dgm:pt modelId="{DA66DDCB-60A7-430A-887E-71B0F580F07A}" type="pres">
      <dgm:prSet presAssocID="{932669E3-4F71-4CE0-B880-970452317DED}" presName="hierChild3" presStyleCnt="0"/>
      <dgm:spPr/>
    </dgm:pt>
    <dgm:pt modelId="{93BD5A2D-986B-4B72-9B19-5988A3F1777C}" type="pres">
      <dgm:prSet presAssocID="{2DE117A7-067F-4797-AE16-57EEC55DA2DE}" presName="Name19" presStyleLbl="parChTrans1D3" presStyleIdx="1" presStyleCnt="5"/>
      <dgm:spPr/>
      <dgm:t>
        <a:bodyPr/>
        <a:lstStyle/>
        <a:p>
          <a:endParaRPr lang="pt-BR"/>
        </a:p>
      </dgm:t>
    </dgm:pt>
    <dgm:pt modelId="{A9B97D97-258E-4A39-A1E5-A8EA5F8D4175}" type="pres">
      <dgm:prSet presAssocID="{4CB42BD4-9161-4289-9E29-FC97EE46CC45}" presName="Name21" presStyleCnt="0"/>
      <dgm:spPr/>
    </dgm:pt>
    <dgm:pt modelId="{A4C76D22-E287-42C6-A887-49B969EF56C1}" type="pres">
      <dgm:prSet presAssocID="{4CB42BD4-9161-4289-9E29-FC97EE46CC45}" presName="level2Shape" presStyleLbl="node3" presStyleIdx="1" presStyleCnt="5"/>
      <dgm:spPr/>
      <dgm:t>
        <a:bodyPr/>
        <a:lstStyle/>
        <a:p>
          <a:endParaRPr lang="pt-BR"/>
        </a:p>
      </dgm:t>
    </dgm:pt>
    <dgm:pt modelId="{F221D2A6-D46C-4FF1-AFE6-1C7EBB460EFF}" type="pres">
      <dgm:prSet presAssocID="{4CB42BD4-9161-4289-9E29-FC97EE46CC45}" presName="hierChild3" presStyleCnt="0"/>
      <dgm:spPr/>
    </dgm:pt>
    <dgm:pt modelId="{B6F6406C-70F4-4788-BC1A-6CF2BE7C2389}" type="pres">
      <dgm:prSet presAssocID="{3295CF56-4E4C-48AE-87CC-02B0BCF97749}" presName="Name19" presStyleLbl="parChTrans1D3" presStyleIdx="2" presStyleCnt="5"/>
      <dgm:spPr/>
      <dgm:t>
        <a:bodyPr/>
        <a:lstStyle/>
        <a:p>
          <a:endParaRPr lang="pt-BR"/>
        </a:p>
      </dgm:t>
    </dgm:pt>
    <dgm:pt modelId="{82229AE8-F88D-4766-B88D-D45DAF73917D}" type="pres">
      <dgm:prSet presAssocID="{DC059621-8C21-4406-8085-2A3ED071C996}" presName="Name21" presStyleCnt="0"/>
      <dgm:spPr/>
    </dgm:pt>
    <dgm:pt modelId="{BF61AFAE-1317-45D0-B569-28E38BAF2967}" type="pres">
      <dgm:prSet presAssocID="{DC059621-8C21-4406-8085-2A3ED071C996}" presName="level2Shape" presStyleLbl="node3" presStyleIdx="2" presStyleCnt="5"/>
      <dgm:spPr/>
      <dgm:t>
        <a:bodyPr/>
        <a:lstStyle/>
        <a:p>
          <a:endParaRPr lang="pt-BR"/>
        </a:p>
      </dgm:t>
    </dgm:pt>
    <dgm:pt modelId="{5E6EF0C9-274F-4960-8233-0DA4323C85D5}" type="pres">
      <dgm:prSet presAssocID="{DC059621-8C21-4406-8085-2A3ED071C996}" presName="hierChild3" presStyleCnt="0"/>
      <dgm:spPr/>
    </dgm:pt>
    <dgm:pt modelId="{F30014BA-726F-48DF-B59B-8043FCD895CE}" type="pres">
      <dgm:prSet presAssocID="{DD005367-F6E0-4C8B-BE7A-18EAA044ED35}" presName="Name19" presStyleLbl="parChTrans1D3" presStyleIdx="3" presStyleCnt="5"/>
      <dgm:spPr/>
      <dgm:t>
        <a:bodyPr/>
        <a:lstStyle/>
        <a:p>
          <a:endParaRPr lang="pt-BR"/>
        </a:p>
      </dgm:t>
    </dgm:pt>
    <dgm:pt modelId="{56A8566A-D32D-48E5-AA52-48CEB06C3C59}" type="pres">
      <dgm:prSet presAssocID="{466F13B5-5001-4F03-9E91-A52EC3CE6590}" presName="Name21" presStyleCnt="0"/>
      <dgm:spPr/>
    </dgm:pt>
    <dgm:pt modelId="{DB58277B-B553-469B-984A-C9E0A3D31CD6}" type="pres">
      <dgm:prSet presAssocID="{466F13B5-5001-4F03-9E91-A52EC3CE6590}" presName="level2Shape" presStyleLbl="node3" presStyleIdx="3" presStyleCnt="5"/>
      <dgm:spPr/>
      <dgm:t>
        <a:bodyPr/>
        <a:lstStyle/>
        <a:p>
          <a:endParaRPr lang="pt-BR"/>
        </a:p>
      </dgm:t>
    </dgm:pt>
    <dgm:pt modelId="{5F554A05-A596-4623-8C17-5EB9AA2DDA4C}" type="pres">
      <dgm:prSet presAssocID="{466F13B5-5001-4F03-9E91-A52EC3CE6590}" presName="hierChild3" presStyleCnt="0"/>
      <dgm:spPr/>
    </dgm:pt>
    <dgm:pt modelId="{F978C44D-8DFB-4CAA-8402-1C976641AA3E}" type="pres">
      <dgm:prSet presAssocID="{5F013383-08B0-47AA-A472-ED70B2D9FA25}" presName="Name19" presStyleLbl="parChTrans1D2" presStyleIdx="1" presStyleCnt="2"/>
      <dgm:spPr/>
      <dgm:t>
        <a:bodyPr/>
        <a:lstStyle/>
        <a:p>
          <a:endParaRPr lang="pt-BR"/>
        </a:p>
      </dgm:t>
    </dgm:pt>
    <dgm:pt modelId="{88DCD627-2D3F-43EE-8327-CF6EC2A9C491}" type="pres">
      <dgm:prSet presAssocID="{6A8ED461-773C-4FEB-AF33-6E1BD69C9563}" presName="Name21" presStyleCnt="0"/>
      <dgm:spPr/>
    </dgm:pt>
    <dgm:pt modelId="{7BF67C43-5A76-4744-9FD1-311C9DE4859F}" type="pres">
      <dgm:prSet presAssocID="{6A8ED461-773C-4FEB-AF33-6E1BD69C9563}" presName="level2Shape" presStyleLbl="node2" presStyleIdx="1" presStyleCnt="2"/>
      <dgm:spPr/>
      <dgm:t>
        <a:bodyPr/>
        <a:lstStyle/>
        <a:p>
          <a:endParaRPr lang="pt-BR"/>
        </a:p>
      </dgm:t>
    </dgm:pt>
    <dgm:pt modelId="{C8A7C023-1CEF-4E17-ADF2-2397993F1684}" type="pres">
      <dgm:prSet presAssocID="{6A8ED461-773C-4FEB-AF33-6E1BD69C9563}" presName="hierChild3" presStyleCnt="0"/>
      <dgm:spPr/>
    </dgm:pt>
    <dgm:pt modelId="{632FF285-60F6-46BE-9EA0-0CAD33CEB751}" type="pres">
      <dgm:prSet presAssocID="{A5CB1023-1BD5-4CD5-84A9-BBCBD19BE56E}" presName="Name19" presStyleLbl="parChTrans1D3" presStyleIdx="4" presStyleCnt="5"/>
      <dgm:spPr/>
      <dgm:t>
        <a:bodyPr/>
        <a:lstStyle/>
        <a:p>
          <a:endParaRPr lang="pt-BR"/>
        </a:p>
      </dgm:t>
    </dgm:pt>
    <dgm:pt modelId="{2340CFF9-401A-4D30-BBC3-DF3F1B5FA604}" type="pres">
      <dgm:prSet presAssocID="{56C2677E-7D1C-4370-A08F-87C8AE38AD14}" presName="Name21" presStyleCnt="0"/>
      <dgm:spPr/>
    </dgm:pt>
    <dgm:pt modelId="{30D872D6-A30B-4CE7-B6A7-2E903692DAED}" type="pres">
      <dgm:prSet presAssocID="{56C2677E-7D1C-4370-A08F-87C8AE38AD14}" presName="level2Shape" presStyleLbl="node3" presStyleIdx="4" presStyleCnt="5"/>
      <dgm:spPr/>
      <dgm:t>
        <a:bodyPr/>
        <a:lstStyle/>
        <a:p>
          <a:endParaRPr lang="pt-BR"/>
        </a:p>
      </dgm:t>
    </dgm:pt>
    <dgm:pt modelId="{952B0AEA-E9DF-4172-8F8F-EF90E10EE172}" type="pres">
      <dgm:prSet presAssocID="{56C2677E-7D1C-4370-A08F-87C8AE38AD14}" presName="hierChild3" presStyleCnt="0"/>
      <dgm:spPr/>
    </dgm:pt>
    <dgm:pt modelId="{1A8C9973-EAEF-4B29-9A9D-356EEDBD6023}" type="pres">
      <dgm:prSet presAssocID="{5603ADF0-A821-4F45-AEA0-11338960EC94}" presName="bgShapesFlow" presStyleCnt="0"/>
      <dgm:spPr/>
    </dgm:pt>
  </dgm:ptLst>
  <dgm:cxnLst>
    <dgm:cxn modelId="{FD8C3988-90E6-4328-B856-44E45B948912}" srcId="{5C693FFE-F19B-42F4-8BE8-A8C42251FB49}" destId="{4CB42BD4-9161-4289-9E29-FC97EE46CC45}" srcOrd="1" destOrd="0" parTransId="{2DE117A7-067F-4797-AE16-57EEC55DA2DE}" sibTransId="{D532505F-E69B-41B5-992B-DF39AC59A8CA}"/>
    <dgm:cxn modelId="{24F098F8-6123-477B-9B0B-9C068D1879EE}" srcId="{5C693FFE-F19B-42F4-8BE8-A8C42251FB49}" destId="{466F13B5-5001-4F03-9E91-A52EC3CE6590}" srcOrd="3" destOrd="0" parTransId="{DD005367-F6E0-4C8B-BE7A-18EAA044ED35}" sibTransId="{5C07F742-76C6-44D4-9B9E-44EDBE396771}"/>
    <dgm:cxn modelId="{A8C01D9E-941B-4930-8678-DB29167ED9ED}" type="presOf" srcId="{2DE117A7-067F-4797-AE16-57EEC55DA2DE}" destId="{93BD5A2D-986B-4B72-9B19-5988A3F1777C}" srcOrd="0" destOrd="0" presId="urn:microsoft.com/office/officeart/2005/8/layout/hierarchy6"/>
    <dgm:cxn modelId="{687F3AC1-C7E5-45D1-9B3C-99567FC08F31}" type="presOf" srcId="{56C2677E-7D1C-4370-A08F-87C8AE38AD14}" destId="{30D872D6-A30B-4CE7-B6A7-2E903692DAED}" srcOrd="0" destOrd="0" presId="urn:microsoft.com/office/officeart/2005/8/layout/hierarchy6"/>
    <dgm:cxn modelId="{B13906FC-526E-43E8-BB7B-7D4F5262A6B9}" type="presOf" srcId="{5603ADF0-A821-4F45-AEA0-11338960EC94}" destId="{CD2DE3AE-4DD9-40DC-AF7C-5AEEC6E33E37}" srcOrd="0" destOrd="0" presId="urn:microsoft.com/office/officeart/2005/8/layout/hierarchy6"/>
    <dgm:cxn modelId="{D13B4EC2-F604-497C-A43D-F4BB161D40FF}" srcId="{6A8ED461-773C-4FEB-AF33-6E1BD69C9563}" destId="{56C2677E-7D1C-4370-A08F-87C8AE38AD14}" srcOrd="0" destOrd="0" parTransId="{A5CB1023-1BD5-4CD5-84A9-BBCBD19BE56E}" sibTransId="{408C5E88-0C85-4E76-B586-D30DC8220385}"/>
    <dgm:cxn modelId="{2A5A8D7D-12AC-40B7-88D7-42BECF48E92D}" type="presOf" srcId="{ABE12B35-48D5-4D50-A391-2AE17B354624}" destId="{675F2D6B-4F0E-47A6-8C59-4C60DDF87ABE}" srcOrd="0" destOrd="0" presId="urn:microsoft.com/office/officeart/2005/8/layout/hierarchy6"/>
    <dgm:cxn modelId="{443AB9E7-D6BF-4C0D-9DD4-437BCC80569E}" type="presOf" srcId="{4CB42BD4-9161-4289-9E29-FC97EE46CC45}" destId="{A4C76D22-E287-42C6-A887-49B969EF56C1}" srcOrd="0" destOrd="0" presId="urn:microsoft.com/office/officeart/2005/8/layout/hierarchy6"/>
    <dgm:cxn modelId="{5A0ABD42-3115-442C-A469-EC6760F1D14C}" srcId="{ABE12B35-48D5-4D50-A391-2AE17B354624}" destId="{5C693FFE-F19B-42F4-8BE8-A8C42251FB49}" srcOrd="0" destOrd="0" parTransId="{08A59599-C8C4-45F6-87C6-0573A393E37A}" sibTransId="{DCD039A1-DA1F-4DFD-ADEE-A009514B5C30}"/>
    <dgm:cxn modelId="{79721B68-5DDE-4619-B72D-48CC32152C35}" type="presOf" srcId="{A5CB1023-1BD5-4CD5-84A9-BBCBD19BE56E}" destId="{632FF285-60F6-46BE-9EA0-0CAD33CEB751}" srcOrd="0" destOrd="0" presId="urn:microsoft.com/office/officeart/2005/8/layout/hierarchy6"/>
    <dgm:cxn modelId="{67F36424-D16F-449C-878D-FBAC447FA17B}" srcId="{5C693FFE-F19B-42F4-8BE8-A8C42251FB49}" destId="{DC059621-8C21-4406-8085-2A3ED071C996}" srcOrd="2" destOrd="0" parTransId="{3295CF56-4E4C-48AE-87CC-02B0BCF97749}" sibTransId="{E68B99E2-233D-4815-BF23-CBD62000CC06}"/>
    <dgm:cxn modelId="{62644374-D288-4CC7-A7CE-F5FE85AAFCC8}" type="presOf" srcId="{5C693FFE-F19B-42F4-8BE8-A8C42251FB49}" destId="{1B3E1134-3C11-44A6-B4B6-7007877BC6BE}" srcOrd="0" destOrd="0" presId="urn:microsoft.com/office/officeart/2005/8/layout/hierarchy6"/>
    <dgm:cxn modelId="{0616D606-8633-40FB-80D9-4B8C8DA3A7BF}" type="presOf" srcId="{DD005367-F6E0-4C8B-BE7A-18EAA044ED35}" destId="{F30014BA-726F-48DF-B59B-8043FCD895CE}" srcOrd="0" destOrd="0" presId="urn:microsoft.com/office/officeart/2005/8/layout/hierarchy6"/>
    <dgm:cxn modelId="{1D98CE76-894F-46E0-B825-2B679F7AFBF3}" type="presOf" srcId="{3295CF56-4E4C-48AE-87CC-02B0BCF97749}" destId="{B6F6406C-70F4-4788-BC1A-6CF2BE7C2389}" srcOrd="0" destOrd="0" presId="urn:microsoft.com/office/officeart/2005/8/layout/hierarchy6"/>
    <dgm:cxn modelId="{9704CC21-5301-41DD-B425-1BDD85105AEA}" type="presOf" srcId="{5D903D21-9268-4B1D-B163-196DBFA88726}" destId="{213464F8-7AD9-421F-8A5B-7C0620AB6C37}" srcOrd="0" destOrd="0" presId="urn:microsoft.com/office/officeart/2005/8/layout/hierarchy6"/>
    <dgm:cxn modelId="{BCEB540D-F41F-48A5-899F-CC1193D8C108}" type="presOf" srcId="{08A59599-C8C4-45F6-87C6-0573A393E37A}" destId="{259A6B37-F657-46E0-92D7-71A4525F8F38}" srcOrd="0" destOrd="0" presId="urn:microsoft.com/office/officeart/2005/8/layout/hierarchy6"/>
    <dgm:cxn modelId="{304D96E7-6A5D-42EE-82E9-EA3EE702DDF4}" type="presOf" srcId="{5F013383-08B0-47AA-A472-ED70B2D9FA25}" destId="{F978C44D-8DFB-4CAA-8402-1C976641AA3E}" srcOrd="0" destOrd="0" presId="urn:microsoft.com/office/officeart/2005/8/layout/hierarchy6"/>
    <dgm:cxn modelId="{870F6E4A-840B-420B-BC3F-1BDA823E7EDF}" type="presOf" srcId="{932669E3-4F71-4CE0-B880-970452317DED}" destId="{7FCFF0B5-776F-44A3-AF26-7B6220268B19}" srcOrd="0" destOrd="0" presId="urn:microsoft.com/office/officeart/2005/8/layout/hierarchy6"/>
    <dgm:cxn modelId="{A8EEF353-34A9-4E46-998B-7DDFCB4FCAE6}" type="presOf" srcId="{466F13B5-5001-4F03-9E91-A52EC3CE6590}" destId="{DB58277B-B553-469B-984A-C9E0A3D31CD6}" srcOrd="0" destOrd="0" presId="urn:microsoft.com/office/officeart/2005/8/layout/hierarchy6"/>
    <dgm:cxn modelId="{DF0732D5-5A79-40E9-B8A7-DE13E3CA8F54}" srcId="{ABE12B35-48D5-4D50-A391-2AE17B354624}" destId="{6A8ED461-773C-4FEB-AF33-6E1BD69C9563}" srcOrd="1" destOrd="0" parTransId="{5F013383-08B0-47AA-A472-ED70B2D9FA25}" sibTransId="{748345D9-848F-4F54-B1AE-1000BB60A948}"/>
    <dgm:cxn modelId="{5D5DCDC1-CC86-4653-9268-F6E2F4712221}" type="presOf" srcId="{6A8ED461-773C-4FEB-AF33-6E1BD69C9563}" destId="{7BF67C43-5A76-4744-9FD1-311C9DE4859F}" srcOrd="0" destOrd="0" presId="urn:microsoft.com/office/officeart/2005/8/layout/hierarchy6"/>
    <dgm:cxn modelId="{10F4596E-F7BA-44DC-A74B-D9852387B62E}" type="presOf" srcId="{DC059621-8C21-4406-8085-2A3ED071C996}" destId="{BF61AFAE-1317-45D0-B569-28E38BAF2967}" srcOrd="0" destOrd="0" presId="urn:microsoft.com/office/officeart/2005/8/layout/hierarchy6"/>
    <dgm:cxn modelId="{7F1A915A-6A9A-4015-B36D-C0FFC7CAB057}" srcId="{5603ADF0-A821-4F45-AEA0-11338960EC94}" destId="{ABE12B35-48D5-4D50-A391-2AE17B354624}" srcOrd="0" destOrd="0" parTransId="{0D744F02-42B6-4D48-9476-3F03236E56C9}" sibTransId="{5F59954E-2CBF-4987-A42B-4FB7B5F0A429}"/>
    <dgm:cxn modelId="{D1B676DA-5B75-40DF-B320-5833CCD5F8FF}" srcId="{5C693FFE-F19B-42F4-8BE8-A8C42251FB49}" destId="{932669E3-4F71-4CE0-B880-970452317DED}" srcOrd="0" destOrd="0" parTransId="{5D903D21-9268-4B1D-B163-196DBFA88726}" sibTransId="{9C81EC77-DCC7-46DB-847A-833C47075956}"/>
    <dgm:cxn modelId="{D281FA41-F5FD-47EB-924C-C8602ABA5090}" type="presParOf" srcId="{CD2DE3AE-4DD9-40DC-AF7C-5AEEC6E33E37}" destId="{C0F5724B-3293-40F1-AE38-D21BBEC18B3A}" srcOrd="0" destOrd="0" presId="urn:microsoft.com/office/officeart/2005/8/layout/hierarchy6"/>
    <dgm:cxn modelId="{3DCF2593-4067-4234-BA87-CE2152A19662}" type="presParOf" srcId="{C0F5724B-3293-40F1-AE38-D21BBEC18B3A}" destId="{0337B07C-4920-4CE4-96FF-CF20C4510D97}" srcOrd="0" destOrd="0" presId="urn:microsoft.com/office/officeart/2005/8/layout/hierarchy6"/>
    <dgm:cxn modelId="{140CE4AA-4563-4A5D-B84E-D95B196C26DA}" type="presParOf" srcId="{0337B07C-4920-4CE4-96FF-CF20C4510D97}" destId="{CA89F04C-3FC5-4985-88B9-0613591D3381}" srcOrd="0" destOrd="0" presId="urn:microsoft.com/office/officeart/2005/8/layout/hierarchy6"/>
    <dgm:cxn modelId="{7A65ED3D-DF83-4A79-A310-42DD6A159BBA}" type="presParOf" srcId="{CA89F04C-3FC5-4985-88B9-0613591D3381}" destId="{675F2D6B-4F0E-47A6-8C59-4C60DDF87ABE}" srcOrd="0" destOrd="0" presId="urn:microsoft.com/office/officeart/2005/8/layout/hierarchy6"/>
    <dgm:cxn modelId="{21830609-5FE5-4BC3-8371-99B4B37C2644}" type="presParOf" srcId="{CA89F04C-3FC5-4985-88B9-0613591D3381}" destId="{F7F783FE-92C3-4768-938D-F53AC72206F4}" srcOrd="1" destOrd="0" presId="urn:microsoft.com/office/officeart/2005/8/layout/hierarchy6"/>
    <dgm:cxn modelId="{90B2E885-3293-467A-8265-2954FEBBF82D}" type="presParOf" srcId="{F7F783FE-92C3-4768-938D-F53AC72206F4}" destId="{259A6B37-F657-46E0-92D7-71A4525F8F38}" srcOrd="0" destOrd="0" presId="urn:microsoft.com/office/officeart/2005/8/layout/hierarchy6"/>
    <dgm:cxn modelId="{1389524F-25D3-446E-87D5-459FA0134836}" type="presParOf" srcId="{F7F783FE-92C3-4768-938D-F53AC72206F4}" destId="{933C635F-D5AF-49B8-8861-1B679BDF3621}" srcOrd="1" destOrd="0" presId="urn:microsoft.com/office/officeart/2005/8/layout/hierarchy6"/>
    <dgm:cxn modelId="{CFD874B6-59DB-492F-9C11-0426FD4AACA9}" type="presParOf" srcId="{933C635F-D5AF-49B8-8861-1B679BDF3621}" destId="{1B3E1134-3C11-44A6-B4B6-7007877BC6BE}" srcOrd="0" destOrd="0" presId="urn:microsoft.com/office/officeart/2005/8/layout/hierarchy6"/>
    <dgm:cxn modelId="{6F2D6ED2-BD3B-421E-8D8F-A9F63C750144}" type="presParOf" srcId="{933C635F-D5AF-49B8-8861-1B679BDF3621}" destId="{AD4CD24E-BAD6-46BE-B8A2-DD09B59A4CAD}" srcOrd="1" destOrd="0" presId="urn:microsoft.com/office/officeart/2005/8/layout/hierarchy6"/>
    <dgm:cxn modelId="{1EE062DB-30DC-4E97-ADF9-7073745C62F6}" type="presParOf" srcId="{AD4CD24E-BAD6-46BE-B8A2-DD09B59A4CAD}" destId="{213464F8-7AD9-421F-8A5B-7C0620AB6C37}" srcOrd="0" destOrd="0" presId="urn:microsoft.com/office/officeart/2005/8/layout/hierarchy6"/>
    <dgm:cxn modelId="{B7EC2721-3840-4A0B-8390-3977B479D618}" type="presParOf" srcId="{AD4CD24E-BAD6-46BE-B8A2-DD09B59A4CAD}" destId="{D7972C22-6401-445F-8668-CAC73E721FEA}" srcOrd="1" destOrd="0" presId="urn:microsoft.com/office/officeart/2005/8/layout/hierarchy6"/>
    <dgm:cxn modelId="{3A3F6506-8D62-4EAC-AB34-60BB066D89B6}" type="presParOf" srcId="{D7972C22-6401-445F-8668-CAC73E721FEA}" destId="{7FCFF0B5-776F-44A3-AF26-7B6220268B19}" srcOrd="0" destOrd="0" presId="urn:microsoft.com/office/officeart/2005/8/layout/hierarchy6"/>
    <dgm:cxn modelId="{0241B55B-C31F-4993-B32F-CBA0157D8403}" type="presParOf" srcId="{D7972C22-6401-445F-8668-CAC73E721FEA}" destId="{DA66DDCB-60A7-430A-887E-71B0F580F07A}" srcOrd="1" destOrd="0" presId="urn:microsoft.com/office/officeart/2005/8/layout/hierarchy6"/>
    <dgm:cxn modelId="{C5214A0B-AB40-438A-9227-E5B68D992F8B}" type="presParOf" srcId="{AD4CD24E-BAD6-46BE-B8A2-DD09B59A4CAD}" destId="{93BD5A2D-986B-4B72-9B19-5988A3F1777C}" srcOrd="2" destOrd="0" presId="urn:microsoft.com/office/officeart/2005/8/layout/hierarchy6"/>
    <dgm:cxn modelId="{01D0FAAD-B6E9-4A51-9917-C3562D1D9F95}" type="presParOf" srcId="{AD4CD24E-BAD6-46BE-B8A2-DD09B59A4CAD}" destId="{A9B97D97-258E-4A39-A1E5-A8EA5F8D4175}" srcOrd="3" destOrd="0" presId="urn:microsoft.com/office/officeart/2005/8/layout/hierarchy6"/>
    <dgm:cxn modelId="{E9019173-725E-4AF2-A692-ECA320979FB4}" type="presParOf" srcId="{A9B97D97-258E-4A39-A1E5-A8EA5F8D4175}" destId="{A4C76D22-E287-42C6-A887-49B969EF56C1}" srcOrd="0" destOrd="0" presId="urn:microsoft.com/office/officeart/2005/8/layout/hierarchy6"/>
    <dgm:cxn modelId="{95559E86-19C6-4661-A254-F90E6073012E}" type="presParOf" srcId="{A9B97D97-258E-4A39-A1E5-A8EA5F8D4175}" destId="{F221D2A6-D46C-4FF1-AFE6-1C7EBB460EFF}" srcOrd="1" destOrd="0" presId="urn:microsoft.com/office/officeart/2005/8/layout/hierarchy6"/>
    <dgm:cxn modelId="{03FCE3C3-906F-44E5-9BA1-C0A39FFAC62D}" type="presParOf" srcId="{AD4CD24E-BAD6-46BE-B8A2-DD09B59A4CAD}" destId="{B6F6406C-70F4-4788-BC1A-6CF2BE7C2389}" srcOrd="4" destOrd="0" presId="urn:microsoft.com/office/officeart/2005/8/layout/hierarchy6"/>
    <dgm:cxn modelId="{20DB7F21-3BB9-4B02-828B-E1DAEEA12D2E}" type="presParOf" srcId="{AD4CD24E-BAD6-46BE-B8A2-DD09B59A4CAD}" destId="{82229AE8-F88D-4766-B88D-D45DAF73917D}" srcOrd="5" destOrd="0" presId="urn:microsoft.com/office/officeart/2005/8/layout/hierarchy6"/>
    <dgm:cxn modelId="{D954506F-AD3A-4EF0-A9F5-1D30077E271A}" type="presParOf" srcId="{82229AE8-F88D-4766-B88D-D45DAF73917D}" destId="{BF61AFAE-1317-45D0-B569-28E38BAF2967}" srcOrd="0" destOrd="0" presId="urn:microsoft.com/office/officeart/2005/8/layout/hierarchy6"/>
    <dgm:cxn modelId="{CAE91439-F416-4722-9B93-8FC483F63CEE}" type="presParOf" srcId="{82229AE8-F88D-4766-B88D-D45DAF73917D}" destId="{5E6EF0C9-274F-4960-8233-0DA4323C85D5}" srcOrd="1" destOrd="0" presId="urn:microsoft.com/office/officeart/2005/8/layout/hierarchy6"/>
    <dgm:cxn modelId="{5BE0746C-22EC-4ACA-A0A8-B08F942CA2D2}" type="presParOf" srcId="{AD4CD24E-BAD6-46BE-B8A2-DD09B59A4CAD}" destId="{F30014BA-726F-48DF-B59B-8043FCD895CE}" srcOrd="6" destOrd="0" presId="urn:microsoft.com/office/officeart/2005/8/layout/hierarchy6"/>
    <dgm:cxn modelId="{9EE51AB9-32E4-46FD-8B8F-2232D3B22565}" type="presParOf" srcId="{AD4CD24E-BAD6-46BE-B8A2-DD09B59A4CAD}" destId="{56A8566A-D32D-48E5-AA52-48CEB06C3C59}" srcOrd="7" destOrd="0" presId="urn:microsoft.com/office/officeart/2005/8/layout/hierarchy6"/>
    <dgm:cxn modelId="{1F087638-F10A-468A-8BB3-767FA99BCB5D}" type="presParOf" srcId="{56A8566A-D32D-48E5-AA52-48CEB06C3C59}" destId="{DB58277B-B553-469B-984A-C9E0A3D31CD6}" srcOrd="0" destOrd="0" presId="urn:microsoft.com/office/officeart/2005/8/layout/hierarchy6"/>
    <dgm:cxn modelId="{FAA42441-31DF-4E14-891F-192F78B07925}" type="presParOf" srcId="{56A8566A-D32D-48E5-AA52-48CEB06C3C59}" destId="{5F554A05-A596-4623-8C17-5EB9AA2DDA4C}" srcOrd="1" destOrd="0" presId="urn:microsoft.com/office/officeart/2005/8/layout/hierarchy6"/>
    <dgm:cxn modelId="{E3251756-08AA-4B2A-9199-5935D6793383}" type="presParOf" srcId="{F7F783FE-92C3-4768-938D-F53AC72206F4}" destId="{F978C44D-8DFB-4CAA-8402-1C976641AA3E}" srcOrd="2" destOrd="0" presId="urn:microsoft.com/office/officeart/2005/8/layout/hierarchy6"/>
    <dgm:cxn modelId="{4A4C294C-595C-4209-BEEC-8D8148F7A6A4}" type="presParOf" srcId="{F7F783FE-92C3-4768-938D-F53AC72206F4}" destId="{88DCD627-2D3F-43EE-8327-CF6EC2A9C491}" srcOrd="3" destOrd="0" presId="urn:microsoft.com/office/officeart/2005/8/layout/hierarchy6"/>
    <dgm:cxn modelId="{72F0B964-D10B-4855-BA97-4927DCBE423D}" type="presParOf" srcId="{88DCD627-2D3F-43EE-8327-CF6EC2A9C491}" destId="{7BF67C43-5A76-4744-9FD1-311C9DE4859F}" srcOrd="0" destOrd="0" presId="urn:microsoft.com/office/officeart/2005/8/layout/hierarchy6"/>
    <dgm:cxn modelId="{E81786C6-AD65-48C7-9B61-AB07477416B8}" type="presParOf" srcId="{88DCD627-2D3F-43EE-8327-CF6EC2A9C491}" destId="{C8A7C023-1CEF-4E17-ADF2-2397993F1684}" srcOrd="1" destOrd="0" presId="urn:microsoft.com/office/officeart/2005/8/layout/hierarchy6"/>
    <dgm:cxn modelId="{FF0D1442-177D-4F38-A671-01C556552E01}" type="presParOf" srcId="{C8A7C023-1CEF-4E17-ADF2-2397993F1684}" destId="{632FF285-60F6-46BE-9EA0-0CAD33CEB751}" srcOrd="0" destOrd="0" presId="urn:microsoft.com/office/officeart/2005/8/layout/hierarchy6"/>
    <dgm:cxn modelId="{383EF46E-D39B-4414-9407-620EDDDDBA19}" type="presParOf" srcId="{C8A7C023-1CEF-4E17-ADF2-2397993F1684}" destId="{2340CFF9-401A-4D30-BBC3-DF3F1B5FA604}" srcOrd="1" destOrd="0" presId="urn:microsoft.com/office/officeart/2005/8/layout/hierarchy6"/>
    <dgm:cxn modelId="{A0D3D3BD-1FC4-4EAC-BEAA-03CE346C51EF}" type="presParOf" srcId="{2340CFF9-401A-4D30-BBC3-DF3F1B5FA604}" destId="{30D872D6-A30B-4CE7-B6A7-2E903692DAED}" srcOrd="0" destOrd="0" presId="urn:microsoft.com/office/officeart/2005/8/layout/hierarchy6"/>
    <dgm:cxn modelId="{F5B3AA28-B318-46F1-B82A-2C6507C7BE55}" type="presParOf" srcId="{2340CFF9-401A-4D30-BBC3-DF3F1B5FA604}" destId="{952B0AEA-E9DF-4172-8F8F-EF90E10EE172}" srcOrd="1" destOrd="0" presId="urn:microsoft.com/office/officeart/2005/8/layout/hierarchy6"/>
    <dgm:cxn modelId="{259CF702-FFCE-44D6-8FE8-FB3D6E44D371}" type="presParOf" srcId="{CD2DE3AE-4DD9-40DC-AF7C-5AEEC6E33E37}" destId="{1A8C9973-EAEF-4B29-9A9D-356EEDBD602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F6AFDB-6160-4F21-9EAD-A94BD61C710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98FC4C-EB8D-44B5-9C85-0B4030AD66A5}">
      <dgm:prSet/>
      <dgm:spPr/>
      <dgm:t>
        <a:bodyPr/>
        <a:lstStyle/>
        <a:p>
          <a:pPr rtl="0"/>
          <a:r>
            <a:rPr lang="pt-BR" b="1" dirty="0" smtClean="0"/>
            <a:t>Revisão geral e Elaboração de uma proposta </a:t>
          </a:r>
          <a:r>
            <a:rPr lang="pt-BR" b="1" dirty="0" smtClean="0"/>
            <a:t>completa </a:t>
          </a:r>
          <a:endParaRPr lang="pt-BR" dirty="0"/>
        </a:p>
      </dgm:t>
    </dgm:pt>
    <dgm:pt modelId="{830E950C-C380-4A12-9688-99E0CB92E425}" type="parTrans" cxnId="{FF61ABF0-EECB-4CD6-98BD-049DFC029A08}">
      <dgm:prSet/>
      <dgm:spPr/>
      <dgm:t>
        <a:bodyPr/>
        <a:lstStyle/>
        <a:p>
          <a:endParaRPr lang="pt-BR"/>
        </a:p>
      </dgm:t>
    </dgm:pt>
    <dgm:pt modelId="{C1F56C8A-9E0F-40EB-9596-D1B9123FDDAC}" type="sibTrans" cxnId="{FF61ABF0-EECB-4CD6-98BD-049DFC029A08}">
      <dgm:prSet/>
      <dgm:spPr/>
      <dgm:t>
        <a:bodyPr/>
        <a:lstStyle/>
        <a:p>
          <a:endParaRPr lang="pt-BR"/>
        </a:p>
      </dgm:t>
    </dgm:pt>
    <dgm:pt modelId="{090212CB-A118-4CFC-902F-1B718C934F8B}">
      <dgm:prSet/>
      <dgm:spPr/>
      <dgm:t>
        <a:bodyPr/>
        <a:lstStyle/>
        <a:p>
          <a:pPr rtl="0"/>
          <a:r>
            <a:rPr lang="pt-BR" b="1" dirty="0" smtClean="0"/>
            <a:t>Validação com BID, FMI, </a:t>
          </a:r>
          <a:r>
            <a:rPr lang="pt-BR" b="1" dirty="0" smtClean="0"/>
            <a:t>GT/CONFAZ</a:t>
          </a:r>
          <a:endParaRPr lang="pt-BR" dirty="0"/>
        </a:p>
      </dgm:t>
    </dgm:pt>
    <dgm:pt modelId="{B6014289-9226-4664-9CBC-26FF33AB6962}" type="parTrans" cxnId="{012C7039-5215-481D-A7BF-618B0EFCEC2F}">
      <dgm:prSet/>
      <dgm:spPr/>
      <dgm:t>
        <a:bodyPr/>
        <a:lstStyle/>
        <a:p>
          <a:endParaRPr lang="pt-BR"/>
        </a:p>
      </dgm:t>
    </dgm:pt>
    <dgm:pt modelId="{98529C4F-2EBE-44BF-B4B2-D18625FBF577}" type="sibTrans" cxnId="{012C7039-5215-481D-A7BF-618B0EFCEC2F}">
      <dgm:prSet/>
      <dgm:spPr/>
      <dgm:t>
        <a:bodyPr/>
        <a:lstStyle/>
        <a:p>
          <a:endParaRPr lang="pt-BR"/>
        </a:p>
      </dgm:t>
    </dgm:pt>
    <dgm:pt modelId="{775F49E6-EFCC-4355-8B98-5F87C6D6A0D2}">
      <dgm:prSet/>
      <dgm:spPr/>
      <dgm:t>
        <a:bodyPr/>
        <a:lstStyle/>
        <a:p>
          <a:pPr rtl="0"/>
          <a:r>
            <a:rPr lang="pt-BR" b="1" dirty="0" smtClean="0"/>
            <a:t>Revisão e ajustes na pesquisa com base nas observações item </a:t>
          </a:r>
          <a:r>
            <a:rPr lang="pt-BR" b="1" dirty="0" smtClean="0"/>
            <a:t>anterior</a:t>
          </a:r>
          <a:endParaRPr lang="pt-BR" dirty="0"/>
        </a:p>
      </dgm:t>
    </dgm:pt>
    <dgm:pt modelId="{F4B50A48-F861-459E-B103-E951C73DED29}" type="parTrans" cxnId="{BB017F64-D766-4136-9B1A-89B9BA395D45}">
      <dgm:prSet/>
      <dgm:spPr/>
      <dgm:t>
        <a:bodyPr/>
        <a:lstStyle/>
        <a:p>
          <a:endParaRPr lang="pt-BR"/>
        </a:p>
      </dgm:t>
    </dgm:pt>
    <dgm:pt modelId="{2A8BC2CE-9C8E-4551-BF63-969E7492B8E0}" type="sibTrans" cxnId="{BB017F64-D766-4136-9B1A-89B9BA395D45}">
      <dgm:prSet/>
      <dgm:spPr/>
      <dgm:t>
        <a:bodyPr/>
        <a:lstStyle/>
        <a:p>
          <a:endParaRPr lang="pt-BR"/>
        </a:p>
      </dgm:t>
    </dgm:pt>
    <dgm:pt modelId="{F781AEED-CD10-4CCE-92BF-8E9AEA1EE82D}">
      <dgm:prSet/>
      <dgm:spPr/>
      <dgm:t>
        <a:bodyPr/>
        <a:lstStyle/>
        <a:p>
          <a:pPr rtl="0"/>
          <a:r>
            <a:rPr lang="pt-BR" b="1" dirty="0" smtClean="0"/>
            <a:t>Aplicação da pesquisa </a:t>
          </a:r>
          <a:r>
            <a:rPr lang="pt-BR" b="1" dirty="0" smtClean="0"/>
            <a:t>piloto</a:t>
          </a:r>
          <a:endParaRPr lang="pt-BR" dirty="0"/>
        </a:p>
      </dgm:t>
    </dgm:pt>
    <dgm:pt modelId="{5FD5428E-DC78-4971-919C-3255CBEA3B88}" type="parTrans" cxnId="{75EE624C-8F02-45E7-AC9D-7FCC8E52286C}">
      <dgm:prSet/>
      <dgm:spPr/>
      <dgm:t>
        <a:bodyPr/>
        <a:lstStyle/>
        <a:p>
          <a:endParaRPr lang="pt-BR"/>
        </a:p>
      </dgm:t>
    </dgm:pt>
    <dgm:pt modelId="{F5034365-DCC0-4883-99F0-0656FEB979F9}" type="sibTrans" cxnId="{75EE624C-8F02-45E7-AC9D-7FCC8E52286C}">
      <dgm:prSet/>
      <dgm:spPr/>
      <dgm:t>
        <a:bodyPr/>
        <a:lstStyle/>
        <a:p>
          <a:endParaRPr lang="pt-BR"/>
        </a:p>
      </dgm:t>
    </dgm:pt>
    <dgm:pt modelId="{65616080-56BD-447E-8C64-4DA57AF85591}">
      <dgm:prSet/>
      <dgm:spPr/>
      <dgm:t>
        <a:bodyPr/>
        <a:lstStyle/>
        <a:p>
          <a:pPr rtl="0"/>
          <a:r>
            <a:rPr lang="pt-BR" b="1" dirty="0" smtClean="0"/>
            <a:t>Apresentação no </a:t>
          </a:r>
          <a:r>
            <a:rPr lang="pt-BR" b="1" dirty="0" err="1" smtClean="0"/>
            <a:t>Pré</a:t>
          </a:r>
          <a:r>
            <a:rPr lang="pt-BR" b="1" dirty="0" smtClean="0"/>
            <a:t>-CONFAZ dos resultados do </a:t>
          </a:r>
          <a:r>
            <a:rPr lang="pt-BR" b="1" dirty="0" smtClean="0"/>
            <a:t>piloto</a:t>
          </a:r>
          <a:endParaRPr lang="pt-BR" dirty="0"/>
        </a:p>
      </dgm:t>
    </dgm:pt>
    <dgm:pt modelId="{37E41020-9642-4D66-921A-5389F9F69D27}" type="parTrans" cxnId="{8587B80A-6052-4912-9C72-EEDFE0563FDE}">
      <dgm:prSet/>
      <dgm:spPr/>
      <dgm:t>
        <a:bodyPr/>
        <a:lstStyle/>
        <a:p>
          <a:endParaRPr lang="pt-BR"/>
        </a:p>
      </dgm:t>
    </dgm:pt>
    <dgm:pt modelId="{BA540E6B-9119-4DA8-98C6-F9549FB4E3BC}" type="sibTrans" cxnId="{8587B80A-6052-4912-9C72-EEDFE0563FDE}">
      <dgm:prSet/>
      <dgm:spPr/>
      <dgm:t>
        <a:bodyPr/>
        <a:lstStyle/>
        <a:p>
          <a:endParaRPr lang="pt-BR"/>
        </a:p>
      </dgm:t>
    </dgm:pt>
    <dgm:pt modelId="{BD32CC40-3645-4D63-9923-F42C75AE53BC}">
      <dgm:prSet/>
      <dgm:spPr/>
      <dgm:t>
        <a:bodyPr/>
        <a:lstStyle/>
        <a:p>
          <a:pPr rtl="0"/>
          <a:r>
            <a:rPr lang="pt-BR" b="1" dirty="0" smtClean="0"/>
            <a:t>Implementação do levantamento no sistema de </a:t>
          </a:r>
          <a:r>
            <a:rPr lang="pt-BR" b="1" dirty="0" smtClean="0"/>
            <a:t>coleta</a:t>
          </a:r>
          <a:endParaRPr lang="pt-BR" dirty="0"/>
        </a:p>
      </dgm:t>
    </dgm:pt>
    <dgm:pt modelId="{DB7F2588-DB68-42D6-BBA1-5D141E558EDF}" type="parTrans" cxnId="{A4715CA6-11A9-4C1E-905E-098645648C4F}">
      <dgm:prSet/>
      <dgm:spPr/>
      <dgm:t>
        <a:bodyPr/>
        <a:lstStyle/>
        <a:p>
          <a:endParaRPr lang="pt-BR"/>
        </a:p>
      </dgm:t>
    </dgm:pt>
    <dgm:pt modelId="{D6D24318-15A5-4B6F-820D-BD577F20AFD9}" type="sibTrans" cxnId="{A4715CA6-11A9-4C1E-905E-098645648C4F}">
      <dgm:prSet/>
      <dgm:spPr/>
      <dgm:t>
        <a:bodyPr/>
        <a:lstStyle/>
        <a:p>
          <a:endParaRPr lang="pt-BR"/>
        </a:p>
      </dgm:t>
    </dgm:pt>
    <dgm:pt modelId="{38B83B83-798E-4C6D-B71F-08E78712A887}">
      <dgm:prSet/>
      <dgm:spPr/>
      <dgm:t>
        <a:bodyPr/>
        <a:lstStyle/>
        <a:p>
          <a:pPr rtl="0"/>
          <a:r>
            <a:rPr lang="pt-BR" b="1" dirty="0" smtClean="0"/>
            <a:t>Coleta dos dados em todas </a:t>
          </a:r>
          <a:r>
            <a:rPr lang="pt-BR" b="1" dirty="0" smtClean="0"/>
            <a:t>UF</a:t>
          </a:r>
          <a:endParaRPr lang="pt-BR" dirty="0"/>
        </a:p>
      </dgm:t>
    </dgm:pt>
    <dgm:pt modelId="{EFA978A3-6786-44D4-87C0-365AA5675785}" type="parTrans" cxnId="{83C0BCD4-9D34-47E3-A98B-EA698025C158}">
      <dgm:prSet/>
      <dgm:spPr/>
      <dgm:t>
        <a:bodyPr/>
        <a:lstStyle/>
        <a:p>
          <a:endParaRPr lang="pt-BR"/>
        </a:p>
      </dgm:t>
    </dgm:pt>
    <dgm:pt modelId="{867A8BCD-A53E-4C7D-A555-E833D92CB0BD}" type="sibTrans" cxnId="{83C0BCD4-9D34-47E3-A98B-EA698025C158}">
      <dgm:prSet/>
      <dgm:spPr/>
      <dgm:t>
        <a:bodyPr/>
        <a:lstStyle/>
        <a:p>
          <a:endParaRPr lang="pt-BR"/>
        </a:p>
      </dgm:t>
    </dgm:pt>
    <dgm:pt modelId="{34D5C97B-44CD-42B6-9444-159A2359DC19}">
      <dgm:prSet/>
      <dgm:spPr/>
      <dgm:t>
        <a:bodyPr/>
        <a:lstStyle/>
        <a:p>
          <a:pPr rtl="0"/>
          <a:r>
            <a:rPr lang="pt-BR" b="1" dirty="0" smtClean="0"/>
            <a:t>Geração da base de dados, tabulação e </a:t>
          </a:r>
          <a:r>
            <a:rPr lang="pt-BR" b="1" dirty="0" smtClean="0"/>
            <a:t>análise</a:t>
          </a:r>
          <a:endParaRPr lang="pt-BR" dirty="0"/>
        </a:p>
      </dgm:t>
    </dgm:pt>
    <dgm:pt modelId="{207198AD-C50D-42F2-B93C-2DF9B2648A06}" type="parTrans" cxnId="{4F9BBFB2-858F-43A1-9056-400F9491C4A1}">
      <dgm:prSet/>
      <dgm:spPr/>
      <dgm:t>
        <a:bodyPr/>
        <a:lstStyle/>
        <a:p>
          <a:endParaRPr lang="pt-BR"/>
        </a:p>
      </dgm:t>
    </dgm:pt>
    <dgm:pt modelId="{7D4D713E-48DE-4223-82E2-58579C06DCDB}" type="sibTrans" cxnId="{4F9BBFB2-858F-43A1-9056-400F9491C4A1}">
      <dgm:prSet/>
      <dgm:spPr/>
      <dgm:t>
        <a:bodyPr/>
        <a:lstStyle/>
        <a:p>
          <a:endParaRPr lang="pt-BR"/>
        </a:p>
      </dgm:t>
    </dgm:pt>
    <dgm:pt modelId="{09A0C722-C4C4-4E15-AEF2-B11E0F54A7EB}">
      <dgm:prSet/>
      <dgm:spPr/>
      <dgm:t>
        <a:bodyPr/>
        <a:lstStyle/>
        <a:p>
          <a:pPr rtl="0"/>
          <a:r>
            <a:rPr lang="pt-BR" b="1" smtClean="0"/>
            <a:t>Apresentação para UFs e no Pré-CONFAZ</a:t>
          </a:r>
          <a:endParaRPr lang="pt-BR"/>
        </a:p>
      </dgm:t>
    </dgm:pt>
    <dgm:pt modelId="{51A7FB28-3A67-41FE-95A6-EE760ADA559F}" type="parTrans" cxnId="{F0DAD304-04EE-49DB-891E-7F493FB7C5CB}">
      <dgm:prSet/>
      <dgm:spPr/>
      <dgm:t>
        <a:bodyPr/>
        <a:lstStyle/>
        <a:p>
          <a:endParaRPr lang="pt-BR"/>
        </a:p>
      </dgm:t>
    </dgm:pt>
    <dgm:pt modelId="{6E1719A5-F4FC-4ADD-918F-0F8826467B31}" type="sibTrans" cxnId="{F0DAD304-04EE-49DB-891E-7F493FB7C5CB}">
      <dgm:prSet/>
      <dgm:spPr/>
      <dgm:t>
        <a:bodyPr/>
        <a:lstStyle/>
        <a:p>
          <a:endParaRPr lang="pt-BR"/>
        </a:p>
      </dgm:t>
    </dgm:pt>
    <dgm:pt modelId="{FCEA4187-C7B5-458E-8ECF-619FC05B16B4}" type="pres">
      <dgm:prSet presAssocID="{6DF6AFDB-6160-4F21-9EAD-A94BD61C71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9E43A0-B703-4123-A822-D071E832C8A3}" type="pres">
      <dgm:prSet presAssocID="{2B98FC4C-EB8D-44B5-9C85-0B4030AD66A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049803-C4DD-4882-B777-ABDA00115304}" type="pres">
      <dgm:prSet presAssocID="{C1F56C8A-9E0F-40EB-9596-D1B9123FDDAC}" presName="sibTrans" presStyleLbl="sibTrans2D1" presStyleIdx="0" presStyleCnt="8"/>
      <dgm:spPr/>
      <dgm:t>
        <a:bodyPr/>
        <a:lstStyle/>
        <a:p>
          <a:endParaRPr lang="pt-BR"/>
        </a:p>
      </dgm:t>
    </dgm:pt>
    <dgm:pt modelId="{E3BDFCFB-D9A5-45D2-8340-FEF07C7EF01B}" type="pres">
      <dgm:prSet presAssocID="{C1F56C8A-9E0F-40EB-9596-D1B9123FDDAC}" presName="connectorText" presStyleLbl="sibTrans2D1" presStyleIdx="0" presStyleCnt="8"/>
      <dgm:spPr/>
      <dgm:t>
        <a:bodyPr/>
        <a:lstStyle/>
        <a:p>
          <a:endParaRPr lang="pt-BR"/>
        </a:p>
      </dgm:t>
    </dgm:pt>
    <dgm:pt modelId="{F17D88E6-322F-402C-89EE-02ECEBCD72C7}" type="pres">
      <dgm:prSet presAssocID="{090212CB-A118-4CFC-902F-1B718C934F8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83BDF4-A31A-414C-8D6E-05D5DCAAB495}" type="pres">
      <dgm:prSet presAssocID="{98529C4F-2EBE-44BF-B4B2-D18625FBF577}" presName="sibTrans" presStyleLbl="sibTrans2D1" presStyleIdx="1" presStyleCnt="8"/>
      <dgm:spPr/>
      <dgm:t>
        <a:bodyPr/>
        <a:lstStyle/>
        <a:p>
          <a:endParaRPr lang="pt-BR"/>
        </a:p>
      </dgm:t>
    </dgm:pt>
    <dgm:pt modelId="{D2F4F2B0-31BB-4077-8776-E169C4BE7CA8}" type="pres">
      <dgm:prSet presAssocID="{98529C4F-2EBE-44BF-B4B2-D18625FBF577}" presName="connectorText" presStyleLbl="sibTrans2D1" presStyleIdx="1" presStyleCnt="8"/>
      <dgm:spPr/>
      <dgm:t>
        <a:bodyPr/>
        <a:lstStyle/>
        <a:p>
          <a:endParaRPr lang="pt-BR"/>
        </a:p>
      </dgm:t>
    </dgm:pt>
    <dgm:pt modelId="{7A4CDB15-7E9D-47E1-AB52-A2E154C314EA}" type="pres">
      <dgm:prSet presAssocID="{775F49E6-EFCC-4355-8B98-5F87C6D6A0D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28F1EF-5507-4BE0-B4A0-65FE664BBCC7}" type="pres">
      <dgm:prSet presAssocID="{2A8BC2CE-9C8E-4551-BF63-969E7492B8E0}" presName="sibTrans" presStyleLbl="sibTrans2D1" presStyleIdx="2" presStyleCnt="8"/>
      <dgm:spPr/>
      <dgm:t>
        <a:bodyPr/>
        <a:lstStyle/>
        <a:p>
          <a:endParaRPr lang="pt-BR"/>
        </a:p>
      </dgm:t>
    </dgm:pt>
    <dgm:pt modelId="{ACE0DD46-305F-486A-BA0C-F1AD45A9FEE5}" type="pres">
      <dgm:prSet presAssocID="{2A8BC2CE-9C8E-4551-BF63-969E7492B8E0}" presName="connectorText" presStyleLbl="sibTrans2D1" presStyleIdx="2" presStyleCnt="8"/>
      <dgm:spPr/>
      <dgm:t>
        <a:bodyPr/>
        <a:lstStyle/>
        <a:p>
          <a:endParaRPr lang="pt-BR"/>
        </a:p>
      </dgm:t>
    </dgm:pt>
    <dgm:pt modelId="{9BA29EF5-37F6-472B-B9AA-0A7FAA2B7783}" type="pres">
      <dgm:prSet presAssocID="{F781AEED-CD10-4CCE-92BF-8E9AEA1EE82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5FD44E-8604-4DF1-B165-92FC2F7FFFB0}" type="pres">
      <dgm:prSet presAssocID="{F5034365-DCC0-4883-99F0-0656FEB979F9}" presName="sibTrans" presStyleLbl="sibTrans2D1" presStyleIdx="3" presStyleCnt="8"/>
      <dgm:spPr/>
      <dgm:t>
        <a:bodyPr/>
        <a:lstStyle/>
        <a:p>
          <a:endParaRPr lang="pt-BR"/>
        </a:p>
      </dgm:t>
    </dgm:pt>
    <dgm:pt modelId="{D712E8D3-C687-4D99-AADC-FAF12F9C921B}" type="pres">
      <dgm:prSet presAssocID="{F5034365-DCC0-4883-99F0-0656FEB979F9}" presName="connectorText" presStyleLbl="sibTrans2D1" presStyleIdx="3" presStyleCnt="8"/>
      <dgm:spPr/>
      <dgm:t>
        <a:bodyPr/>
        <a:lstStyle/>
        <a:p>
          <a:endParaRPr lang="pt-BR"/>
        </a:p>
      </dgm:t>
    </dgm:pt>
    <dgm:pt modelId="{611BDBA4-7E80-49F5-A2F1-23C2DC4CCB97}" type="pres">
      <dgm:prSet presAssocID="{65616080-56BD-447E-8C64-4DA57AF8559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97535E-6069-4D5A-B116-B46D072B60BC}" type="pres">
      <dgm:prSet presAssocID="{BA540E6B-9119-4DA8-98C6-F9549FB4E3BC}" presName="sibTrans" presStyleLbl="sibTrans2D1" presStyleIdx="4" presStyleCnt="8"/>
      <dgm:spPr/>
      <dgm:t>
        <a:bodyPr/>
        <a:lstStyle/>
        <a:p>
          <a:endParaRPr lang="pt-BR"/>
        </a:p>
      </dgm:t>
    </dgm:pt>
    <dgm:pt modelId="{F502B541-5DD6-46F5-90C8-28A84292450F}" type="pres">
      <dgm:prSet presAssocID="{BA540E6B-9119-4DA8-98C6-F9549FB4E3BC}" presName="connectorText" presStyleLbl="sibTrans2D1" presStyleIdx="4" presStyleCnt="8"/>
      <dgm:spPr/>
      <dgm:t>
        <a:bodyPr/>
        <a:lstStyle/>
        <a:p>
          <a:endParaRPr lang="pt-BR"/>
        </a:p>
      </dgm:t>
    </dgm:pt>
    <dgm:pt modelId="{18DA5F06-849A-47AC-BAC1-A1CFB9A9366C}" type="pres">
      <dgm:prSet presAssocID="{BD32CC40-3645-4D63-9923-F42C75AE53B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BB1273-C241-4CEB-8CBF-6ADBF44D3572}" type="pres">
      <dgm:prSet presAssocID="{D6D24318-15A5-4B6F-820D-BD577F20AFD9}" presName="sibTrans" presStyleLbl="sibTrans2D1" presStyleIdx="5" presStyleCnt="8"/>
      <dgm:spPr/>
      <dgm:t>
        <a:bodyPr/>
        <a:lstStyle/>
        <a:p>
          <a:endParaRPr lang="pt-BR"/>
        </a:p>
      </dgm:t>
    </dgm:pt>
    <dgm:pt modelId="{1ECC4A14-61E1-4DED-AB6F-458ED6BF5780}" type="pres">
      <dgm:prSet presAssocID="{D6D24318-15A5-4B6F-820D-BD577F20AFD9}" presName="connectorText" presStyleLbl="sibTrans2D1" presStyleIdx="5" presStyleCnt="8"/>
      <dgm:spPr/>
      <dgm:t>
        <a:bodyPr/>
        <a:lstStyle/>
        <a:p>
          <a:endParaRPr lang="pt-BR"/>
        </a:p>
      </dgm:t>
    </dgm:pt>
    <dgm:pt modelId="{9EACE4DB-25C6-41F9-ACA0-4F900B5926DF}" type="pres">
      <dgm:prSet presAssocID="{38B83B83-798E-4C6D-B71F-08E78712A88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238102-6902-4F21-8F5B-13BCDAAA6C11}" type="pres">
      <dgm:prSet presAssocID="{867A8BCD-A53E-4C7D-A555-E833D92CB0BD}" presName="sibTrans" presStyleLbl="sibTrans2D1" presStyleIdx="6" presStyleCnt="8"/>
      <dgm:spPr/>
      <dgm:t>
        <a:bodyPr/>
        <a:lstStyle/>
        <a:p>
          <a:endParaRPr lang="pt-BR"/>
        </a:p>
      </dgm:t>
    </dgm:pt>
    <dgm:pt modelId="{8D02BC65-0E50-4E3B-8627-AD3C05D2288C}" type="pres">
      <dgm:prSet presAssocID="{867A8BCD-A53E-4C7D-A555-E833D92CB0BD}" presName="connectorText" presStyleLbl="sibTrans2D1" presStyleIdx="6" presStyleCnt="8"/>
      <dgm:spPr/>
      <dgm:t>
        <a:bodyPr/>
        <a:lstStyle/>
        <a:p>
          <a:endParaRPr lang="pt-BR"/>
        </a:p>
      </dgm:t>
    </dgm:pt>
    <dgm:pt modelId="{E3688AA6-696A-4A03-A8B2-8613777C4DE3}" type="pres">
      <dgm:prSet presAssocID="{34D5C97B-44CD-42B6-9444-159A2359DC1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ECCED9-4891-4741-8EA1-D49FF305206E}" type="pres">
      <dgm:prSet presAssocID="{7D4D713E-48DE-4223-82E2-58579C06DCDB}" presName="sibTrans" presStyleLbl="sibTrans2D1" presStyleIdx="7" presStyleCnt="8"/>
      <dgm:spPr/>
      <dgm:t>
        <a:bodyPr/>
        <a:lstStyle/>
        <a:p>
          <a:endParaRPr lang="pt-BR"/>
        </a:p>
      </dgm:t>
    </dgm:pt>
    <dgm:pt modelId="{914823C4-E09B-4680-8801-6828F04DB0ED}" type="pres">
      <dgm:prSet presAssocID="{7D4D713E-48DE-4223-82E2-58579C06DCDB}" presName="connectorText" presStyleLbl="sibTrans2D1" presStyleIdx="7" presStyleCnt="8"/>
      <dgm:spPr/>
      <dgm:t>
        <a:bodyPr/>
        <a:lstStyle/>
        <a:p>
          <a:endParaRPr lang="pt-BR"/>
        </a:p>
      </dgm:t>
    </dgm:pt>
    <dgm:pt modelId="{131903E1-C08A-4F00-972F-C570DED92266}" type="pres">
      <dgm:prSet presAssocID="{09A0C722-C4C4-4E15-AEF2-B11E0F54A7E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EE624C-8F02-45E7-AC9D-7FCC8E52286C}" srcId="{6DF6AFDB-6160-4F21-9EAD-A94BD61C710F}" destId="{F781AEED-CD10-4CCE-92BF-8E9AEA1EE82D}" srcOrd="3" destOrd="0" parTransId="{5FD5428E-DC78-4971-919C-3255CBEA3B88}" sibTransId="{F5034365-DCC0-4883-99F0-0656FEB979F9}"/>
    <dgm:cxn modelId="{F0DAD304-04EE-49DB-891E-7F493FB7C5CB}" srcId="{6DF6AFDB-6160-4F21-9EAD-A94BD61C710F}" destId="{09A0C722-C4C4-4E15-AEF2-B11E0F54A7EB}" srcOrd="8" destOrd="0" parTransId="{51A7FB28-3A67-41FE-95A6-EE760ADA559F}" sibTransId="{6E1719A5-F4FC-4ADD-918F-0F8826467B31}"/>
    <dgm:cxn modelId="{BB017F64-D766-4136-9B1A-89B9BA395D45}" srcId="{6DF6AFDB-6160-4F21-9EAD-A94BD61C710F}" destId="{775F49E6-EFCC-4355-8B98-5F87C6D6A0D2}" srcOrd="2" destOrd="0" parTransId="{F4B50A48-F861-459E-B103-E951C73DED29}" sibTransId="{2A8BC2CE-9C8E-4551-BF63-969E7492B8E0}"/>
    <dgm:cxn modelId="{1D29FE8A-7F03-426C-B542-78B8FC77EE0F}" type="presOf" srcId="{38B83B83-798E-4C6D-B71F-08E78712A887}" destId="{9EACE4DB-25C6-41F9-ACA0-4F900B5926DF}" srcOrd="0" destOrd="0" presId="urn:microsoft.com/office/officeart/2005/8/layout/process5"/>
    <dgm:cxn modelId="{26031442-312B-4A38-93FD-F073BEC207FE}" type="presOf" srcId="{34D5C97B-44CD-42B6-9444-159A2359DC19}" destId="{E3688AA6-696A-4A03-A8B2-8613777C4DE3}" srcOrd="0" destOrd="0" presId="urn:microsoft.com/office/officeart/2005/8/layout/process5"/>
    <dgm:cxn modelId="{6058755A-EF3C-4E6A-8769-B3763C38AB11}" type="presOf" srcId="{C1F56C8A-9E0F-40EB-9596-D1B9123FDDAC}" destId="{06049803-C4DD-4882-B777-ABDA00115304}" srcOrd="0" destOrd="0" presId="urn:microsoft.com/office/officeart/2005/8/layout/process5"/>
    <dgm:cxn modelId="{4F9BBFB2-858F-43A1-9056-400F9491C4A1}" srcId="{6DF6AFDB-6160-4F21-9EAD-A94BD61C710F}" destId="{34D5C97B-44CD-42B6-9444-159A2359DC19}" srcOrd="7" destOrd="0" parTransId="{207198AD-C50D-42F2-B93C-2DF9B2648A06}" sibTransId="{7D4D713E-48DE-4223-82E2-58579C06DCDB}"/>
    <dgm:cxn modelId="{D2501B01-8361-42CD-B662-39063A811B92}" type="presOf" srcId="{D6D24318-15A5-4B6F-820D-BD577F20AFD9}" destId="{1ECC4A14-61E1-4DED-AB6F-458ED6BF5780}" srcOrd="1" destOrd="0" presId="urn:microsoft.com/office/officeart/2005/8/layout/process5"/>
    <dgm:cxn modelId="{012C7039-5215-481D-A7BF-618B0EFCEC2F}" srcId="{6DF6AFDB-6160-4F21-9EAD-A94BD61C710F}" destId="{090212CB-A118-4CFC-902F-1B718C934F8B}" srcOrd="1" destOrd="0" parTransId="{B6014289-9226-4664-9CBC-26FF33AB6962}" sibTransId="{98529C4F-2EBE-44BF-B4B2-D18625FBF577}"/>
    <dgm:cxn modelId="{C8281F68-DC13-427F-A9B8-B80A6799AD2A}" type="presOf" srcId="{98529C4F-2EBE-44BF-B4B2-D18625FBF577}" destId="{D2F4F2B0-31BB-4077-8776-E169C4BE7CA8}" srcOrd="1" destOrd="0" presId="urn:microsoft.com/office/officeart/2005/8/layout/process5"/>
    <dgm:cxn modelId="{FF61ABF0-EECB-4CD6-98BD-049DFC029A08}" srcId="{6DF6AFDB-6160-4F21-9EAD-A94BD61C710F}" destId="{2B98FC4C-EB8D-44B5-9C85-0B4030AD66A5}" srcOrd="0" destOrd="0" parTransId="{830E950C-C380-4A12-9688-99E0CB92E425}" sibTransId="{C1F56C8A-9E0F-40EB-9596-D1B9123FDDAC}"/>
    <dgm:cxn modelId="{6E6768E0-3F9D-4A7B-9E94-868C98FD3B92}" type="presOf" srcId="{7D4D713E-48DE-4223-82E2-58579C06DCDB}" destId="{914823C4-E09B-4680-8801-6828F04DB0ED}" srcOrd="1" destOrd="0" presId="urn:microsoft.com/office/officeart/2005/8/layout/process5"/>
    <dgm:cxn modelId="{A050A519-1105-49CD-9D2B-6E59BB14B27F}" type="presOf" srcId="{F5034365-DCC0-4883-99F0-0656FEB979F9}" destId="{865FD44E-8604-4DF1-B165-92FC2F7FFFB0}" srcOrd="0" destOrd="0" presId="urn:microsoft.com/office/officeart/2005/8/layout/process5"/>
    <dgm:cxn modelId="{65C08E38-2AAD-48C6-B781-BA018DE02514}" type="presOf" srcId="{6DF6AFDB-6160-4F21-9EAD-A94BD61C710F}" destId="{FCEA4187-C7B5-458E-8ECF-619FC05B16B4}" srcOrd="0" destOrd="0" presId="urn:microsoft.com/office/officeart/2005/8/layout/process5"/>
    <dgm:cxn modelId="{98025EE5-1201-443D-8EA8-F890567F3645}" type="presOf" srcId="{65616080-56BD-447E-8C64-4DA57AF85591}" destId="{611BDBA4-7E80-49F5-A2F1-23C2DC4CCB97}" srcOrd="0" destOrd="0" presId="urn:microsoft.com/office/officeart/2005/8/layout/process5"/>
    <dgm:cxn modelId="{4B87E76F-5609-443F-BCE2-A1F0634FA65A}" type="presOf" srcId="{867A8BCD-A53E-4C7D-A555-E833D92CB0BD}" destId="{8D02BC65-0E50-4E3B-8627-AD3C05D2288C}" srcOrd="1" destOrd="0" presId="urn:microsoft.com/office/officeart/2005/8/layout/process5"/>
    <dgm:cxn modelId="{B1FA97C9-139A-46A5-ADD6-73A7F40260FA}" type="presOf" srcId="{98529C4F-2EBE-44BF-B4B2-D18625FBF577}" destId="{6883BDF4-A31A-414C-8D6E-05D5DCAAB495}" srcOrd="0" destOrd="0" presId="urn:microsoft.com/office/officeart/2005/8/layout/process5"/>
    <dgm:cxn modelId="{E2192B34-F5EB-4E98-B986-C0BD88DACFB9}" type="presOf" srcId="{2A8BC2CE-9C8E-4551-BF63-969E7492B8E0}" destId="{ACE0DD46-305F-486A-BA0C-F1AD45A9FEE5}" srcOrd="1" destOrd="0" presId="urn:microsoft.com/office/officeart/2005/8/layout/process5"/>
    <dgm:cxn modelId="{638AA800-C7C6-482E-9D18-70C4D06E79C8}" type="presOf" srcId="{C1F56C8A-9E0F-40EB-9596-D1B9123FDDAC}" destId="{E3BDFCFB-D9A5-45D2-8340-FEF07C7EF01B}" srcOrd="1" destOrd="0" presId="urn:microsoft.com/office/officeart/2005/8/layout/process5"/>
    <dgm:cxn modelId="{DA598C82-D8A5-46D1-8AE1-D0083603CC82}" type="presOf" srcId="{775F49E6-EFCC-4355-8B98-5F87C6D6A0D2}" destId="{7A4CDB15-7E9D-47E1-AB52-A2E154C314EA}" srcOrd="0" destOrd="0" presId="urn:microsoft.com/office/officeart/2005/8/layout/process5"/>
    <dgm:cxn modelId="{C13A4338-A6F8-4BC6-9AB0-2D02169C5724}" type="presOf" srcId="{09A0C722-C4C4-4E15-AEF2-B11E0F54A7EB}" destId="{131903E1-C08A-4F00-972F-C570DED92266}" srcOrd="0" destOrd="0" presId="urn:microsoft.com/office/officeart/2005/8/layout/process5"/>
    <dgm:cxn modelId="{8ACDF035-36C5-4448-8792-BFCDAD5C75AD}" type="presOf" srcId="{BA540E6B-9119-4DA8-98C6-F9549FB4E3BC}" destId="{2897535E-6069-4D5A-B116-B46D072B60BC}" srcOrd="0" destOrd="0" presId="urn:microsoft.com/office/officeart/2005/8/layout/process5"/>
    <dgm:cxn modelId="{CC289545-8C64-4A99-A832-E13C62E62132}" type="presOf" srcId="{F781AEED-CD10-4CCE-92BF-8E9AEA1EE82D}" destId="{9BA29EF5-37F6-472B-B9AA-0A7FAA2B7783}" srcOrd="0" destOrd="0" presId="urn:microsoft.com/office/officeart/2005/8/layout/process5"/>
    <dgm:cxn modelId="{73655394-C377-4C3F-94BB-775184B1EF02}" type="presOf" srcId="{7D4D713E-48DE-4223-82E2-58579C06DCDB}" destId="{5EECCED9-4891-4741-8EA1-D49FF305206E}" srcOrd="0" destOrd="0" presId="urn:microsoft.com/office/officeart/2005/8/layout/process5"/>
    <dgm:cxn modelId="{0DFCB38A-817E-4513-8313-149815190733}" type="presOf" srcId="{2A8BC2CE-9C8E-4551-BF63-969E7492B8E0}" destId="{8D28F1EF-5507-4BE0-B4A0-65FE664BBCC7}" srcOrd="0" destOrd="0" presId="urn:microsoft.com/office/officeart/2005/8/layout/process5"/>
    <dgm:cxn modelId="{FE3C212C-F84F-482F-BA1F-B5481D0B693D}" type="presOf" srcId="{F5034365-DCC0-4883-99F0-0656FEB979F9}" destId="{D712E8D3-C687-4D99-AADC-FAF12F9C921B}" srcOrd="1" destOrd="0" presId="urn:microsoft.com/office/officeart/2005/8/layout/process5"/>
    <dgm:cxn modelId="{414A68F6-B52B-462B-9327-02A4DBC6D421}" type="presOf" srcId="{D6D24318-15A5-4B6F-820D-BD577F20AFD9}" destId="{D7BB1273-C241-4CEB-8CBF-6ADBF44D3572}" srcOrd="0" destOrd="0" presId="urn:microsoft.com/office/officeart/2005/8/layout/process5"/>
    <dgm:cxn modelId="{920E8706-EDBC-40A1-9ED4-8C2E731BA5B9}" type="presOf" srcId="{867A8BCD-A53E-4C7D-A555-E833D92CB0BD}" destId="{FE238102-6902-4F21-8F5B-13BCDAAA6C11}" srcOrd="0" destOrd="0" presId="urn:microsoft.com/office/officeart/2005/8/layout/process5"/>
    <dgm:cxn modelId="{FE580AB1-66D7-400A-88BA-2894B994E881}" type="presOf" srcId="{BD32CC40-3645-4D63-9923-F42C75AE53BC}" destId="{18DA5F06-849A-47AC-BAC1-A1CFB9A9366C}" srcOrd="0" destOrd="0" presId="urn:microsoft.com/office/officeart/2005/8/layout/process5"/>
    <dgm:cxn modelId="{A4715CA6-11A9-4C1E-905E-098645648C4F}" srcId="{6DF6AFDB-6160-4F21-9EAD-A94BD61C710F}" destId="{BD32CC40-3645-4D63-9923-F42C75AE53BC}" srcOrd="5" destOrd="0" parTransId="{DB7F2588-DB68-42D6-BBA1-5D141E558EDF}" sibTransId="{D6D24318-15A5-4B6F-820D-BD577F20AFD9}"/>
    <dgm:cxn modelId="{CCFB184E-D547-40A6-8235-313A0578F767}" type="presOf" srcId="{BA540E6B-9119-4DA8-98C6-F9549FB4E3BC}" destId="{F502B541-5DD6-46F5-90C8-28A84292450F}" srcOrd="1" destOrd="0" presId="urn:microsoft.com/office/officeart/2005/8/layout/process5"/>
    <dgm:cxn modelId="{8587B80A-6052-4912-9C72-EEDFE0563FDE}" srcId="{6DF6AFDB-6160-4F21-9EAD-A94BD61C710F}" destId="{65616080-56BD-447E-8C64-4DA57AF85591}" srcOrd="4" destOrd="0" parTransId="{37E41020-9642-4D66-921A-5389F9F69D27}" sibTransId="{BA540E6B-9119-4DA8-98C6-F9549FB4E3BC}"/>
    <dgm:cxn modelId="{853EFF9E-58E7-4C39-B301-5546C592AABA}" type="presOf" srcId="{2B98FC4C-EB8D-44B5-9C85-0B4030AD66A5}" destId="{AA9E43A0-B703-4123-A822-D071E832C8A3}" srcOrd="0" destOrd="0" presId="urn:microsoft.com/office/officeart/2005/8/layout/process5"/>
    <dgm:cxn modelId="{B3348164-2764-4959-8E6C-ED2EB07D3F23}" type="presOf" srcId="{090212CB-A118-4CFC-902F-1B718C934F8B}" destId="{F17D88E6-322F-402C-89EE-02ECEBCD72C7}" srcOrd="0" destOrd="0" presId="urn:microsoft.com/office/officeart/2005/8/layout/process5"/>
    <dgm:cxn modelId="{83C0BCD4-9D34-47E3-A98B-EA698025C158}" srcId="{6DF6AFDB-6160-4F21-9EAD-A94BD61C710F}" destId="{38B83B83-798E-4C6D-B71F-08E78712A887}" srcOrd="6" destOrd="0" parTransId="{EFA978A3-6786-44D4-87C0-365AA5675785}" sibTransId="{867A8BCD-A53E-4C7D-A555-E833D92CB0BD}"/>
    <dgm:cxn modelId="{221A0A33-ECF4-467F-BB54-849562B3870F}" type="presParOf" srcId="{FCEA4187-C7B5-458E-8ECF-619FC05B16B4}" destId="{AA9E43A0-B703-4123-A822-D071E832C8A3}" srcOrd="0" destOrd="0" presId="urn:microsoft.com/office/officeart/2005/8/layout/process5"/>
    <dgm:cxn modelId="{7266BDD5-9029-45B5-AAE1-56434A456255}" type="presParOf" srcId="{FCEA4187-C7B5-458E-8ECF-619FC05B16B4}" destId="{06049803-C4DD-4882-B777-ABDA00115304}" srcOrd="1" destOrd="0" presId="urn:microsoft.com/office/officeart/2005/8/layout/process5"/>
    <dgm:cxn modelId="{75E77E85-C653-43CD-B055-1B27C76230E7}" type="presParOf" srcId="{06049803-C4DD-4882-B777-ABDA00115304}" destId="{E3BDFCFB-D9A5-45D2-8340-FEF07C7EF01B}" srcOrd="0" destOrd="0" presId="urn:microsoft.com/office/officeart/2005/8/layout/process5"/>
    <dgm:cxn modelId="{7FEA80B6-95A1-42AE-860F-C202773F8B0D}" type="presParOf" srcId="{FCEA4187-C7B5-458E-8ECF-619FC05B16B4}" destId="{F17D88E6-322F-402C-89EE-02ECEBCD72C7}" srcOrd="2" destOrd="0" presId="urn:microsoft.com/office/officeart/2005/8/layout/process5"/>
    <dgm:cxn modelId="{1372DB0B-9DAC-4273-8AAA-D7429D5E54B7}" type="presParOf" srcId="{FCEA4187-C7B5-458E-8ECF-619FC05B16B4}" destId="{6883BDF4-A31A-414C-8D6E-05D5DCAAB495}" srcOrd="3" destOrd="0" presId="urn:microsoft.com/office/officeart/2005/8/layout/process5"/>
    <dgm:cxn modelId="{BA482A69-927B-4644-9BF9-8C7DF378269D}" type="presParOf" srcId="{6883BDF4-A31A-414C-8D6E-05D5DCAAB495}" destId="{D2F4F2B0-31BB-4077-8776-E169C4BE7CA8}" srcOrd="0" destOrd="0" presId="urn:microsoft.com/office/officeart/2005/8/layout/process5"/>
    <dgm:cxn modelId="{EC341436-11BE-4C11-BE7B-876ACFB0C2F3}" type="presParOf" srcId="{FCEA4187-C7B5-458E-8ECF-619FC05B16B4}" destId="{7A4CDB15-7E9D-47E1-AB52-A2E154C314EA}" srcOrd="4" destOrd="0" presId="urn:microsoft.com/office/officeart/2005/8/layout/process5"/>
    <dgm:cxn modelId="{FA015321-CA4D-4126-8037-C21385FAE867}" type="presParOf" srcId="{FCEA4187-C7B5-458E-8ECF-619FC05B16B4}" destId="{8D28F1EF-5507-4BE0-B4A0-65FE664BBCC7}" srcOrd="5" destOrd="0" presId="urn:microsoft.com/office/officeart/2005/8/layout/process5"/>
    <dgm:cxn modelId="{F29E8ABA-F49B-450B-A599-96853AB4D13D}" type="presParOf" srcId="{8D28F1EF-5507-4BE0-B4A0-65FE664BBCC7}" destId="{ACE0DD46-305F-486A-BA0C-F1AD45A9FEE5}" srcOrd="0" destOrd="0" presId="urn:microsoft.com/office/officeart/2005/8/layout/process5"/>
    <dgm:cxn modelId="{982535BF-4C0D-4C5C-985F-3A8A797B7BEB}" type="presParOf" srcId="{FCEA4187-C7B5-458E-8ECF-619FC05B16B4}" destId="{9BA29EF5-37F6-472B-B9AA-0A7FAA2B7783}" srcOrd="6" destOrd="0" presId="urn:microsoft.com/office/officeart/2005/8/layout/process5"/>
    <dgm:cxn modelId="{9D723EE6-D8ED-4228-B02D-37C15DB35A82}" type="presParOf" srcId="{FCEA4187-C7B5-458E-8ECF-619FC05B16B4}" destId="{865FD44E-8604-4DF1-B165-92FC2F7FFFB0}" srcOrd="7" destOrd="0" presId="urn:microsoft.com/office/officeart/2005/8/layout/process5"/>
    <dgm:cxn modelId="{165FB72B-363D-4013-A4A1-FADE26DDE554}" type="presParOf" srcId="{865FD44E-8604-4DF1-B165-92FC2F7FFFB0}" destId="{D712E8D3-C687-4D99-AADC-FAF12F9C921B}" srcOrd="0" destOrd="0" presId="urn:microsoft.com/office/officeart/2005/8/layout/process5"/>
    <dgm:cxn modelId="{FF1B2223-C813-4B51-811B-E08ADF6D3336}" type="presParOf" srcId="{FCEA4187-C7B5-458E-8ECF-619FC05B16B4}" destId="{611BDBA4-7E80-49F5-A2F1-23C2DC4CCB97}" srcOrd="8" destOrd="0" presId="urn:microsoft.com/office/officeart/2005/8/layout/process5"/>
    <dgm:cxn modelId="{FE8CACA8-EBFC-405B-AB8C-CBCC3F160C3C}" type="presParOf" srcId="{FCEA4187-C7B5-458E-8ECF-619FC05B16B4}" destId="{2897535E-6069-4D5A-B116-B46D072B60BC}" srcOrd="9" destOrd="0" presId="urn:microsoft.com/office/officeart/2005/8/layout/process5"/>
    <dgm:cxn modelId="{370D44FD-1C76-4A02-8AD5-11EE54C285F4}" type="presParOf" srcId="{2897535E-6069-4D5A-B116-B46D072B60BC}" destId="{F502B541-5DD6-46F5-90C8-28A84292450F}" srcOrd="0" destOrd="0" presId="urn:microsoft.com/office/officeart/2005/8/layout/process5"/>
    <dgm:cxn modelId="{4F7A64A7-D3BD-4E41-86E4-955B79ED9D1E}" type="presParOf" srcId="{FCEA4187-C7B5-458E-8ECF-619FC05B16B4}" destId="{18DA5F06-849A-47AC-BAC1-A1CFB9A9366C}" srcOrd="10" destOrd="0" presId="urn:microsoft.com/office/officeart/2005/8/layout/process5"/>
    <dgm:cxn modelId="{77A2D6CD-3664-49FA-8D66-A35E87B73019}" type="presParOf" srcId="{FCEA4187-C7B5-458E-8ECF-619FC05B16B4}" destId="{D7BB1273-C241-4CEB-8CBF-6ADBF44D3572}" srcOrd="11" destOrd="0" presId="urn:microsoft.com/office/officeart/2005/8/layout/process5"/>
    <dgm:cxn modelId="{64A2353B-1E98-44DB-A28A-7F13F867C2EF}" type="presParOf" srcId="{D7BB1273-C241-4CEB-8CBF-6ADBF44D3572}" destId="{1ECC4A14-61E1-4DED-AB6F-458ED6BF5780}" srcOrd="0" destOrd="0" presId="urn:microsoft.com/office/officeart/2005/8/layout/process5"/>
    <dgm:cxn modelId="{FB72A125-7B6C-4EB5-96C2-FBBB4F594F6B}" type="presParOf" srcId="{FCEA4187-C7B5-458E-8ECF-619FC05B16B4}" destId="{9EACE4DB-25C6-41F9-ACA0-4F900B5926DF}" srcOrd="12" destOrd="0" presId="urn:microsoft.com/office/officeart/2005/8/layout/process5"/>
    <dgm:cxn modelId="{51107926-16A4-4CD6-816B-175A458062F1}" type="presParOf" srcId="{FCEA4187-C7B5-458E-8ECF-619FC05B16B4}" destId="{FE238102-6902-4F21-8F5B-13BCDAAA6C11}" srcOrd="13" destOrd="0" presId="urn:microsoft.com/office/officeart/2005/8/layout/process5"/>
    <dgm:cxn modelId="{EDD34B2D-3F2A-4145-A248-52B82FEE887F}" type="presParOf" srcId="{FE238102-6902-4F21-8F5B-13BCDAAA6C11}" destId="{8D02BC65-0E50-4E3B-8627-AD3C05D2288C}" srcOrd="0" destOrd="0" presId="urn:microsoft.com/office/officeart/2005/8/layout/process5"/>
    <dgm:cxn modelId="{C442BEBB-E244-4F98-90E2-CDDC9E1AE397}" type="presParOf" srcId="{FCEA4187-C7B5-458E-8ECF-619FC05B16B4}" destId="{E3688AA6-696A-4A03-A8B2-8613777C4DE3}" srcOrd="14" destOrd="0" presId="urn:microsoft.com/office/officeart/2005/8/layout/process5"/>
    <dgm:cxn modelId="{B523BBD5-83FB-472B-A174-61413B63C69D}" type="presParOf" srcId="{FCEA4187-C7B5-458E-8ECF-619FC05B16B4}" destId="{5EECCED9-4891-4741-8EA1-D49FF305206E}" srcOrd="15" destOrd="0" presId="urn:microsoft.com/office/officeart/2005/8/layout/process5"/>
    <dgm:cxn modelId="{A22593E0-1146-42D7-BAF8-B714CD658F04}" type="presParOf" srcId="{5EECCED9-4891-4741-8EA1-D49FF305206E}" destId="{914823C4-E09B-4680-8801-6828F04DB0ED}" srcOrd="0" destOrd="0" presId="urn:microsoft.com/office/officeart/2005/8/layout/process5"/>
    <dgm:cxn modelId="{4C0AF398-A6FE-4467-AF76-08537FA99590}" type="presParOf" srcId="{FCEA4187-C7B5-458E-8ECF-619FC05B16B4}" destId="{131903E1-C08A-4F00-972F-C570DED92266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7FC55-E55A-4EC6-92A6-ADD2A20D2A91}">
      <dsp:nvSpPr>
        <dsp:cNvPr id="0" name=""/>
        <dsp:cNvSpPr/>
      </dsp:nvSpPr>
      <dsp:spPr>
        <a:xfrm rot="5400000">
          <a:off x="3956013" y="362380"/>
          <a:ext cx="2283593" cy="198672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pt-BR" sz="1800" kern="1200" smtClean="0">
              <a:latin typeface="Arial" panose="020B0604020202020204" pitchFamily="34" charset="0"/>
              <a:ea typeface="+mn-ea"/>
              <a:cs typeface="+mn-cs"/>
            </a:rPr>
            <a:t>Resumo do Setor Fiscal</a:t>
          </a:r>
          <a:endParaRPr lang="pt-BR" sz="1800" kern="1200" dirty="0" smtClean="0">
            <a:latin typeface="Arial" panose="020B0604020202020204" pitchFamily="34" charset="0"/>
            <a:ea typeface="+mn-ea"/>
            <a:cs typeface="+mn-cs"/>
          </a:endParaRPr>
        </a:p>
      </dsp:txBody>
      <dsp:txXfrm rot="-5400000">
        <a:off x="4414044" y="569807"/>
        <a:ext cx="1367530" cy="1571873"/>
      </dsp:txXfrm>
    </dsp:sp>
    <dsp:sp modelId="{6F865786-A0DB-413E-B192-4614D88FA6AF}">
      <dsp:nvSpPr>
        <dsp:cNvPr id="0" name=""/>
        <dsp:cNvSpPr/>
      </dsp:nvSpPr>
      <dsp:spPr>
        <a:xfrm>
          <a:off x="6350509" y="458223"/>
          <a:ext cx="2548490" cy="137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E0D92-1B57-4FE2-8554-AA239BCBA5E4}">
      <dsp:nvSpPr>
        <dsp:cNvPr id="0" name=""/>
        <dsp:cNvSpPr/>
      </dsp:nvSpPr>
      <dsp:spPr>
        <a:xfrm rot="5400000">
          <a:off x="1939803" y="307757"/>
          <a:ext cx="2283593" cy="198672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176605"/>
                <a:satOff val="-4406"/>
                <a:lumOff val="15417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176605"/>
                <a:satOff val="-4406"/>
                <a:lumOff val="15417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shade val="50000"/>
              <a:hueOff val="176605"/>
              <a:satOff val="-4406"/>
              <a:lumOff val="15417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2397834" y="515184"/>
        <a:ext cx="1367530" cy="1571873"/>
      </dsp:txXfrm>
    </dsp:sp>
    <dsp:sp modelId="{9F3FA358-9062-45C2-8402-5EB4DC92CD03}">
      <dsp:nvSpPr>
        <dsp:cNvPr id="0" name=""/>
        <dsp:cNvSpPr/>
      </dsp:nvSpPr>
      <dsp:spPr>
        <a:xfrm rot="5400000">
          <a:off x="2947910" y="2123899"/>
          <a:ext cx="2283593" cy="1986726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/>
        </a:p>
      </dsp:txBody>
      <dsp:txXfrm rot="-5400000">
        <a:off x="3405941" y="2331326"/>
        <a:ext cx="1367530" cy="1571873"/>
      </dsp:txXfrm>
    </dsp:sp>
    <dsp:sp modelId="{F19A2AC0-72C6-4028-ADFC-2A3CC43D9937}">
      <dsp:nvSpPr>
        <dsp:cNvPr id="0" name=""/>
        <dsp:cNvSpPr/>
      </dsp:nvSpPr>
      <dsp:spPr>
        <a:xfrm>
          <a:off x="678063" y="2396537"/>
          <a:ext cx="2466281" cy="137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3D622-2710-4DE5-BC1B-8FAFD1B81D9E}">
      <dsp:nvSpPr>
        <dsp:cNvPr id="0" name=""/>
        <dsp:cNvSpPr/>
      </dsp:nvSpPr>
      <dsp:spPr>
        <a:xfrm rot="5400000">
          <a:off x="4957682" y="2172676"/>
          <a:ext cx="2283593" cy="1986726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tint val="83000"/>
                <a:satMod val="100000"/>
                <a:lumMod val="100000"/>
              </a:schemeClr>
            </a:gs>
            <a:gs pos="100000">
              <a:schemeClr val="accent2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5415713" y="2380103"/>
        <a:ext cx="1367530" cy="1571873"/>
      </dsp:txXfrm>
    </dsp:sp>
    <dsp:sp modelId="{9E7356DC-2806-4064-B984-A7E158612FB0}">
      <dsp:nvSpPr>
        <dsp:cNvPr id="0" name=""/>
        <dsp:cNvSpPr/>
      </dsp:nvSpPr>
      <dsp:spPr>
        <a:xfrm rot="5400000">
          <a:off x="3965509" y="3890784"/>
          <a:ext cx="2283593" cy="1986726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/>
        </a:p>
      </dsp:txBody>
      <dsp:txXfrm rot="-5400000">
        <a:off x="4423540" y="4098211"/>
        <a:ext cx="1367530" cy="1571873"/>
      </dsp:txXfrm>
    </dsp:sp>
    <dsp:sp modelId="{030AAA2B-56C4-45FA-8B66-A4EC4A81454D}">
      <dsp:nvSpPr>
        <dsp:cNvPr id="0" name=""/>
        <dsp:cNvSpPr/>
      </dsp:nvSpPr>
      <dsp:spPr>
        <a:xfrm>
          <a:off x="6350509" y="4334851"/>
          <a:ext cx="2548490" cy="137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452EB-9E65-4302-8731-864EA3289605}">
      <dsp:nvSpPr>
        <dsp:cNvPr id="0" name=""/>
        <dsp:cNvSpPr/>
      </dsp:nvSpPr>
      <dsp:spPr>
        <a:xfrm rot="5400000">
          <a:off x="2011802" y="3962785"/>
          <a:ext cx="2283593" cy="1986726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2469833" y="4170212"/>
        <a:ext cx="1367530" cy="1571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A5DE9-57D2-40FC-AB2C-CFA4EBB62916}">
      <dsp:nvSpPr>
        <dsp:cNvPr id="0" name=""/>
        <dsp:cNvSpPr/>
      </dsp:nvSpPr>
      <dsp:spPr>
        <a:xfrm rot="5400000">
          <a:off x="4572439" y="47645"/>
          <a:ext cx="1376910" cy="17235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Modelo de Governança da Administração Fiscal (FMI)</a:t>
          </a:r>
          <a:endParaRPr lang="pt-BR" sz="1400" kern="1200" dirty="0"/>
        </a:p>
      </dsp:txBody>
      <dsp:txXfrm rot="-5400000">
        <a:off x="4686367" y="450465"/>
        <a:ext cx="1149054" cy="917940"/>
      </dsp:txXfrm>
    </dsp:sp>
    <dsp:sp modelId="{E9AEA66C-90F9-4C78-8493-94262DADA260}">
      <dsp:nvSpPr>
        <dsp:cNvPr id="0" name=""/>
        <dsp:cNvSpPr/>
      </dsp:nvSpPr>
      <dsp:spPr>
        <a:xfrm>
          <a:off x="5730338" y="278273"/>
          <a:ext cx="1536632" cy="82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DF9B8-EEDD-4AA3-85EA-2FA3A7054ADE}">
      <dsp:nvSpPr>
        <dsp:cNvPr id="0" name=""/>
        <dsp:cNvSpPr/>
      </dsp:nvSpPr>
      <dsp:spPr>
        <a:xfrm rot="5400000">
          <a:off x="2758800" y="47556"/>
          <a:ext cx="1376910" cy="16365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126065"/>
                <a:satOff val="-5615"/>
                <a:lumOff val="10154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126065"/>
                <a:satOff val="-5615"/>
                <a:lumOff val="10154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126065"/>
              <a:satOff val="-5615"/>
              <a:lumOff val="10154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2901722" y="406886"/>
        <a:ext cx="1091066" cy="917940"/>
      </dsp:txXfrm>
    </dsp:sp>
    <dsp:sp modelId="{FEA41B92-AF98-4C38-9755-13AD1D12F6B1}">
      <dsp:nvSpPr>
        <dsp:cNvPr id="0" name=""/>
        <dsp:cNvSpPr/>
      </dsp:nvSpPr>
      <dsp:spPr>
        <a:xfrm rot="5400000">
          <a:off x="3615608" y="1173311"/>
          <a:ext cx="1376910" cy="16508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252130"/>
                <a:satOff val="-11230"/>
                <a:lumOff val="2030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252130"/>
                <a:satOff val="-11230"/>
                <a:lumOff val="2030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252130"/>
              <a:satOff val="-11230"/>
              <a:lumOff val="20309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Autonomia da Administração Fiscal (FMI)</a:t>
          </a:r>
          <a:endParaRPr lang="pt-BR" sz="1400" kern="1200" dirty="0"/>
        </a:p>
      </dsp:txBody>
      <dsp:txXfrm rot="-5400000">
        <a:off x="3753770" y="1539780"/>
        <a:ext cx="1100586" cy="917940"/>
      </dsp:txXfrm>
    </dsp:sp>
    <dsp:sp modelId="{529C604E-FB86-427E-8A16-F4B8B3596D84}">
      <dsp:nvSpPr>
        <dsp:cNvPr id="0" name=""/>
        <dsp:cNvSpPr/>
      </dsp:nvSpPr>
      <dsp:spPr>
        <a:xfrm>
          <a:off x="2310092" y="1446995"/>
          <a:ext cx="1487063" cy="82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39E63-9CC8-4D0D-B766-2AA32111F6EF}">
      <dsp:nvSpPr>
        <dsp:cNvPr id="0" name=""/>
        <dsp:cNvSpPr/>
      </dsp:nvSpPr>
      <dsp:spPr>
        <a:xfrm rot="5400000">
          <a:off x="5477308" y="1074801"/>
          <a:ext cx="1376910" cy="18478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378194"/>
                <a:satOff val="-16845"/>
                <a:lumOff val="3046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378194"/>
                <a:satOff val="-16845"/>
                <a:lumOff val="3046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378194"/>
              <a:satOff val="-16845"/>
              <a:lumOff val="30463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5549797" y="1539780"/>
        <a:ext cx="1231933" cy="917940"/>
      </dsp:txXfrm>
    </dsp:sp>
    <dsp:sp modelId="{FF67FC55-E55A-4EC6-92A6-ADD2A20D2A91}">
      <dsp:nvSpPr>
        <dsp:cNvPr id="0" name=""/>
        <dsp:cNvSpPr/>
      </dsp:nvSpPr>
      <dsp:spPr>
        <a:xfrm rot="5400000">
          <a:off x="4548194" y="2199046"/>
          <a:ext cx="1376910" cy="18651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504259"/>
                <a:satOff val="-22460"/>
                <a:lumOff val="4061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504259"/>
                <a:satOff val="-22460"/>
                <a:lumOff val="4061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504259"/>
              <a:satOff val="-22460"/>
              <a:lumOff val="40618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Alinhamento da Estr. Implementadora (GPR)</a:t>
          </a:r>
        </a:p>
      </dsp:txBody>
      <dsp:txXfrm rot="-5400000">
        <a:off x="4614917" y="2672674"/>
        <a:ext cx="1243465" cy="917940"/>
      </dsp:txXfrm>
    </dsp:sp>
    <dsp:sp modelId="{6F865786-A0DB-413E-B192-4614D88FA6AF}">
      <dsp:nvSpPr>
        <dsp:cNvPr id="0" name=""/>
        <dsp:cNvSpPr/>
      </dsp:nvSpPr>
      <dsp:spPr>
        <a:xfrm>
          <a:off x="5730338" y="2615717"/>
          <a:ext cx="1536632" cy="82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E0D92-1B57-4FE2-8554-AA239BCBA5E4}">
      <dsp:nvSpPr>
        <dsp:cNvPr id="0" name=""/>
        <dsp:cNvSpPr/>
      </dsp:nvSpPr>
      <dsp:spPr>
        <a:xfrm rot="5400000">
          <a:off x="2688003" y="2313345"/>
          <a:ext cx="1376910" cy="16365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630324"/>
                <a:satOff val="-28075"/>
                <a:lumOff val="5077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630324"/>
                <a:satOff val="-28075"/>
                <a:lumOff val="5077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630324"/>
              <a:satOff val="-28075"/>
              <a:lumOff val="50772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2830925" y="2672675"/>
        <a:ext cx="1091066" cy="917940"/>
      </dsp:txXfrm>
    </dsp:sp>
    <dsp:sp modelId="{9F3FA358-9062-45C2-8402-5EB4DC92CD03}">
      <dsp:nvSpPr>
        <dsp:cNvPr id="0" name=""/>
        <dsp:cNvSpPr/>
      </dsp:nvSpPr>
      <dsp:spPr>
        <a:xfrm rot="5400000">
          <a:off x="3585049" y="3338875"/>
          <a:ext cx="1376910" cy="185130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504259"/>
                <a:satOff val="-22460"/>
                <a:lumOff val="4061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504259"/>
                <a:satOff val="-22460"/>
                <a:lumOff val="4061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504259"/>
              <a:satOff val="-22460"/>
              <a:lumOff val="40618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chemeClr val="tx1"/>
            </a:solidFill>
          </a:endParaRPr>
        </a:p>
      </dsp:txBody>
      <dsp:txXfrm rot="-5400000">
        <a:off x="3656404" y="3805555"/>
        <a:ext cx="1234201" cy="917940"/>
      </dsp:txXfrm>
    </dsp:sp>
    <dsp:sp modelId="{F19A2AC0-72C6-4028-ADFC-2A3CC43D9937}">
      <dsp:nvSpPr>
        <dsp:cNvPr id="0" name=""/>
        <dsp:cNvSpPr/>
      </dsp:nvSpPr>
      <dsp:spPr>
        <a:xfrm>
          <a:off x="2310092" y="3784438"/>
          <a:ext cx="1487063" cy="82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3D622-2710-4DE5-BC1B-8FAFD1B81D9E}">
      <dsp:nvSpPr>
        <dsp:cNvPr id="0" name=""/>
        <dsp:cNvSpPr/>
      </dsp:nvSpPr>
      <dsp:spPr>
        <a:xfrm rot="5400000">
          <a:off x="5578134" y="3407635"/>
          <a:ext cx="1261938" cy="16871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378194"/>
                <a:satOff val="-16845"/>
                <a:lumOff val="3046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378194"/>
                <a:satOff val="-16845"/>
                <a:lumOff val="3046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378194"/>
              <a:satOff val="-16845"/>
              <a:lumOff val="30463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5646720" y="3830564"/>
        <a:ext cx="1124767" cy="841292"/>
      </dsp:txXfrm>
    </dsp:sp>
    <dsp:sp modelId="{9E7356DC-2806-4064-B984-A7E158612FB0}">
      <dsp:nvSpPr>
        <dsp:cNvPr id="0" name=""/>
        <dsp:cNvSpPr/>
      </dsp:nvSpPr>
      <dsp:spPr>
        <a:xfrm rot="5400000">
          <a:off x="5635359" y="3579929"/>
          <a:ext cx="1376910" cy="1538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252130"/>
                <a:satOff val="-11230"/>
                <a:lumOff val="2030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252130"/>
                <a:satOff val="-11230"/>
                <a:lumOff val="2030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252130"/>
              <a:satOff val="-11230"/>
              <a:lumOff val="20309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 rot="-5400000">
        <a:off x="5811124" y="3889994"/>
        <a:ext cx="1025381" cy="917940"/>
      </dsp:txXfrm>
    </dsp:sp>
    <dsp:sp modelId="{030AAA2B-56C4-45FA-8B66-A4EC4A81454D}">
      <dsp:nvSpPr>
        <dsp:cNvPr id="0" name=""/>
        <dsp:cNvSpPr/>
      </dsp:nvSpPr>
      <dsp:spPr>
        <a:xfrm>
          <a:off x="5730338" y="5005986"/>
          <a:ext cx="1536632" cy="826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452EB-9E65-4302-8731-864EA3289605}">
      <dsp:nvSpPr>
        <dsp:cNvPr id="0" name=""/>
        <dsp:cNvSpPr/>
      </dsp:nvSpPr>
      <dsp:spPr>
        <a:xfrm rot="5400000">
          <a:off x="5491924" y="3438147"/>
          <a:ext cx="1482561" cy="17573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126065"/>
                <a:satOff val="-5615"/>
                <a:lumOff val="10154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126065"/>
                <a:satOff val="-5615"/>
                <a:lumOff val="10154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126065"/>
              <a:satOff val="-5615"/>
              <a:lumOff val="10154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5647417" y="3822641"/>
        <a:ext cx="1171574" cy="988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A5DE9-57D2-40FC-AB2C-CFA4EBB62916}">
      <dsp:nvSpPr>
        <dsp:cNvPr id="0" name=""/>
        <dsp:cNvSpPr/>
      </dsp:nvSpPr>
      <dsp:spPr>
        <a:xfrm rot="5400000">
          <a:off x="4516824" y="22933"/>
          <a:ext cx="1400292" cy="17528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Cadastro e Segmentação de Contribuintes (FMI)</a:t>
          </a:r>
          <a:endParaRPr lang="pt-BR" sz="1400" kern="1200" dirty="0"/>
        </a:p>
      </dsp:txBody>
      <dsp:txXfrm rot="-5400000">
        <a:off x="4632687" y="432593"/>
        <a:ext cx="1168566" cy="933528"/>
      </dsp:txXfrm>
    </dsp:sp>
    <dsp:sp modelId="{E9AEA66C-90F9-4C78-8493-94262DADA260}">
      <dsp:nvSpPr>
        <dsp:cNvPr id="0" name=""/>
        <dsp:cNvSpPr/>
      </dsp:nvSpPr>
      <dsp:spPr>
        <a:xfrm>
          <a:off x="5746331" y="284391"/>
          <a:ext cx="1562726" cy="8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DF9B8-EEDD-4AA3-85EA-2FA3A7054ADE}">
      <dsp:nvSpPr>
        <dsp:cNvPr id="0" name=""/>
        <dsp:cNvSpPr/>
      </dsp:nvSpPr>
      <dsp:spPr>
        <a:xfrm rot="5400000">
          <a:off x="2724333" y="49756"/>
          <a:ext cx="1400292" cy="166439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126065"/>
                <a:satOff val="-5615"/>
                <a:lumOff val="10154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126065"/>
                <a:satOff val="-5615"/>
                <a:lumOff val="10154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126065"/>
              <a:satOff val="-5615"/>
              <a:lumOff val="10154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2869682" y="415188"/>
        <a:ext cx="1109594" cy="933528"/>
      </dsp:txXfrm>
    </dsp:sp>
    <dsp:sp modelId="{FEA41B92-AF98-4C38-9755-13AD1D12F6B1}">
      <dsp:nvSpPr>
        <dsp:cNvPr id="0" name=""/>
        <dsp:cNvSpPr/>
      </dsp:nvSpPr>
      <dsp:spPr>
        <a:xfrm rot="5400000">
          <a:off x="3595691" y="1194628"/>
          <a:ext cx="1400292" cy="167891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252130"/>
              <a:satOff val="-11230"/>
              <a:lumOff val="20309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Declaração e Arrecadação (FMI)</a:t>
          </a:r>
          <a:endParaRPr lang="pt-BR" sz="1400" kern="1200" dirty="0"/>
        </a:p>
      </dsp:txBody>
      <dsp:txXfrm rot="-5400000">
        <a:off x="3736200" y="1567320"/>
        <a:ext cx="1119274" cy="933528"/>
      </dsp:txXfrm>
    </dsp:sp>
    <dsp:sp modelId="{529C604E-FB86-427E-8A16-F4B8B3596D84}">
      <dsp:nvSpPr>
        <dsp:cNvPr id="0" name=""/>
        <dsp:cNvSpPr/>
      </dsp:nvSpPr>
      <dsp:spPr>
        <a:xfrm>
          <a:off x="2268005" y="1472959"/>
          <a:ext cx="1512315" cy="8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39E63-9CC8-4D0D-B766-2AA32111F6EF}">
      <dsp:nvSpPr>
        <dsp:cNvPr id="0" name=""/>
        <dsp:cNvSpPr/>
      </dsp:nvSpPr>
      <dsp:spPr>
        <a:xfrm rot="5400000">
          <a:off x="5489004" y="1094445"/>
          <a:ext cx="1400292" cy="18792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378194"/>
                <a:satOff val="-16845"/>
                <a:lumOff val="3046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378194"/>
                <a:satOff val="-16845"/>
                <a:lumOff val="3046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378194"/>
              <a:satOff val="-16845"/>
              <a:lumOff val="30463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5562724" y="1567320"/>
        <a:ext cx="1252853" cy="933528"/>
      </dsp:txXfrm>
    </dsp:sp>
    <dsp:sp modelId="{FF67FC55-E55A-4EC6-92A6-ADD2A20D2A91}">
      <dsp:nvSpPr>
        <dsp:cNvPr id="0" name=""/>
        <dsp:cNvSpPr/>
      </dsp:nvSpPr>
      <dsp:spPr>
        <a:xfrm rot="5400000">
          <a:off x="4544112" y="2237782"/>
          <a:ext cx="1400292" cy="189687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504259"/>
              <a:satOff val="-22460"/>
              <a:lumOff val="40618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</a:rPr>
            <a:t>Contencioso Administrativo Fiscal (FMI)</a:t>
          </a:r>
        </a:p>
      </dsp:txBody>
      <dsp:txXfrm rot="-5400000">
        <a:off x="4611968" y="2719453"/>
        <a:ext cx="1264580" cy="933528"/>
      </dsp:txXfrm>
    </dsp:sp>
    <dsp:sp modelId="{6F865786-A0DB-413E-B192-4614D88FA6AF}">
      <dsp:nvSpPr>
        <dsp:cNvPr id="0" name=""/>
        <dsp:cNvSpPr/>
      </dsp:nvSpPr>
      <dsp:spPr>
        <a:xfrm>
          <a:off x="5746331" y="2661527"/>
          <a:ext cx="1562726" cy="8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E0D92-1B57-4FE2-8554-AA239BCBA5E4}">
      <dsp:nvSpPr>
        <dsp:cNvPr id="0" name=""/>
        <dsp:cNvSpPr/>
      </dsp:nvSpPr>
      <dsp:spPr>
        <a:xfrm rot="5400000">
          <a:off x="2652334" y="2354021"/>
          <a:ext cx="1400292" cy="166439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630324"/>
              <a:satOff val="-28075"/>
              <a:lumOff val="50772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2797683" y="2719453"/>
        <a:ext cx="1109594" cy="933528"/>
      </dsp:txXfrm>
    </dsp:sp>
    <dsp:sp modelId="{9F3FA358-9062-45C2-8402-5EB4DC92CD03}">
      <dsp:nvSpPr>
        <dsp:cNvPr id="0" name=""/>
        <dsp:cNvSpPr/>
      </dsp:nvSpPr>
      <dsp:spPr>
        <a:xfrm rot="5400000">
          <a:off x="3564613" y="3396966"/>
          <a:ext cx="1400292" cy="188273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504259"/>
              <a:satOff val="-22460"/>
              <a:lumOff val="40618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</a:rPr>
            <a:t>Contencioso Judicial e Dívida Ativa(FMI)</a:t>
          </a:r>
          <a:endParaRPr lang="pt-BR" sz="1400" kern="1200" dirty="0">
            <a:solidFill>
              <a:schemeClr val="tx1"/>
            </a:solidFill>
          </a:endParaRPr>
        </a:p>
      </dsp:txBody>
      <dsp:txXfrm rot="-5400000">
        <a:off x="3637180" y="3871571"/>
        <a:ext cx="1255158" cy="933528"/>
      </dsp:txXfrm>
    </dsp:sp>
    <dsp:sp modelId="{F19A2AC0-72C6-4028-ADFC-2A3CC43D9937}">
      <dsp:nvSpPr>
        <dsp:cNvPr id="0" name=""/>
        <dsp:cNvSpPr/>
      </dsp:nvSpPr>
      <dsp:spPr>
        <a:xfrm>
          <a:off x="2268005" y="3850095"/>
          <a:ext cx="1512315" cy="8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3D622-2710-4DE5-BC1B-8FAFD1B81D9E}">
      <dsp:nvSpPr>
        <dsp:cNvPr id="0" name=""/>
        <dsp:cNvSpPr/>
      </dsp:nvSpPr>
      <dsp:spPr>
        <a:xfrm rot="5400000">
          <a:off x="5591543" y="3466894"/>
          <a:ext cx="1283367" cy="171580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378194"/>
              <a:satOff val="-16845"/>
              <a:lumOff val="30463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5661294" y="3897006"/>
        <a:ext cx="1143867" cy="855578"/>
      </dsp:txXfrm>
    </dsp:sp>
    <dsp:sp modelId="{9E7356DC-2806-4064-B984-A7E158612FB0}">
      <dsp:nvSpPr>
        <dsp:cNvPr id="0" name=""/>
        <dsp:cNvSpPr/>
      </dsp:nvSpPr>
      <dsp:spPr>
        <a:xfrm rot="5400000">
          <a:off x="4671846" y="4367995"/>
          <a:ext cx="1400292" cy="21901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252130"/>
                <a:satOff val="-11230"/>
                <a:lumOff val="2030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252130"/>
                <a:satOff val="-11230"/>
                <a:lumOff val="2030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252130"/>
              <a:satOff val="-11230"/>
              <a:lumOff val="20309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Pagamento de Impostos (DB)</a:t>
          </a:r>
          <a:endParaRPr lang="pt-BR" sz="1400" kern="1200" dirty="0"/>
        </a:p>
      </dsp:txBody>
      <dsp:txXfrm rot="-5400000">
        <a:off x="4641937" y="4996314"/>
        <a:ext cx="1460110" cy="933528"/>
      </dsp:txXfrm>
    </dsp:sp>
    <dsp:sp modelId="{030AAA2B-56C4-45FA-8B66-A4EC4A81454D}">
      <dsp:nvSpPr>
        <dsp:cNvPr id="0" name=""/>
        <dsp:cNvSpPr/>
      </dsp:nvSpPr>
      <dsp:spPr>
        <a:xfrm>
          <a:off x="5746331" y="5038664"/>
          <a:ext cx="1562726" cy="8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452EB-9E65-4302-8731-864EA3289605}">
      <dsp:nvSpPr>
        <dsp:cNvPr id="0" name=""/>
        <dsp:cNvSpPr/>
      </dsp:nvSpPr>
      <dsp:spPr>
        <a:xfrm rot="5400000">
          <a:off x="2580323" y="4558884"/>
          <a:ext cx="1400292" cy="180840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shade val="50000"/>
                <a:hueOff val="126065"/>
                <a:satOff val="-5615"/>
                <a:lumOff val="10154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126065"/>
                <a:satOff val="-5615"/>
                <a:lumOff val="10154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126065"/>
              <a:satOff val="-5615"/>
              <a:lumOff val="10154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2677669" y="4996320"/>
        <a:ext cx="1205601" cy="933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A5DE9-57D2-40FC-AB2C-CFA4EBB62916}">
      <dsp:nvSpPr>
        <dsp:cNvPr id="0" name=""/>
        <dsp:cNvSpPr/>
      </dsp:nvSpPr>
      <dsp:spPr>
        <a:xfrm rot="5400000">
          <a:off x="2774407" y="-110108"/>
          <a:ext cx="1174563" cy="139478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Credibilidade do Orçamento  (PEFA)</a:t>
          </a:r>
          <a:endParaRPr lang="pt-BR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896761" y="195762"/>
        <a:ext cx="929854" cy="783042"/>
      </dsp:txXfrm>
    </dsp:sp>
    <dsp:sp modelId="{E9AEA66C-90F9-4C78-8493-94262DADA260}">
      <dsp:nvSpPr>
        <dsp:cNvPr id="0" name=""/>
        <dsp:cNvSpPr/>
      </dsp:nvSpPr>
      <dsp:spPr>
        <a:xfrm>
          <a:off x="1683953" y="236543"/>
          <a:ext cx="1268528" cy="704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DF9B8-EEDD-4AA3-85EA-2FA3A7054ADE}">
      <dsp:nvSpPr>
        <dsp:cNvPr id="0" name=""/>
        <dsp:cNvSpPr/>
      </dsp:nvSpPr>
      <dsp:spPr>
        <a:xfrm rot="5400000">
          <a:off x="4092426" y="-59981"/>
          <a:ext cx="1174563" cy="12945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105054"/>
            <a:satOff val="-4679"/>
            <a:lumOff val="84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latin typeface="Arial" panose="020B0604020202020204" pitchFamily="34" charset="0"/>
              <a:cs typeface="Arial" panose="020B0604020202020204" pitchFamily="34" charset="0"/>
            </a:rPr>
            <a:t>Abrangência e Transparência  do Orçamento (PEFA) </a:t>
          </a:r>
          <a:endParaRPr lang="pt-BR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48200" y="195761"/>
        <a:ext cx="863017" cy="783042"/>
      </dsp:txXfrm>
    </dsp:sp>
    <dsp:sp modelId="{FEA41B92-AF98-4C38-9755-13AD1D12F6B1}">
      <dsp:nvSpPr>
        <dsp:cNvPr id="0" name=""/>
        <dsp:cNvSpPr/>
      </dsp:nvSpPr>
      <dsp:spPr>
        <a:xfrm rot="5400000">
          <a:off x="3510286" y="929143"/>
          <a:ext cx="1174563" cy="128237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210108"/>
            <a:satOff val="-9358"/>
            <a:lumOff val="169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latin typeface="Arial" panose="020B0604020202020204" pitchFamily="34" charset="0"/>
              <a:cs typeface="Arial" panose="020B0604020202020204" pitchFamily="34" charset="0"/>
            </a:rPr>
            <a:t>Previsão e Controle da Execução do </a:t>
          </a:r>
          <a:r>
            <a:rPr lang="pt-BR" sz="10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Orç</a:t>
          </a:r>
          <a:r>
            <a:rPr lang="pt-BR" sz="1050" kern="1200" dirty="0" smtClean="0">
              <a:latin typeface="Arial" panose="020B0604020202020204" pitchFamily="34" charset="0"/>
              <a:cs typeface="Arial" panose="020B0604020202020204" pitchFamily="34" charset="0"/>
            </a:rPr>
            <a:t>. (PEFA)</a:t>
          </a:r>
          <a:endParaRPr lang="pt-BR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670110" y="1178810"/>
        <a:ext cx="854917" cy="783042"/>
      </dsp:txXfrm>
    </dsp:sp>
    <dsp:sp modelId="{529C604E-FB86-427E-8A16-F4B8B3596D84}">
      <dsp:nvSpPr>
        <dsp:cNvPr id="0" name=""/>
        <dsp:cNvSpPr/>
      </dsp:nvSpPr>
      <dsp:spPr>
        <a:xfrm>
          <a:off x="4601569" y="1233513"/>
          <a:ext cx="1310813" cy="704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39E63-9CC8-4D0D-B766-2AA32111F6EF}">
      <dsp:nvSpPr>
        <dsp:cNvPr id="0" name=""/>
        <dsp:cNvSpPr/>
      </dsp:nvSpPr>
      <dsp:spPr>
        <a:xfrm rot="5400000">
          <a:off x="2227910" y="915378"/>
          <a:ext cx="1174563" cy="13099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315162"/>
            <a:satOff val="-14037"/>
            <a:lumOff val="253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Orçamento com Base em Política (PEFA)</a:t>
          </a:r>
          <a:endParaRPr lang="pt-BR" sz="1400" kern="1200" dirty="0"/>
        </a:p>
      </dsp:txBody>
      <dsp:txXfrm rot="-5400000">
        <a:off x="2378556" y="1178810"/>
        <a:ext cx="873270" cy="783042"/>
      </dsp:txXfrm>
    </dsp:sp>
    <dsp:sp modelId="{FF67FC55-E55A-4EC6-92A6-ADD2A20D2A91}">
      <dsp:nvSpPr>
        <dsp:cNvPr id="0" name=""/>
        <dsp:cNvSpPr/>
      </dsp:nvSpPr>
      <dsp:spPr>
        <a:xfrm rot="5400000">
          <a:off x="2731959" y="1851247"/>
          <a:ext cx="1174563" cy="14539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420216"/>
            <a:satOff val="-18717"/>
            <a:lumOff val="338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Contabilidade, Registros e Relatórios (PEFA) </a:t>
          </a:r>
        </a:p>
      </dsp:txBody>
      <dsp:txXfrm rot="-5400000">
        <a:off x="2834606" y="2186680"/>
        <a:ext cx="969270" cy="783042"/>
      </dsp:txXfrm>
    </dsp:sp>
    <dsp:sp modelId="{6F865786-A0DB-413E-B192-4614D88FA6AF}">
      <dsp:nvSpPr>
        <dsp:cNvPr id="0" name=""/>
        <dsp:cNvSpPr/>
      </dsp:nvSpPr>
      <dsp:spPr>
        <a:xfrm>
          <a:off x="1683953" y="2230483"/>
          <a:ext cx="1268528" cy="704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E0D92-1B57-4FE2-8554-AA239BCBA5E4}">
      <dsp:nvSpPr>
        <dsp:cNvPr id="0" name=""/>
        <dsp:cNvSpPr/>
      </dsp:nvSpPr>
      <dsp:spPr>
        <a:xfrm rot="5400000">
          <a:off x="4158367" y="1855863"/>
          <a:ext cx="1174563" cy="14263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525270"/>
            <a:satOff val="-23396"/>
            <a:lumOff val="423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Auditoria Externa (PEFA</a:t>
          </a:r>
          <a:r>
            <a:rPr lang="pt-BR" sz="105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t-BR" sz="10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70183" y="2177542"/>
        <a:ext cx="950932" cy="783042"/>
      </dsp:txXfrm>
    </dsp:sp>
    <dsp:sp modelId="{9F3FA358-9062-45C2-8402-5EB4DC92CD03}">
      <dsp:nvSpPr>
        <dsp:cNvPr id="0" name=""/>
        <dsp:cNvSpPr/>
      </dsp:nvSpPr>
      <dsp:spPr>
        <a:xfrm rot="5400000">
          <a:off x="3562002" y="2772074"/>
          <a:ext cx="1174563" cy="152982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630324"/>
            <a:satOff val="-28075"/>
            <a:lumOff val="507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Coordenação c/ Políticas </a:t>
          </a:r>
          <a:r>
            <a:rPr lang="pt-BR" sz="1050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Macroecon</a:t>
          </a:r>
          <a:r>
            <a:rPr lang="pt-BR" sz="105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. (DEMPA)</a:t>
          </a:r>
          <a:endParaRPr lang="pt-BR" sz="105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639344" y="3145464"/>
        <a:ext cx="1019881" cy="783042"/>
      </dsp:txXfrm>
    </dsp:sp>
    <dsp:sp modelId="{F19A2AC0-72C6-4028-ADFC-2A3CC43D9937}">
      <dsp:nvSpPr>
        <dsp:cNvPr id="0" name=""/>
        <dsp:cNvSpPr/>
      </dsp:nvSpPr>
      <dsp:spPr>
        <a:xfrm>
          <a:off x="4601569" y="3227452"/>
          <a:ext cx="1310813" cy="704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3D622-2710-4DE5-BC1B-8FAFD1B81D9E}">
      <dsp:nvSpPr>
        <dsp:cNvPr id="0" name=""/>
        <dsp:cNvSpPr/>
      </dsp:nvSpPr>
      <dsp:spPr>
        <a:xfrm rot="5400000">
          <a:off x="2155899" y="2810026"/>
          <a:ext cx="1174563" cy="145391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525270"/>
            <a:satOff val="-23396"/>
            <a:lumOff val="423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Governança e </a:t>
          </a:r>
          <a:r>
            <a:rPr lang="pt-BR" sz="1400" kern="1200" dirty="0" err="1" smtClean="0"/>
            <a:t>Desenvolv</a:t>
          </a:r>
          <a:r>
            <a:rPr lang="pt-BR" sz="1400" kern="1200" dirty="0" smtClean="0"/>
            <a:t>. Estratégias (DEMPA)</a:t>
          </a:r>
          <a:endParaRPr lang="pt-BR" sz="1400" kern="1200" dirty="0"/>
        </a:p>
      </dsp:txBody>
      <dsp:txXfrm rot="-5400000">
        <a:off x="2258541" y="3145464"/>
        <a:ext cx="969278" cy="783042"/>
      </dsp:txXfrm>
    </dsp:sp>
    <dsp:sp modelId="{9E7356DC-2806-4064-B984-A7E158612FB0}">
      <dsp:nvSpPr>
        <dsp:cNvPr id="0" name=""/>
        <dsp:cNvSpPr/>
      </dsp:nvSpPr>
      <dsp:spPr>
        <a:xfrm rot="5400000">
          <a:off x="2803970" y="3818136"/>
          <a:ext cx="1174563" cy="14539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420216"/>
            <a:satOff val="-18717"/>
            <a:lumOff val="338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Atividades Empréstimos e Financiamento (DEMPA) </a:t>
          </a:r>
          <a:endParaRPr lang="pt-BR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06617" y="4153569"/>
        <a:ext cx="969270" cy="783042"/>
      </dsp:txXfrm>
    </dsp:sp>
    <dsp:sp modelId="{030AAA2B-56C4-45FA-8B66-A4EC4A81454D}">
      <dsp:nvSpPr>
        <dsp:cNvPr id="0" name=""/>
        <dsp:cNvSpPr/>
      </dsp:nvSpPr>
      <dsp:spPr>
        <a:xfrm>
          <a:off x="1683953" y="4224422"/>
          <a:ext cx="1268528" cy="704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452EB-9E65-4302-8731-864EA3289605}">
      <dsp:nvSpPr>
        <dsp:cNvPr id="0" name=""/>
        <dsp:cNvSpPr/>
      </dsp:nvSpPr>
      <dsp:spPr>
        <a:xfrm rot="5400000">
          <a:off x="4310064" y="3752195"/>
          <a:ext cx="1174563" cy="158578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315162"/>
            <a:satOff val="-14037"/>
            <a:lumOff val="253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Previsão de Fluxo de Caixa e Gestão Saldo (DEMPA) </a:t>
          </a:r>
          <a:endParaRPr lang="pt-BR" sz="1300" kern="1200" dirty="0"/>
        </a:p>
      </dsp:txBody>
      <dsp:txXfrm rot="-5400000">
        <a:off x="4368750" y="4153569"/>
        <a:ext cx="1057193" cy="783042"/>
      </dsp:txXfrm>
    </dsp:sp>
    <dsp:sp modelId="{FE1C9C93-AB60-42F7-94E7-D5FA6349016A}">
      <dsp:nvSpPr>
        <dsp:cNvPr id="0" name=""/>
        <dsp:cNvSpPr/>
      </dsp:nvSpPr>
      <dsp:spPr>
        <a:xfrm rot="5400000">
          <a:off x="3472344" y="4736844"/>
          <a:ext cx="1174563" cy="16738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210108"/>
            <a:satOff val="-9358"/>
            <a:lumOff val="169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Registros e Relatórios da Dívida (DEMPA) </a:t>
          </a:r>
          <a:endParaRPr lang="pt-BR" sz="1300" kern="1200" dirty="0"/>
        </a:p>
      </dsp:txBody>
      <dsp:txXfrm rot="-5400000">
        <a:off x="3501682" y="5182240"/>
        <a:ext cx="1115889" cy="783042"/>
      </dsp:txXfrm>
    </dsp:sp>
    <dsp:sp modelId="{BBAD1194-8D22-4140-A1F2-053B51A53FED}">
      <dsp:nvSpPr>
        <dsp:cNvPr id="0" name=""/>
        <dsp:cNvSpPr/>
      </dsp:nvSpPr>
      <dsp:spPr>
        <a:xfrm>
          <a:off x="4601569" y="5221392"/>
          <a:ext cx="1310813" cy="704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A212A-185D-41E0-9975-ED12757BB90C}">
      <dsp:nvSpPr>
        <dsp:cNvPr id="0" name=""/>
        <dsp:cNvSpPr/>
      </dsp:nvSpPr>
      <dsp:spPr>
        <a:xfrm rot="5400000">
          <a:off x="1939885" y="4848428"/>
          <a:ext cx="1174563" cy="145392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105054"/>
            <a:satOff val="-4679"/>
            <a:lumOff val="84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Gestão de Riscos Operacionais (DEMPA)</a:t>
          </a:r>
          <a:endParaRPr lang="pt-BR" sz="1400" kern="1200" dirty="0"/>
        </a:p>
      </dsp:txBody>
      <dsp:txXfrm rot="-5400000">
        <a:off x="2042525" y="5183871"/>
        <a:ext cx="969285" cy="7830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F1B5B-4713-4B6D-82BA-3D1B9CC12E25}">
      <dsp:nvSpPr>
        <dsp:cNvPr id="0" name=""/>
        <dsp:cNvSpPr/>
      </dsp:nvSpPr>
      <dsp:spPr>
        <a:xfrm>
          <a:off x="0" y="1770937"/>
          <a:ext cx="4860032" cy="1216800"/>
        </a:xfrm>
        <a:prstGeom prst="roundRect">
          <a:avLst/>
        </a:prstGeom>
        <a:solidFill>
          <a:srgbClr val="208AB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AVALIAÇÃO DA MATURIDADE DO PROCESSO </a:t>
          </a:r>
          <a:endParaRPr lang="pt-B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830336"/>
        <a:ext cx="4741234" cy="1098002"/>
      </dsp:txXfrm>
    </dsp:sp>
    <dsp:sp modelId="{F2DF4652-5DA8-477C-A213-AD267846EC7D}">
      <dsp:nvSpPr>
        <dsp:cNvPr id="0" name=""/>
        <dsp:cNvSpPr/>
      </dsp:nvSpPr>
      <dsp:spPr>
        <a:xfrm>
          <a:off x="0" y="3174937"/>
          <a:ext cx="4860032" cy="12168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 DO DESEMPENHO </a:t>
          </a:r>
        </a:p>
      </dsp:txBody>
      <dsp:txXfrm>
        <a:off x="59399" y="3234336"/>
        <a:ext cx="4741234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F2D6B-4F0E-47A6-8C59-4C60DDF87ABE}">
      <dsp:nvSpPr>
        <dsp:cNvPr id="0" name=""/>
        <dsp:cNvSpPr/>
      </dsp:nvSpPr>
      <dsp:spPr>
        <a:xfrm>
          <a:off x="4848549" y="670010"/>
          <a:ext cx="1848195" cy="98617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Declarações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Escrituração e Declaração de Apuração do ICMS</a:t>
          </a:r>
          <a:endParaRPr lang="pt-BR" sz="1050" b="1" kern="1200" dirty="0"/>
        </a:p>
      </dsp:txBody>
      <dsp:txXfrm>
        <a:off x="4877433" y="698894"/>
        <a:ext cx="1790427" cy="928406"/>
      </dsp:txXfrm>
    </dsp:sp>
    <dsp:sp modelId="{259A6B37-F657-46E0-92D7-71A4525F8F38}">
      <dsp:nvSpPr>
        <dsp:cNvPr id="0" name=""/>
        <dsp:cNvSpPr/>
      </dsp:nvSpPr>
      <dsp:spPr>
        <a:xfrm>
          <a:off x="3472381" y="1656185"/>
          <a:ext cx="2300265" cy="377479"/>
        </a:xfrm>
        <a:custGeom>
          <a:avLst/>
          <a:gdLst/>
          <a:ahLst/>
          <a:cxnLst/>
          <a:rect l="0" t="0" r="0" b="0"/>
          <a:pathLst>
            <a:path>
              <a:moveTo>
                <a:pt x="2300265" y="0"/>
              </a:moveTo>
              <a:lnTo>
                <a:pt x="2300265" y="188739"/>
              </a:lnTo>
              <a:lnTo>
                <a:pt x="0" y="188739"/>
              </a:lnTo>
              <a:lnTo>
                <a:pt x="0" y="3774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E1134-3C11-44A6-B4B6-7007877BC6BE}">
      <dsp:nvSpPr>
        <dsp:cNvPr id="0" name=""/>
        <dsp:cNvSpPr/>
      </dsp:nvSpPr>
      <dsp:spPr>
        <a:xfrm>
          <a:off x="2764607" y="2033664"/>
          <a:ext cx="1415547" cy="943698"/>
        </a:xfrm>
        <a:prstGeom prst="roundRect">
          <a:avLst>
            <a:gd name="adj" fmla="val 10000"/>
          </a:avLst>
        </a:prstGeom>
        <a:solidFill>
          <a:srgbClr val="208AB0"/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Maturidade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(Processo Declaração ICMS) </a:t>
          </a:r>
          <a:endParaRPr lang="pt-BR" sz="1200" b="0" kern="1200" dirty="0"/>
        </a:p>
      </dsp:txBody>
      <dsp:txXfrm>
        <a:off x="2792247" y="2061304"/>
        <a:ext cx="1360267" cy="888418"/>
      </dsp:txXfrm>
    </dsp:sp>
    <dsp:sp modelId="{213464F8-7AD9-421F-8A5B-7C0620AB6C37}">
      <dsp:nvSpPr>
        <dsp:cNvPr id="0" name=""/>
        <dsp:cNvSpPr/>
      </dsp:nvSpPr>
      <dsp:spPr>
        <a:xfrm>
          <a:off x="712063" y="2977363"/>
          <a:ext cx="2760318" cy="377479"/>
        </a:xfrm>
        <a:custGeom>
          <a:avLst/>
          <a:gdLst/>
          <a:ahLst/>
          <a:cxnLst/>
          <a:rect l="0" t="0" r="0" b="0"/>
          <a:pathLst>
            <a:path>
              <a:moveTo>
                <a:pt x="2760318" y="0"/>
              </a:moveTo>
              <a:lnTo>
                <a:pt x="2760318" y="188739"/>
              </a:lnTo>
              <a:lnTo>
                <a:pt x="0" y="188739"/>
              </a:lnTo>
              <a:lnTo>
                <a:pt x="0" y="377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F0B5-776F-44A3-AF26-7B6220268B19}">
      <dsp:nvSpPr>
        <dsp:cNvPr id="0" name=""/>
        <dsp:cNvSpPr/>
      </dsp:nvSpPr>
      <dsp:spPr>
        <a:xfrm>
          <a:off x="4289" y="3354842"/>
          <a:ext cx="1415547" cy="94369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Exclusivamente Gerada Eletronicamente pelo Fisco com base no SPED</a:t>
          </a:r>
          <a:endParaRPr lang="pt-BR" sz="1050" kern="1200" dirty="0"/>
        </a:p>
      </dsp:txBody>
      <dsp:txXfrm>
        <a:off x="31929" y="3382482"/>
        <a:ext cx="1360267" cy="888418"/>
      </dsp:txXfrm>
    </dsp:sp>
    <dsp:sp modelId="{93BD5A2D-986B-4B72-9B19-5988A3F1777C}">
      <dsp:nvSpPr>
        <dsp:cNvPr id="0" name=""/>
        <dsp:cNvSpPr/>
      </dsp:nvSpPr>
      <dsp:spPr>
        <a:xfrm>
          <a:off x="2552275" y="2977363"/>
          <a:ext cx="920106" cy="377479"/>
        </a:xfrm>
        <a:custGeom>
          <a:avLst/>
          <a:gdLst/>
          <a:ahLst/>
          <a:cxnLst/>
          <a:rect l="0" t="0" r="0" b="0"/>
          <a:pathLst>
            <a:path>
              <a:moveTo>
                <a:pt x="920106" y="0"/>
              </a:moveTo>
              <a:lnTo>
                <a:pt x="920106" y="188739"/>
              </a:lnTo>
              <a:lnTo>
                <a:pt x="0" y="188739"/>
              </a:lnTo>
              <a:lnTo>
                <a:pt x="0" y="377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76D22-E287-42C6-A887-49B969EF56C1}">
      <dsp:nvSpPr>
        <dsp:cNvPr id="0" name=""/>
        <dsp:cNvSpPr/>
      </dsp:nvSpPr>
      <dsp:spPr>
        <a:xfrm>
          <a:off x="1844501" y="3354842"/>
          <a:ext cx="1415547" cy="943698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Gerada pelo contribuinte e confrontada on-line  com dados do SPED </a:t>
          </a:r>
          <a:endParaRPr lang="pt-BR" sz="1050" kern="1200" dirty="0"/>
        </a:p>
      </dsp:txBody>
      <dsp:txXfrm>
        <a:off x="1872141" y="3382482"/>
        <a:ext cx="1360267" cy="888418"/>
      </dsp:txXfrm>
    </dsp:sp>
    <dsp:sp modelId="{B6F6406C-70F4-4788-BC1A-6CF2BE7C2389}">
      <dsp:nvSpPr>
        <dsp:cNvPr id="0" name=""/>
        <dsp:cNvSpPr/>
      </dsp:nvSpPr>
      <dsp:spPr>
        <a:xfrm>
          <a:off x="3472381" y="2977363"/>
          <a:ext cx="920106" cy="377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39"/>
              </a:lnTo>
              <a:lnTo>
                <a:pt x="920106" y="188739"/>
              </a:lnTo>
              <a:lnTo>
                <a:pt x="920106" y="377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1AFAE-1317-45D0-B569-28E38BAF2967}">
      <dsp:nvSpPr>
        <dsp:cNvPr id="0" name=""/>
        <dsp:cNvSpPr/>
      </dsp:nvSpPr>
      <dsp:spPr>
        <a:xfrm>
          <a:off x="3684714" y="3354842"/>
          <a:ext cx="1415547" cy="943698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Gerada pelo contribuinte e confrontada a “posteriori” com informação ao contribuinte</a:t>
          </a:r>
          <a:endParaRPr lang="pt-BR" sz="1050" kern="1200" dirty="0"/>
        </a:p>
      </dsp:txBody>
      <dsp:txXfrm>
        <a:off x="3712354" y="3382482"/>
        <a:ext cx="1360267" cy="888418"/>
      </dsp:txXfrm>
    </dsp:sp>
    <dsp:sp modelId="{F30014BA-726F-48DF-B59B-8043FCD895CE}">
      <dsp:nvSpPr>
        <dsp:cNvPr id="0" name=""/>
        <dsp:cNvSpPr/>
      </dsp:nvSpPr>
      <dsp:spPr>
        <a:xfrm>
          <a:off x="3472381" y="2977363"/>
          <a:ext cx="2760318" cy="377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39"/>
              </a:lnTo>
              <a:lnTo>
                <a:pt x="2760318" y="188739"/>
              </a:lnTo>
              <a:lnTo>
                <a:pt x="2760318" y="377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8277B-B553-469B-984A-C9E0A3D31CD6}">
      <dsp:nvSpPr>
        <dsp:cNvPr id="0" name=""/>
        <dsp:cNvSpPr/>
      </dsp:nvSpPr>
      <dsp:spPr>
        <a:xfrm>
          <a:off x="5524926" y="3354842"/>
          <a:ext cx="1415547" cy="943698"/>
        </a:xfrm>
        <a:prstGeom prst="roundRect">
          <a:avLst>
            <a:gd name="adj" fmla="val 10000"/>
          </a:avLst>
        </a:prstGeom>
        <a:solidFill>
          <a:srgbClr val="FF3300"/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Gerada pelo </a:t>
          </a:r>
          <a:r>
            <a:rPr lang="pt-BR" sz="1050" kern="1200" dirty="0" smtClean="0"/>
            <a:t>contribuinte e não confrontada com informações do SPED</a:t>
          </a:r>
          <a:endParaRPr lang="pt-BR" sz="1050" kern="1200" dirty="0"/>
        </a:p>
      </dsp:txBody>
      <dsp:txXfrm>
        <a:off x="5552566" y="3382482"/>
        <a:ext cx="1360267" cy="888418"/>
      </dsp:txXfrm>
    </dsp:sp>
    <dsp:sp modelId="{F978C44D-8DFB-4CAA-8402-1C976641AA3E}">
      <dsp:nvSpPr>
        <dsp:cNvPr id="0" name=""/>
        <dsp:cNvSpPr/>
      </dsp:nvSpPr>
      <dsp:spPr>
        <a:xfrm>
          <a:off x="5772647" y="1656185"/>
          <a:ext cx="2300265" cy="377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39"/>
              </a:lnTo>
              <a:lnTo>
                <a:pt x="2300265" y="188739"/>
              </a:lnTo>
              <a:lnTo>
                <a:pt x="2300265" y="3774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67C43-5A76-4744-9FD1-311C9DE4859F}">
      <dsp:nvSpPr>
        <dsp:cNvPr id="0" name=""/>
        <dsp:cNvSpPr/>
      </dsp:nvSpPr>
      <dsp:spPr>
        <a:xfrm>
          <a:off x="7365138" y="2033664"/>
          <a:ext cx="1415547" cy="94369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Desempenho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(Processo Declaração ICMS)</a:t>
          </a:r>
          <a:endParaRPr lang="pt-BR" sz="1200" b="0" kern="1200" dirty="0"/>
        </a:p>
      </dsp:txBody>
      <dsp:txXfrm>
        <a:off x="7392778" y="2061304"/>
        <a:ext cx="1360267" cy="888418"/>
      </dsp:txXfrm>
    </dsp:sp>
    <dsp:sp modelId="{632FF285-60F6-46BE-9EA0-0CAD33CEB751}">
      <dsp:nvSpPr>
        <dsp:cNvPr id="0" name=""/>
        <dsp:cNvSpPr/>
      </dsp:nvSpPr>
      <dsp:spPr>
        <a:xfrm>
          <a:off x="8027192" y="2977363"/>
          <a:ext cx="91440" cy="377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872D6-A30B-4CE7-B6A7-2E903692DAED}">
      <dsp:nvSpPr>
        <dsp:cNvPr id="0" name=""/>
        <dsp:cNvSpPr/>
      </dsp:nvSpPr>
      <dsp:spPr>
        <a:xfrm>
          <a:off x="7365138" y="3354842"/>
          <a:ext cx="1415547" cy="94369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Quantidade/Percentual de Contribuintes omissos de Declaração ICMS por mais de 30 dias</a:t>
          </a:r>
          <a:endParaRPr lang="pt-BR" sz="1000" b="1" kern="1200" dirty="0"/>
        </a:p>
      </dsp:txBody>
      <dsp:txXfrm>
        <a:off x="7392778" y="3382482"/>
        <a:ext cx="1360267" cy="8884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F2D6B-4F0E-47A6-8C59-4C60DDF87ABE}">
      <dsp:nvSpPr>
        <dsp:cNvPr id="0" name=""/>
        <dsp:cNvSpPr/>
      </dsp:nvSpPr>
      <dsp:spPr>
        <a:xfrm>
          <a:off x="4848549" y="670010"/>
          <a:ext cx="1848195" cy="98617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Declarações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Escrituração e Declaração de Apuração do ICMS</a:t>
          </a:r>
          <a:endParaRPr lang="pt-BR" sz="1050" b="1" kern="1200" dirty="0"/>
        </a:p>
      </dsp:txBody>
      <dsp:txXfrm>
        <a:off x="4877433" y="698894"/>
        <a:ext cx="1790427" cy="928406"/>
      </dsp:txXfrm>
    </dsp:sp>
    <dsp:sp modelId="{259A6B37-F657-46E0-92D7-71A4525F8F38}">
      <dsp:nvSpPr>
        <dsp:cNvPr id="0" name=""/>
        <dsp:cNvSpPr/>
      </dsp:nvSpPr>
      <dsp:spPr>
        <a:xfrm>
          <a:off x="3472381" y="1656185"/>
          <a:ext cx="2300265" cy="377479"/>
        </a:xfrm>
        <a:custGeom>
          <a:avLst/>
          <a:gdLst/>
          <a:ahLst/>
          <a:cxnLst/>
          <a:rect l="0" t="0" r="0" b="0"/>
          <a:pathLst>
            <a:path>
              <a:moveTo>
                <a:pt x="2300265" y="0"/>
              </a:moveTo>
              <a:lnTo>
                <a:pt x="2300265" y="188739"/>
              </a:lnTo>
              <a:lnTo>
                <a:pt x="0" y="188739"/>
              </a:lnTo>
              <a:lnTo>
                <a:pt x="0" y="3774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E1134-3C11-44A6-B4B6-7007877BC6BE}">
      <dsp:nvSpPr>
        <dsp:cNvPr id="0" name=""/>
        <dsp:cNvSpPr/>
      </dsp:nvSpPr>
      <dsp:spPr>
        <a:xfrm>
          <a:off x="2764607" y="2033664"/>
          <a:ext cx="1415547" cy="943698"/>
        </a:xfrm>
        <a:prstGeom prst="roundRect">
          <a:avLst>
            <a:gd name="adj" fmla="val 10000"/>
          </a:avLst>
        </a:prstGeom>
        <a:solidFill>
          <a:srgbClr val="208AB0"/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Maturidade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(Processo Declaração ICMS) </a:t>
          </a:r>
          <a:endParaRPr lang="pt-BR" sz="1200" b="0" kern="1200" dirty="0"/>
        </a:p>
      </dsp:txBody>
      <dsp:txXfrm>
        <a:off x="2792247" y="2061304"/>
        <a:ext cx="1360267" cy="888418"/>
      </dsp:txXfrm>
    </dsp:sp>
    <dsp:sp modelId="{213464F8-7AD9-421F-8A5B-7C0620AB6C37}">
      <dsp:nvSpPr>
        <dsp:cNvPr id="0" name=""/>
        <dsp:cNvSpPr/>
      </dsp:nvSpPr>
      <dsp:spPr>
        <a:xfrm>
          <a:off x="712063" y="2977363"/>
          <a:ext cx="2760318" cy="377479"/>
        </a:xfrm>
        <a:custGeom>
          <a:avLst/>
          <a:gdLst/>
          <a:ahLst/>
          <a:cxnLst/>
          <a:rect l="0" t="0" r="0" b="0"/>
          <a:pathLst>
            <a:path>
              <a:moveTo>
                <a:pt x="2760318" y="0"/>
              </a:moveTo>
              <a:lnTo>
                <a:pt x="2760318" y="188739"/>
              </a:lnTo>
              <a:lnTo>
                <a:pt x="0" y="188739"/>
              </a:lnTo>
              <a:lnTo>
                <a:pt x="0" y="377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F0B5-776F-44A3-AF26-7B6220268B19}">
      <dsp:nvSpPr>
        <dsp:cNvPr id="0" name=""/>
        <dsp:cNvSpPr/>
      </dsp:nvSpPr>
      <dsp:spPr>
        <a:xfrm>
          <a:off x="4289" y="3354842"/>
          <a:ext cx="1415547" cy="94369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Exclusivamente Gerada Eletronicamente pelo Fisco com base no SPED</a:t>
          </a:r>
          <a:endParaRPr lang="pt-BR" sz="1050" kern="1200" dirty="0"/>
        </a:p>
      </dsp:txBody>
      <dsp:txXfrm>
        <a:off x="31929" y="3382482"/>
        <a:ext cx="1360267" cy="888418"/>
      </dsp:txXfrm>
    </dsp:sp>
    <dsp:sp modelId="{93BD5A2D-986B-4B72-9B19-5988A3F1777C}">
      <dsp:nvSpPr>
        <dsp:cNvPr id="0" name=""/>
        <dsp:cNvSpPr/>
      </dsp:nvSpPr>
      <dsp:spPr>
        <a:xfrm>
          <a:off x="2552275" y="2977363"/>
          <a:ext cx="920106" cy="377479"/>
        </a:xfrm>
        <a:custGeom>
          <a:avLst/>
          <a:gdLst/>
          <a:ahLst/>
          <a:cxnLst/>
          <a:rect l="0" t="0" r="0" b="0"/>
          <a:pathLst>
            <a:path>
              <a:moveTo>
                <a:pt x="920106" y="0"/>
              </a:moveTo>
              <a:lnTo>
                <a:pt x="920106" y="188739"/>
              </a:lnTo>
              <a:lnTo>
                <a:pt x="0" y="188739"/>
              </a:lnTo>
              <a:lnTo>
                <a:pt x="0" y="377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76D22-E287-42C6-A887-49B969EF56C1}">
      <dsp:nvSpPr>
        <dsp:cNvPr id="0" name=""/>
        <dsp:cNvSpPr/>
      </dsp:nvSpPr>
      <dsp:spPr>
        <a:xfrm>
          <a:off x="1844501" y="3354842"/>
          <a:ext cx="1415547" cy="943698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Gerada pelo contribuinte e confrontada on-line  com dados do SPED </a:t>
          </a:r>
          <a:endParaRPr lang="pt-BR" sz="1050" kern="1200" dirty="0"/>
        </a:p>
      </dsp:txBody>
      <dsp:txXfrm>
        <a:off x="1872141" y="3382482"/>
        <a:ext cx="1360267" cy="888418"/>
      </dsp:txXfrm>
    </dsp:sp>
    <dsp:sp modelId="{B6F6406C-70F4-4788-BC1A-6CF2BE7C2389}">
      <dsp:nvSpPr>
        <dsp:cNvPr id="0" name=""/>
        <dsp:cNvSpPr/>
      </dsp:nvSpPr>
      <dsp:spPr>
        <a:xfrm>
          <a:off x="3472381" y="2977363"/>
          <a:ext cx="920106" cy="377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39"/>
              </a:lnTo>
              <a:lnTo>
                <a:pt x="920106" y="188739"/>
              </a:lnTo>
              <a:lnTo>
                <a:pt x="920106" y="377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1AFAE-1317-45D0-B569-28E38BAF2967}">
      <dsp:nvSpPr>
        <dsp:cNvPr id="0" name=""/>
        <dsp:cNvSpPr/>
      </dsp:nvSpPr>
      <dsp:spPr>
        <a:xfrm>
          <a:off x="3684714" y="3354842"/>
          <a:ext cx="1415547" cy="943698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Gerada pelo contribuinte e confrontada a “posteriori” com informação ao contribuinte</a:t>
          </a:r>
          <a:endParaRPr lang="pt-BR" sz="1050" kern="1200" dirty="0"/>
        </a:p>
      </dsp:txBody>
      <dsp:txXfrm>
        <a:off x="3712354" y="3382482"/>
        <a:ext cx="1360267" cy="888418"/>
      </dsp:txXfrm>
    </dsp:sp>
    <dsp:sp modelId="{F30014BA-726F-48DF-B59B-8043FCD895CE}">
      <dsp:nvSpPr>
        <dsp:cNvPr id="0" name=""/>
        <dsp:cNvSpPr/>
      </dsp:nvSpPr>
      <dsp:spPr>
        <a:xfrm>
          <a:off x="3472381" y="2977363"/>
          <a:ext cx="2760318" cy="377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39"/>
              </a:lnTo>
              <a:lnTo>
                <a:pt x="2760318" y="188739"/>
              </a:lnTo>
              <a:lnTo>
                <a:pt x="2760318" y="377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8277B-B553-469B-984A-C9E0A3D31CD6}">
      <dsp:nvSpPr>
        <dsp:cNvPr id="0" name=""/>
        <dsp:cNvSpPr/>
      </dsp:nvSpPr>
      <dsp:spPr>
        <a:xfrm>
          <a:off x="5524926" y="3354842"/>
          <a:ext cx="1415547" cy="943698"/>
        </a:xfrm>
        <a:prstGeom prst="roundRect">
          <a:avLst>
            <a:gd name="adj" fmla="val 10000"/>
          </a:avLst>
        </a:prstGeom>
        <a:solidFill>
          <a:srgbClr val="FF3300"/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Gerada pelo </a:t>
          </a:r>
          <a:r>
            <a:rPr lang="pt-BR" sz="1050" kern="1200" dirty="0" smtClean="0"/>
            <a:t>contribuinte e não confrontada com informações do SPED</a:t>
          </a:r>
          <a:endParaRPr lang="pt-BR" sz="1050" kern="1200" dirty="0"/>
        </a:p>
      </dsp:txBody>
      <dsp:txXfrm>
        <a:off x="5552566" y="3382482"/>
        <a:ext cx="1360267" cy="888418"/>
      </dsp:txXfrm>
    </dsp:sp>
    <dsp:sp modelId="{F978C44D-8DFB-4CAA-8402-1C976641AA3E}">
      <dsp:nvSpPr>
        <dsp:cNvPr id="0" name=""/>
        <dsp:cNvSpPr/>
      </dsp:nvSpPr>
      <dsp:spPr>
        <a:xfrm>
          <a:off x="5772647" y="1656185"/>
          <a:ext cx="2304554" cy="360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9"/>
              </a:lnTo>
              <a:lnTo>
                <a:pt x="2304554" y="180019"/>
              </a:lnTo>
              <a:lnTo>
                <a:pt x="2304554" y="3600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67C43-5A76-4744-9FD1-311C9DE4859F}">
      <dsp:nvSpPr>
        <dsp:cNvPr id="0" name=""/>
        <dsp:cNvSpPr/>
      </dsp:nvSpPr>
      <dsp:spPr>
        <a:xfrm>
          <a:off x="7369427" y="2016225"/>
          <a:ext cx="1415547" cy="94369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Desempenho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(Processo Declaração ICMS)</a:t>
          </a:r>
          <a:endParaRPr lang="pt-BR" sz="1200" b="0" kern="1200" dirty="0"/>
        </a:p>
      </dsp:txBody>
      <dsp:txXfrm>
        <a:off x="7397067" y="2043865"/>
        <a:ext cx="1360267" cy="888418"/>
      </dsp:txXfrm>
    </dsp:sp>
    <dsp:sp modelId="{632FF285-60F6-46BE-9EA0-0CAD33CEB751}">
      <dsp:nvSpPr>
        <dsp:cNvPr id="0" name=""/>
        <dsp:cNvSpPr/>
      </dsp:nvSpPr>
      <dsp:spPr>
        <a:xfrm>
          <a:off x="8027192" y="2959923"/>
          <a:ext cx="91440" cy="394918"/>
        </a:xfrm>
        <a:custGeom>
          <a:avLst/>
          <a:gdLst/>
          <a:ahLst/>
          <a:cxnLst/>
          <a:rect l="0" t="0" r="0" b="0"/>
          <a:pathLst>
            <a:path>
              <a:moveTo>
                <a:pt x="50009" y="0"/>
              </a:moveTo>
              <a:lnTo>
                <a:pt x="50009" y="197459"/>
              </a:lnTo>
              <a:lnTo>
                <a:pt x="45720" y="197459"/>
              </a:lnTo>
              <a:lnTo>
                <a:pt x="45720" y="3949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872D6-A30B-4CE7-B6A7-2E903692DAED}">
      <dsp:nvSpPr>
        <dsp:cNvPr id="0" name=""/>
        <dsp:cNvSpPr/>
      </dsp:nvSpPr>
      <dsp:spPr>
        <a:xfrm>
          <a:off x="7365138" y="3354842"/>
          <a:ext cx="1415547" cy="94369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Quantidade/Percentual de Contribuintes omissos de Declaração ICMS por mais de 30 dias</a:t>
          </a:r>
          <a:endParaRPr lang="pt-BR" sz="1000" b="1" kern="1200" dirty="0"/>
        </a:p>
      </dsp:txBody>
      <dsp:txXfrm>
        <a:off x="7392778" y="3382482"/>
        <a:ext cx="1360267" cy="8884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F2D6B-4F0E-47A6-8C59-4C60DDF87ABE}">
      <dsp:nvSpPr>
        <dsp:cNvPr id="0" name=""/>
        <dsp:cNvSpPr/>
      </dsp:nvSpPr>
      <dsp:spPr>
        <a:xfrm>
          <a:off x="4848549" y="670010"/>
          <a:ext cx="1848195" cy="98617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Declarações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 smtClean="0"/>
            <a:t>Escrituração e Declaração de Apuração do ICMS</a:t>
          </a:r>
          <a:endParaRPr lang="pt-BR" sz="1050" b="1" kern="1200" dirty="0"/>
        </a:p>
      </dsp:txBody>
      <dsp:txXfrm>
        <a:off x="4877433" y="698894"/>
        <a:ext cx="1790427" cy="928406"/>
      </dsp:txXfrm>
    </dsp:sp>
    <dsp:sp modelId="{259A6B37-F657-46E0-92D7-71A4525F8F38}">
      <dsp:nvSpPr>
        <dsp:cNvPr id="0" name=""/>
        <dsp:cNvSpPr/>
      </dsp:nvSpPr>
      <dsp:spPr>
        <a:xfrm>
          <a:off x="3472381" y="1656185"/>
          <a:ext cx="2300265" cy="377479"/>
        </a:xfrm>
        <a:custGeom>
          <a:avLst/>
          <a:gdLst/>
          <a:ahLst/>
          <a:cxnLst/>
          <a:rect l="0" t="0" r="0" b="0"/>
          <a:pathLst>
            <a:path>
              <a:moveTo>
                <a:pt x="2300265" y="0"/>
              </a:moveTo>
              <a:lnTo>
                <a:pt x="2300265" y="188739"/>
              </a:lnTo>
              <a:lnTo>
                <a:pt x="0" y="188739"/>
              </a:lnTo>
              <a:lnTo>
                <a:pt x="0" y="3774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E1134-3C11-44A6-B4B6-7007877BC6BE}">
      <dsp:nvSpPr>
        <dsp:cNvPr id="0" name=""/>
        <dsp:cNvSpPr/>
      </dsp:nvSpPr>
      <dsp:spPr>
        <a:xfrm>
          <a:off x="2764607" y="2033664"/>
          <a:ext cx="1415547" cy="943698"/>
        </a:xfrm>
        <a:prstGeom prst="roundRect">
          <a:avLst>
            <a:gd name="adj" fmla="val 10000"/>
          </a:avLst>
        </a:prstGeom>
        <a:solidFill>
          <a:srgbClr val="208AB0"/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Maturidade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(Processo Declaração ICMS) </a:t>
          </a:r>
          <a:endParaRPr lang="pt-BR" sz="1200" b="0" kern="1200" dirty="0"/>
        </a:p>
      </dsp:txBody>
      <dsp:txXfrm>
        <a:off x="2792247" y="2061304"/>
        <a:ext cx="1360267" cy="888418"/>
      </dsp:txXfrm>
    </dsp:sp>
    <dsp:sp modelId="{213464F8-7AD9-421F-8A5B-7C0620AB6C37}">
      <dsp:nvSpPr>
        <dsp:cNvPr id="0" name=""/>
        <dsp:cNvSpPr/>
      </dsp:nvSpPr>
      <dsp:spPr>
        <a:xfrm>
          <a:off x="712063" y="2977363"/>
          <a:ext cx="2760318" cy="377479"/>
        </a:xfrm>
        <a:custGeom>
          <a:avLst/>
          <a:gdLst/>
          <a:ahLst/>
          <a:cxnLst/>
          <a:rect l="0" t="0" r="0" b="0"/>
          <a:pathLst>
            <a:path>
              <a:moveTo>
                <a:pt x="2760318" y="0"/>
              </a:moveTo>
              <a:lnTo>
                <a:pt x="2760318" y="188739"/>
              </a:lnTo>
              <a:lnTo>
                <a:pt x="0" y="188739"/>
              </a:lnTo>
              <a:lnTo>
                <a:pt x="0" y="377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F0B5-776F-44A3-AF26-7B6220268B19}">
      <dsp:nvSpPr>
        <dsp:cNvPr id="0" name=""/>
        <dsp:cNvSpPr/>
      </dsp:nvSpPr>
      <dsp:spPr>
        <a:xfrm>
          <a:off x="4289" y="3354842"/>
          <a:ext cx="1415547" cy="94369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Exclusivamente Gerada Eletronicamente pelo Fisco com base no SPED</a:t>
          </a:r>
          <a:endParaRPr lang="pt-BR" sz="1050" kern="1200" dirty="0"/>
        </a:p>
      </dsp:txBody>
      <dsp:txXfrm>
        <a:off x="31929" y="3382482"/>
        <a:ext cx="1360267" cy="888418"/>
      </dsp:txXfrm>
    </dsp:sp>
    <dsp:sp modelId="{93BD5A2D-986B-4B72-9B19-5988A3F1777C}">
      <dsp:nvSpPr>
        <dsp:cNvPr id="0" name=""/>
        <dsp:cNvSpPr/>
      </dsp:nvSpPr>
      <dsp:spPr>
        <a:xfrm>
          <a:off x="2552275" y="2977363"/>
          <a:ext cx="920106" cy="377479"/>
        </a:xfrm>
        <a:custGeom>
          <a:avLst/>
          <a:gdLst/>
          <a:ahLst/>
          <a:cxnLst/>
          <a:rect l="0" t="0" r="0" b="0"/>
          <a:pathLst>
            <a:path>
              <a:moveTo>
                <a:pt x="920106" y="0"/>
              </a:moveTo>
              <a:lnTo>
                <a:pt x="920106" y="188739"/>
              </a:lnTo>
              <a:lnTo>
                <a:pt x="0" y="188739"/>
              </a:lnTo>
              <a:lnTo>
                <a:pt x="0" y="377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76D22-E287-42C6-A887-49B969EF56C1}">
      <dsp:nvSpPr>
        <dsp:cNvPr id="0" name=""/>
        <dsp:cNvSpPr/>
      </dsp:nvSpPr>
      <dsp:spPr>
        <a:xfrm>
          <a:off x="1844501" y="3354842"/>
          <a:ext cx="1415547" cy="943698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Gerada pelo contribuinte e confrontada on-line  com dados do SPED </a:t>
          </a:r>
          <a:endParaRPr lang="pt-BR" sz="1050" kern="1200" dirty="0"/>
        </a:p>
      </dsp:txBody>
      <dsp:txXfrm>
        <a:off x="1872141" y="3382482"/>
        <a:ext cx="1360267" cy="888418"/>
      </dsp:txXfrm>
    </dsp:sp>
    <dsp:sp modelId="{B6F6406C-70F4-4788-BC1A-6CF2BE7C2389}">
      <dsp:nvSpPr>
        <dsp:cNvPr id="0" name=""/>
        <dsp:cNvSpPr/>
      </dsp:nvSpPr>
      <dsp:spPr>
        <a:xfrm>
          <a:off x="3472381" y="2977363"/>
          <a:ext cx="920106" cy="377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39"/>
              </a:lnTo>
              <a:lnTo>
                <a:pt x="920106" y="188739"/>
              </a:lnTo>
              <a:lnTo>
                <a:pt x="920106" y="377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1AFAE-1317-45D0-B569-28E38BAF2967}">
      <dsp:nvSpPr>
        <dsp:cNvPr id="0" name=""/>
        <dsp:cNvSpPr/>
      </dsp:nvSpPr>
      <dsp:spPr>
        <a:xfrm>
          <a:off x="3684714" y="3354842"/>
          <a:ext cx="1415547" cy="943698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/>
            <a:t>Gerada pelo contribuinte e confrontada a “posteriori” com informação ao contribuinte</a:t>
          </a:r>
          <a:endParaRPr lang="pt-BR" sz="1050" kern="1200" dirty="0"/>
        </a:p>
      </dsp:txBody>
      <dsp:txXfrm>
        <a:off x="3712354" y="3382482"/>
        <a:ext cx="1360267" cy="888418"/>
      </dsp:txXfrm>
    </dsp:sp>
    <dsp:sp modelId="{F30014BA-726F-48DF-B59B-8043FCD895CE}">
      <dsp:nvSpPr>
        <dsp:cNvPr id="0" name=""/>
        <dsp:cNvSpPr/>
      </dsp:nvSpPr>
      <dsp:spPr>
        <a:xfrm>
          <a:off x="3472381" y="2977363"/>
          <a:ext cx="2760318" cy="377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39"/>
              </a:lnTo>
              <a:lnTo>
                <a:pt x="2760318" y="188739"/>
              </a:lnTo>
              <a:lnTo>
                <a:pt x="2760318" y="377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8277B-B553-469B-984A-C9E0A3D31CD6}">
      <dsp:nvSpPr>
        <dsp:cNvPr id="0" name=""/>
        <dsp:cNvSpPr/>
      </dsp:nvSpPr>
      <dsp:spPr>
        <a:xfrm>
          <a:off x="5524926" y="3354842"/>
          <a:ext cx="1415547" cy="943698"/>
        </a:xfrm>
        <a:prstGeom prst="roundRect">
          <a:avLst>
            <a:gd name="adj" fmla="val 10000"/>
          </a:avLst>
        </a:prstGeom>
        <a:solidFill>
          <a:srgbClr val="FF3300"/>
        </a:solidFill>
        <a:ln>
          <a:solidFill>
            <a:srgbClr val="0099C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Gerada pelo </a:t>
          </a:r>
          <a:r>
            <a:rPr lang="pt-BR" sz="1050" kern="1200" dirty="0" smtClean="0"/>
            <a:t>contribuinte e não confrontada com informações do SPED</a:t>
          </a:r>
          <a:endParaRPr lang="pt-BR" sz="1050" kern="1200" dirty="0"/>
        </a:p>
      </dsp:txBody>
      <dsp:txXfrm>
        <a:off x="5552566" y="3382482"/>
        <a:ext cx="1360267" cy="888418"/>
      </dsp:txXfrm>
    </dsp:sp>
    <dsp:sp modelId="{F978C44D-8DFB-4CAA-8402-1C976641AA3E}">
      <dsp:nvSpPr>
        <dsp:cNvPr id="0" name=""/>
        <dsp:cNvSpPr/>
      </dsp:nvSpPr>
      <dsp:spPr>
        <a:xfrm>
          <a:off x="5772647" y="1656185"/>
          <a:ext cx="2300265" cy="377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39"/>
              </a:lnTo>
              <a:lnTo>
                <a:pt x="2300265" y="188739"/>
              </a:lnTo>
              <a:lnTo>
                <a:pt x="2300265" y="3774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67C43-5A76-4744-9FD1-311C9DE4859F}">
      <dsp:nvSpPr>
        <dsp:cNvPr id="0" name=""/>
        <dsp:cNvSpPr/>
      </dsp:nvSpPr>
      <dsp:spPr>
        <a:xfrm>
          <a:off x="7365138" y="2033664"/>
          <a:ext cx="1415547" cy="94369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Desempenho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(Processo Declaração ICMS)</a:t>
          </a:r>
          <a:endParaRPr lang="pt-BR" sz="1200" b="0" kern="1200" dirty="0"/>
        </a:p>
      </dsp:txBody>
      <dsp:txXfrm>
        <a:off x="7392778" y="2061304"/>
        <a:ext cx="1360267" cy="888418"/>
      </dsp:txXfrm>
    </dsp:sp>
    <dsp:sp modelId="{632FF285-60F6-46BE-9EA0-0CAD33CEB751}">
      <dsp:nvSpPr>
        <dsp:cNvPr id="0" name=""/>
        <dsp:cNvSpPr/>
      </dsp:nvSpPr>
      <dsp:spPr>
        <a:xfrm>
          <a:off x="8027192" y="2977363"/>
          <a:ext cx="91440" cy="377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872D6-A30B-4CE7-B6A7-2E903692DAED}">
      <dsp:nvSpPr>
        <dsp:cNvPr id="0" name=""/>
        <dsp:cNvSpPr/>
      </dsp:nvSpPr>
      <dsp:spPr>
        <a:xfrm>
          <a:off x="7365138" y="3354842"/>
          <a:ext cx="1415547" cy="94369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Quantidade/Percentual de Contribuintes omissos de Declaração ICMS por mais de 30 dias</a:t>
          </a:r>
          <a:endParaRPr lang="pt-BR" sz="1000" b="1" kern="1200" dirty="0"/>
        </a:p>
      </dsp:txBody>
      <dsp:txXfrm>
        <a:off x="7392778" y="3382482"/>
        <a:ext cx="1360267" cy="8884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E43A0-B703-4123-A822-D071E832C8A3}">
      <dsp:nvSpPr>
        <dsp:cNvPr id="0" name=""/>
        <dsp:cNvSpPr/>
      </dsp:nvSpPr>
      <dsp:spPr>
        <a:xfrm>
          <a:off x="6392" y="55464"/>
          <a:ext cx="1910532" cy="114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Revisão geral e Elaboração de uma proposta </a:t>
          </a:r>
          <a:r>
            <a:rPr lang="pt-BR" sz="1600" b="1" kern="1200" dirty="0" smtClean="0"/>
            <a:t>completa </a:t>
          </a:r>
          <a:endParaRPr lang="pt-BR" sz="1600" kern="1200" dirty="0"/>
        </a:p>
      </dsp:txBody>
      <dsp:txXfrm>
        <a:off x="39967" y="89039"/>
        <a:ext cx="1843382" cy="1079169"/>
      </dsp:txXfrm>
    </dsp:sp>
    <dsp:sp modelId="{06049803-C4DD-4882-B777-ABDA00115304}">
      <dsp:nvSpPr>
        <dsp:cNvPr id="0" name=""/>
        <dsp:cNvSpPr/>
      </dsp:nvSpPr>
      <dsp:spPr>
        <a:xfrm>
          <a:off x="2085051" y="391717"/>
          <a:ext cx="405032" cy="47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2085051" y="486479"/>
        <a:ext cx="283522" cy="284288"/>
      </dsp:txXfrm>
    </dsp:sp>
    <dsp:sp modelId="{F17D88E6-322F-402C-89EE-02ECEBCD72C7}">
      <dsp:nvSpPr>
        <dsp:cNvPr id="0" name=""/>
        <dsp:cNvSpPr/>
      </dsp:nvSpPr>
      <dsp:spPr>
        <a:xfrm>
          <a:off x="2681137" y="55464"/>
          <a:ext cx="1910532" cy="114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Validação com BID, FMI, </a:t>
          </a:r>
          <a:r>
            <a:rPr lang="pt-BR" sz="1600" b="1" kern="1200" dirty="0" smtClean="0"/>
            <a:t>GT/CONFAZ</a:t>
          </a:r>
          <a:endParaRPr lang="pt-BR" sz="1600" kern="1200" dirty="0"/>
        </a:p>
      </dsp:txBody>
      <dsp:txXfrm>
        <a:off x="2714712" y="89039"/>
        <a:ext cx="1843382" cy="1079169"/>
      </dsp:txXfrm>
    </dsp:sp>
    <dsp:sp modelId="{6883BDF4-A31A-414C-8D6E-05D5DCAAB495}">
      <dsp:nvSpPr>
        <dsp:cNvPr id="0" name=""/>
        <dsp:cNvSpPr/>
      </dsp:nvSpPr>
      <dsp:spPr>
        <a:xfrm>
          <a:off x="4759797" y="391717"/>
          <a:ext cx="405032" cy="47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4759797" y="486479"/>
        <a:ext cx="283522" cy="284288"/>
      </dsp:txXfrm>
    </dsp:sp>
    <dsp:sp modelId="{7A4CDB15-7E9D-47E1-AB52-A2E154C314EA}">
      <dsp:nvSpPr>
        <dsp:cNvPr id="0" name=""/>
        <dsp:cNvSpPr/>
      </dsp:nvSpPr>
      <dsp:spPr>
        <a:xfrm>
          <a:off x="5355883" y="55464"/>
          <a:ext cx="1910532" cy="114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Revisão e ajustes na pesquisa com base nas observações item </a:t>
          </a:r>
          <a:r>
            <a:rPr lang="pt-BR" sz="1600" b="1" kern="1200" dirty="0" smtClean="0"/>
            <a:t>anterior</a:t>
          </a:r>
          <a:endParaRPr lang="pt-BR" sz="1600" kern="1200" dirty="0"/>
        </a:p>
      </dsp:txBody>
      <dsp:txXfrm>
        <a:off x="5389458" y="89039"/>
        <a:ext cx="1843382" cy="1079169"/>
      </dsp:txXfrm>
    </dsp:sp>
    <dsp:sp modelId="{8D28F1EF-5507-4BE0-B4A0-65FE664BBCC7}">
      <dsp:nvSpPr>
        <dsp:cNvPr id="0" name=""/>
        <dsp:cNvSpPr/>
      </dsp:nvSpPr>
      <dsp:spPr>
        <a:xfrm rot="5400000">
          <a:off x="6108633" y="1335520"/>
          <a:ext cx="405032" cy="47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-5400000">
        <a:off x="6169005" y="1369910"/>
        <a:ext cx="284288" cy="283522"/>
      </dsp:txXfrm>
    </dsp:sp>
    <dsp:sp modelId="{9BA29EF5-37F6-472B-B9AA-0A7FAA2B7783}">
      <dsp:nvSpPr>
        <dsp:cNvPr id="0" name=""/>
        <dsp:cNvSpPr/>
      </dsp:nvSpPr>
      <dsp:spPr>
        <a:xfrm>
          <a:off x="5355883" y="1965996"/>
          <a:ext cx="1910532" cy="114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Aplicação da pesquisa </a:t>
          </a:r>
          <a:r>
            <a:rPr lang="pt-BR" sz="1600" b="1" kern="1200" dirty="0" smtClean="0"/>
            <a:t>piloto</a:t>
          </a:r>
          <a:endParaRPr lang="pt-BR" sz="1600" kern="1200" dirty="0"/>
        </a:p>
      </dsp:txBody>
      <dsp:txXfrm>
        <a:off x="5389458" y="1999571"/>
        <a:ext cx="1843382" cy="1079169"/>
      </dsp:txXfrm>
    </dsp:sp>
    <dsp:sp modelId="{865FD44E-8604-4DF1-B165-92FC2F7FFFB0}">
      <dsp:nvSpPr>
        <dsp:cNvPr id="0" name=""/>
        <dsp:cNvSpPr/>
      </dsp:nvSpPr>
      <dsp:spPr>
        <a:xfrm rot="10800000">
          <a:off x="4782723" y="2302250"/>
          <a:ext cx="405032" cy="47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0800000">
        <a:off x="4904233" y="2397012"/>
        <a:ext cx="283522" cy="284288"/>
      </dsp:txXfrm>
    </dsp:sp>
    <dsp:sp modelId="{611BDBA4-7E80-49F5-A2F1-23C2DC4CCB97}">
      <dsp:nvSpPr>
        <dsp:cNvPr id="0" name=""/>
        <dsp:cNvSpPr/>
      </dsp:nvSpPr>
      <dsp:spPr>
        <a:xfrm>
          <a:off x="2681137" y="1965996"/>
          <a:ext cx="1910532" cy="114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Apresentação no </a:t>
          </a:r>
          <a:r>
            <a:rPr lang="pt-BR" sz="1600" b="1" kern="1200" dirty="0" err="1" smtClean="0"/>
            <a:t>Pré</a:t>
          </a:r>
          <a:r>
            <a:rPr lang="pt-BR" sz="1600" b="1" kern="1200" dirty="0" smtClean="0"/>
            <a:t>-CONFAZ dos resultados do </a:t>
          </a:r>
          <a:r>
            <a:rPr lang="pt-BR" sz="1600" b="1" kern="1200" dirty="0" smtClean="0"/>
            <a:t>piloto</a:t>
          </a:r>
          <a:endParaRPr lang="pt-BR" sz="1600" kern="1200" dirty="0"/>
        </a:p>
      </dsp:txBody>
      <dsp:txXfrm>
        <a:off x="2714712" y="1999571"/>
        <a:ext cx="1843382" cy="1079169"/>
      </dsp:txXfrm>
    </dsp:sp>
    <dsp:sp modelId="{2897535E-6069-4D5A-B116-B46D072B60BC}">
      <dsp:nvSpPr>
        <dsp:cNvPr id="0" name=""/>
        <dsp:cNvSpPr/>
      </dsp:nvSpPr>
      <dsp:spPr>
        <a:xfrm rot="10800000">
          <a:off x="2107977" y="2302250"/>
          <a:ext cx="405032" cy="47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0800000">
        <a:off x="2229487" y="2397012"/>
        <a:ext cx="283522" cy="284288"/>
      </dsp:txXfrm>
    </dsp:sp>
    <dsp:sp modelId="{18DA5F06-849A-47AC-BAC1-A1CFB9A9366C}">
      <dsp:nvSpPr>
        <dsp:cNvPr id="0" name=""/>
        <dsp:cNvSpPr/>
      </dsp:nvSpPr>
      <dsp:spPr>
        <a:xfrm>
          <a:off x="6392" y="1965996"/>
          <a:ext cx="1910532" cy="114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Implementação do levantamento no sistema de </a:t>
          </a:r>
          <a:r>
            <a:rPr lang="pt-BR" sz="1600" b="1" kern="1200" dirty="0" smtClean="0"/>
            <a:t>coleta</a:t>
          </a:r>
          <a:endParaRPr lang="pt-BR" sz="1600" kern="1200" dirty="0"/>
        </a:p>
      </dsp:txBody>
      <dsp:txXfrm>
        <a:off x="39967" y="1999571"/>
        <a:ext cx="1843382" cy="1079169"/>
      </dsp:txXfrm>
    </dsp:sp>
    <dsp:sp modelId="{D7BB1273-C241-4CEB-8CBF-6ADBF44D3572}">
      <dsp:nvSpPr>
        <dsp:cNvPr id="0" name=""/>
        <dsp:cNvSpPr/>
      </dsp:nvSpPr>
      <dsp:spPr>
        <a:xfrm rot="5400000">
          <a:off x="759141" y="3246053"/>
          <a:ext cx="405032" cy="47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-5400000">
        <a:off x="819513" y="3280443"/>
        <a:ext cx="284288" cy="283522"/>
      </dsp:txXfrm>
    </dsp:sp>
    <dsp:sp modelId="{9EACE4DB-25C6-41F9-ACA0-4F900B5926DF}">
      <dsp:nvSpPr>
        <dsp:cNvPr id="0" name=""/>
        <dsp:cNvSpPr/>
      </dsp:nvSpPr>
      <dsp:spPr>
        <a:xfrm>
          <a:off x="6392" y="3876529"/>
          <a:ext cx="1910532" cy="114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Coleta dos dados em todas </a:t>
          </a:r>
          <a:r>
            <a:rPr lang="pt-BR" sz="1600" b="1" kern="1200" dirty="0" smtClean="0"/>
            <a:t>UF</a:t>
          </a:r>
          <a:endParaRPr lang="pt-BR" sz="1600" kern="1200" dirty="0"/>
        </a:p>
      </dsp:txBody>
      <dsp:txXfrm>
        <a:off x="39967" y="3910104"/>
        <a:ext cx="1843382" cy="1079169"/>
      </dsp:txXfrm>
    </dsp:sp>
    <dsp:sp modelId="{FE238102-6902-4F21-8F5B-13BCDAAA6C11}">
      <dsp:nvSpPr>
        <dsp:cNvPr id="0" name=""/>
        <dsp:cNvSpPr/>
      </dsp:nvSpPr>
      <dsp:spPr>
        <a:xfrm>
          <a:off x="2085051" y="4212783"/>
          <a:ext cx="405032" cy="47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2085051" y="4307545"/>
        <a:ext cx="283522" cy="284288"/>
      </dsp:txXfrm>
    </dsp:sp>
    <dsp:sp modelId="{E3688AA6-696A-4A03-A8B2-8613777C4DE3}">
      <dsp:nvSpPr>
        <dsp:cNvPr id="0" name=""/>
        <dsp:cNvSpPr/>
      </dsp:nvSpPr>
      <dsp:spPr>
        <a:xfrm>
          <a:off x="2681137" y="3876529"/>
          <a:ext cx="1910532" cy="114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Geração da base de dados, tabulação e </a:t>
          </a:r>
          <a:r>
            <a:rPr lang="pt-BR" sz="1600" b="1" kern="1200" dirty="0" smtClean="0"/>
            <a:t>análise</a:t>
          </a:r>
          <a:endParaRPr lang="pt-BR" sz="1600" kern="1200" dirty="0"/>
        </a:p>
      </dsp:txBody>
      <dsp:txXfrm>
        <a:off x="2714712" y="3910104"/>
        <a:ext cx="1843382" cy="1079169"/>
      </dsp:txXfrm>
    </dsp:sp>
    <dsp:sp modelId="{5EECCED9-4891-4741-8EA1-D49FF305206E}">
      <dsp:nvSpPr>
        <dsp:cNvPr id="0" name=""/>
        <dsp:cNvSpPr/>
      </dsp:nvSpPr>
      <dsp:spPr>
        <a:xfrm>
          <a:off x="4759797" y="4212783"/>
          <a:ext cx="405032" cy="473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4759797" y="4307545"/>
        <a:ext cx="283522" cy="284288"/>
      </dsp:txXfrm>
    </dsp:sp>
    <dsp:sp modelId="{131903E1-C08A-4F00-972F-C570DED92266}">
      <dsp:nvSpPr>
        <dsp:cNvPr id="0" name=""/>
        <dsp:cNvSpPr/>
      </dsp:nvSpPr>
      <dsp:spPr>
        <a:xfrm>
          <a:off x="5355883" y="3876529"/>
          <a:ext cx="1910532" cy="114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/>
            <a:t>Apresentação para UFs e no Pré-CONFAZ</a:t>
          </a:r>
          <a:endParaRPr lang="pt-BR" sz="1600" kern="1200"/>
        </a:p>
      </dsp:txBody>
      <dsp:txXfrm>
        <a:off x="5389458" y="3910104"/>
        <a:ext cx="1843382" cy="1079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821F68-1396-4180-B1BC-A9CCC5204BC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40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E7E373-20EE-4BEC-9CED-BB59943034C3}" type="slidenum">
              <a:rPr lang="pt-BR" altLang="pt-BR" smtClean="0">
                <a:solidFill>
                  <a:srgbClr val="000000"/>
                </a:solidFill>
              </a:rPr>
              <a:pPr/>
              <a:t>5</a:t>
            </a:fld>
            <a:endParaRPr lang="pt-BR" alt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9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057704-B225-4087-93B7-152C78A246C7}" type="slidenum">
              <a:rPr lang="pt-BR" altLang="pt-BR" smtClean="0">
                <a:solidFill>
                  <a:srgbClr val="000000"/>
                </a:solidFill>
              </a:rPr>
              <a:pPr/>
              <a:t>6</a:t>
            </a:fld>
            <a:endParaRPr lang="pt-BR" alt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7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CDA495-6AD3-49D1-B6A0-E3802D35BAFF}" type="slidenum">
              <a:rPr lang="pt-BR" altLang="pt-BR" smtClean="0">
                <a:solidFill>
                  <a:srgbClr val="000000"/>
                </a:solidFill>
              </a:rPr>
              <a:pPr/>
              <a:t>7</a:t>
            </a:fld>
            <a:endParaRPr lang="pt-BR" alt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5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CDA495-6AD3-49D1-B6A0-E3802D35BAFF}" type="slidenum">
              <a:rPr lang="pt-BR" altLang="pt-BR" smtClean="0">
                <a:solidFill>
                  <a:srgbClr val="000000"/>
                </a:solidFill>
              </a:rPr>
              <a:pPr/>
              <a:t>8</a:t>
            </a:fld>
            <a:endParaRPr lang="pt-BR" alt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9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CDA495-6AD3-49D1-B6A0-E3802D35BAFF}" type="slidenum">
              <a:rPr lang="pt-BR" altLang="pt-BR" smtClean="0">
                <a:solidFill>
                  <a:srgbClr val="000000"/>
                </a:solidFill>
              </a:rPr>
              <a:pPr/>
              <a:t>9</a:t>
            </a:fld>
            <a:endParaRPr lang="pt-BR" alt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C35FCA5-AAF8-42C3-B00F-33229A8BE9A6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A8CCF-87A3-4CD6-BAD6-D542A07D9F0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7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E8EAD-4B1C-4BEE-868B-F24C363C1F03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C905-60D6-4BB2-81E8-E5ED02382C2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72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4E60-6786-4EFA-B159-B20542AAB128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50B5-4761-447C-86BB-7A9C9320988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52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 rot="10800000">
            <a:off x="-19050" y="14288"/>
            <a:ext cx="4489450" cy="327025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40000"/>
                  <a:lumOff val="60000"/>
                </a:schemeClr>
              </a:gs>
              <a:gs pos="69000">
                <a:schemeClr val="bg1"/>
              </a:gs>
              <a:gs pos="49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 userDrawn="1"/>
        </p:nvSpPr>
        <p:spPr>
          <a:xfrm>
            <a:off x="2193925" y="3679825"/>
            <a:ext cx="6950075" cy="1981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3635375" y="3141663"/>
            <a:ext cx="5473700" cy="223202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b="-3346"/>
          <a:stretch>
            <a:fillRect/>
          </a:stretch>
        </p:blipFill>
        <p:spPr bwMode="auto">
          <a:xfrm>
            <a:off x="-19879" y="64052"/>
            <a:ext cx="4608000" cy="336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6512" y="3280901"/>
            <a:ext cx="1872208" cy="360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Data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A9E098-9B35-4DE9-B98D-ED88C12F42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38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7524750" y="0"/>
            <a:ext cx="1619250" cy="765175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0000">
                <a:schemeClr val="accent6">
                  <a:lumMod val="40000"/>
                  <a:lumOff val="60000"/>
                </a:schemeClr>
              </a:gs>
              <a:gs pos="69000">
                <a:schemeClr val="bg1"/>
              </a:gs>
              <a:gs pos="49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0"/>
            <a:ext cx="7775575" cy="5921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0" y="476250"/>
            <a:ext cx="7775575" cy="73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 userDrawn="1"/>
        </p:nvSpPr>
        <p:spPr>
          <a:xfrm>
            <a:off x="0" y="476250"/>
            <a:ext cx="7775575" cy="365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b="-3346"/>
          <a:stretch>
            <a:fillRect/>
          </a:stretch>
        </p:blipFill>
        <p:spPr bwMode="auto">
          <a:xfrm>
            <a:off x="7776000" y="-10302"/>
            <a:ext cx="1368000" cy="9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uxograma: Atraso 7"/>
          <p:cNvSpPr/>
          <p:nvPr userDrawn="1"/>
        </p:nvSpPr>
        <p:spPr>
          <a:xfrm flipH="1">
            <a:off x="7596336" y="-10302"/>
            <a:ext cx="179664" cy="785703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4932363" y="549275"/>
            <a:ext cx="27543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476672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75688" y="6475413"/>
            <a:ext cx="468312" cy="36512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8AFEBE-CF27-4B5E-A995-098CE2E3AD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12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52E11A1-4F7D-4423-B339-105EFC2B2DB4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21CB-F29F-4C18-9324-B0210460147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756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5029B-CC3E-4D9B-A573-EAAD6A0E5322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0312F-E6F3-4138-99AA-58093D3B92D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817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DDCE4-ED71-4843-926B-9BA074797EF3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759E-DC39-4741-A08B-CB7166792B0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374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53BF-3785-4F47-886F-19AFCEE1B4E4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3B31-DBD1-4BBD-A727-6D818D58DB7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322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4A4B-D145-45E0-AC12-3FFBACA92224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4A57B-BCE9-4975-AB8A-20878502B18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40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9F7A-8E28-4297-8F97-083122BD3CA7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FDD33-480F-46DB-9260-377AA1F485F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63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D54A-041F-4277-9D6A-7A6B5429E3A3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92AA-D8F2-4B7A-A215-7518F64EA26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568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B633-7A95-468C-B948-7787A8D043D6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3FAD-7386-4C8F-90F9-7548672F2FB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618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EC817-37F0-41C3-A1DD-5D57482B0D25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6CEA-04D2-461D-90D1-22F1BF14AD1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230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2167-3B68-4A49-ACE0-6D2DC26A9863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062A8-C2AA-4215-A1E1-47EAE98075F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744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2D24-F7F6-44C0-B62F-D15F8B4E0A00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B34A-15D5-4C4A-970E-898042E0231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115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B9C8-D73E-49B4-A884-D7EB36203B09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B2D9-872E-45F8-BBBC-03D6BA06925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526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065D-2087-404A-924C-5E83EF15C55C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355C-E8A2-4A6D-8065-05C0752BB4C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109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4E79-6D1F-425D-84AA-D7E1083AF17D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766A-A012-4DAB-8F06-B91A8F3FE27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37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86D1-D716-4C34-B45F-C10193ABDF8E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B653-5B31-4F03-8C73-6819C4A7029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144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83A9-7367-41C5-B1D1-A1B4E6C3E380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976D-53DD-4B63-BA4F-460A920D620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906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864A-0C2F-4CE5-B453-882BE8798C02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34F2-0181-4CC4-9654-365D5D9EA70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08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9704-44C9-4819-B7F1-1D24070605E2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3137-AA95-4668-9B7C-6EB84EA94C7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431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E86E-C05B-4FC3-84D5-CA01F5C94511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56C5-3700-44BB-A563-B54335E987B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94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BAE3-5AFB-4F0C-92C2-25113A95D5EC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D633-92CE-4636-9884-B0BEF509786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060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E8CC-8222-471B-8421-FDFC68E38FDB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D2BC-9174-419C-814D-5A93ADBB05D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214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453E9-8665-428B-B3CE-9018FB8DD0FA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17F5C-0254-45BE-93F4-B69A8A91BE4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593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E8A2-DEAA-4358-AF91-EF65B019C8B0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6A2B-1F06-466E-8DEA-0FF409978A9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870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A326-0E6F-439F-ABB8-9E78F6F21565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5E10-616E-4E65-93AD-B6246070247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68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3F48-D4EE-469C-99AA-4940650B86DD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6F95-F854-4216-861A-2293247FD7A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58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EA62-37B0-416A-A90D-C345365BFBF4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A101D-3AE7-4075-80ED-8668E46A75E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89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75B9-B1F3-414A-9ED5-AF64D0F49451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1F39-422A-4829-A24F-800AB8D0609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50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E768-97FC-43FA-B8A2-AC126CF57BB2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4FA77-D629-4AE6-8812-CE3E642B8AE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3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A105-A800-4241-909F-799C70D32EBC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0900-C4F3-494E-BE3F-0C360A5DE23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9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F0F5-C219-4921-9A31-DDABF7474CE0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003C-9BDD-4CAC-8093-B325FB65F10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99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F85DC4A-A223-49B7-A74E-1F717FCDC508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765272E1-7A9B-4FD9-83C0-C95FE91B53F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94" r:id="rId2"/>
    <p:sldLayoutId id="2147483818" r:id="rId3"/>
    <p:sldLayoutId id="2147483795" r:id="rId4"/>
    <p:sldLayoutId id="2147483796" r:id="rId5"/>
    <p:sldLayoutId id="2147483797" r:id="rId6"/>
    <p:sldLayoutId id="2147483819" r:id="rId7"/>
    <p:sldLayoutId id="2147483798" r:id="rId8"/>
    <p:sldLayoutId id="2147483820" r:id="rId9"/>
    <p:sldLayoutId id="2147483799" r:id="rId10"/>
    <p:sldLayoutId id="2147483821" r:id="rId11"/>
    <p:sldLayoutId id="2147483822" r:id="rId12"/>
    <p:sldLayoutId id="2147483823" r:id="rId13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E87B080-3457-4E2A-9466-62861CC65F11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A4AD925-885E-42C6-A5E6-DFFDB75AD20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00" r:id="rId2"/>
    <p:sldLayoutId id="2147483825" r:id="rId3"/>
    <p:sldLayoutId id="2147483801" r:id="rId4"/>
    <p:sldLayoutId id="2147483802" r:id="rId5"/>
    <p:sldLayoutId id="2147483803" r:id="rId6"/>
    <p:sldLayoutId id="2147483826" r:id="rId7"/>
    <p:sldLayoutId id="2147483804" r:id="rId8"/>
    <p:sldLayoutId id="2147483827" r:id="rId9"/>
    <p:sldLayoutId id="2147483805" r:id="rId10"/>
    <p:sldLayoutId id="2147483828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571FD9-1561-4569-836C-727FDE13C8C9}" type="datetime1">
              <a:rPr lang="en-US" altLang="en-US"/>
              <a:pPr>
                <a:defRPr/>
              </a:pPr>
              <a:t>6/25/2015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This is a test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F76541-5D75-4B15-B02E-815D2FB0B87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macdowell@iadb.org" TargetMode="External"/><Relationship Id="rId2" Type="http://schemas.openxmlformats.org/officeDocument/2006/relationships/hyperlink" Target="mailto:lucianamopimentel@gmail.com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mailto:Soraya.naffah@fazenda.mg.gov.b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png"/><Relationship Id="rId4" Type="http://schemas.openxmlformats.org/officeDocument/2006/relationships/diagramData" Target="../diagrams/data2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8.png"/><Relationship Id="rId4" Type="http://schemas.openxmlformats.org/officeDocument/2006/relationships/diagramData" Target="../diagrams/data3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8.png"/><Relationship Id="rId4" Type="http://schemas.openxmlformats.org/officeDocument/2006/relationships/diagramData" Target="../diagrams/data4.xm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7.jpeg"/><Relationship Id="rId4" Type="http://schemas.openxmlformats.org/officeDocument/2006/relationships/diagramData" Target="../diagrams/data5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solidFill>
            <a:srgbClr val="41B3D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7903" y="2813843"/>
            <a:ext cx="5261677" cy="1623269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</a:rPr>
              <a:t>Indicadores Fiscais para </a:t>
            </a:r>
            <a:r>
              <a:rPr lang="pt-BR" dirty="0">
                <a:solidFill>
                  <a:schemeClr val="tx1"/>
                </a:solidFill>
              </a:rPr>
              <a:t>os entes </a:t>
            </a:r>
            <a:r>
              <a:rPr lang="pt-BR" dirty="0" smtClean="0">
                <a:solidFill>
                  <a:schemeClr val="tx1"/>
                </a:solidFill>
              </a:rPr>
              <a:t>subnacionais </a:t>
            </a:r>
            <a:r>
              <a:rPr lang="pt-BR" dirty="0">
                <a:solidFill>
                  <a:schemeClr val="tx1"/>
                </a:solidFill>
              </a:rPr>
              <a:t>do </a:t>
            </a:r>
            <a:r>
              <a:rPr lang="pt-BR" dirty="0" smtClean="0">
                <a:solidFill>
                  <a:schemeClr val="tx1"/>
                </a:solidFill>
              </a:rPr>
              <a:t>Brasil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 rot="10800000" flipV="1">
            <a:off x="5724128" y="5764672"/>
            <a:ext cx="365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Brasilia, </a:t>
            </a:r>
            <a:r>
              <a:rPr lang="en-US" altLang="en-US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25 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de </a:t>
            </a:r>
            <a:r>
              <a:rPr lang="en-US" altLang="en-US" dirty="0" err="1">
                <a:latin typeface="Calibri" panose="020F0502020204030204" pitchFamily="34" charset="0"/>
                <a:ea typeface="MS PGothic" panose="020B0600070205080204" pitchFamily="34" charset="-128"/>
              </a:rPr>
              <a:t>Junho</a:t>
            </a:r>
            <a:r>
              <a:rPr lang="en-US" altLang="en-US" dirty="0">
                <a:latin typeface="Calibri" panose="020F0502020204030204" pitchFamily="34" charset="0"/>
                <a:ea typeface="MS PGothic" panose="020B0600070205080204" pitchFamily="34" charset="-128"/>
              </a:rPr>
              <a:t> de 2015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4638"/>
            <a:ext cx="9144000" cy="228600"/>
          </a:xfrm>
          <a:prstGeom prst="rect">
            <a:avLst/>
          </a:prstGeom>
          <a:solidFill>
            <a:srgbClr val="41B3D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 descr="C:\Users\Luciana\Desktop\bid_portug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62200"/>
            <a:ext cx="31781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jec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720183" cy="87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31088" cy="824136"/>
          </a:xfrm>
        </p:spPr>
        <p:txBody>
          <a:bodyPr anchor="t"/>
          <a:lstStyle/>
          <a:p>
            <a:pPr lvl="0" eaLnBrk="1" hangingPunct="1"/>
            <a:r>
              <a:rPr lang="en-US" altLang="en-US" sz="32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Exemplo</a:t>
            </a:r>
            <a:r>
              <a:rPr lang="en-US" altLang="en-US" sz="32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- </a:t>
            </a:r>
            <a:r>
              <a:rPr lang="pt-BR" altLang="pt-BR" sz="3200" b="1" dirty="0" smtClean="0">
                <a:solidFill>
                  <a:srgbClr val="0099CC"/>
                </a:solidFill>
                <a:latin typeface="Calibri" panose="020F0502020204030204" pitchFamily="34" charset="0"/>
              </a:rPr>
              <a:t>ADMINISTRAÇÃO TRIBUTÁRIA E CONTENCIOSO FISCAL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en-US" altLang="en-US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89365594"/>
              </p:ext>
            </p:extLst>
          </p:nvPr>
        </p:nvGraphicFramePr>
        <p:xfrm>
          <a:off x="179512" y="1268760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C:\Users\Luciana\Desktop\bid_portugu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31088" cy="824136"/>
          </a:xfrm>
        </p:spPr>
        <p:txBody>
          <a:bodyPr anchor="t"/>
          <a:lstStyle/>
          <a:p>
            <a:pPr lvl="0" eaLnBrk="1" hangingPunct="1"/>
            <a:r>
              <a:rPr lang="en-US" altLang="en-US" sz="32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Exemplo</a:t>
            </a:r>
            <a:r>
              <a:rPr lang="en-US" altLang="en-US" sz="32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- </a:t>
            </a:r>
            <a:r>
              <a:rPr lang="pt-BR" altLang="pt-BR" sz="3200" b="1" dirty="0" smtClean="0">
                <a:solidFill>
                  <a:srgbClr val="0099CC"/>
                </a:solidFill>
                <a:latin typeface="Calibri" panose="020F0502020204030204" pitchFamily="34" charset="0"/>
              </a:rPr>
              <a:t>ADMINISTRAÇÃO TRIBUTÁRIA E CONTENCIOSO FISCAL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en-US" altLang="en-US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36803870"/>
              </p:ext>
            </p:extLst>
          </p:nvPr>
        </p:nvGraphicFramePr>
        <p:xfrm>
          <a:off x="179512" y="1268760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ndulado 2"/>
          <p:cNvSpPr/>
          <p:nvPr/>
        </p:nvSpPr>
        <p:spPr>
          <a:xfrm rot="19867801">
            <a:off x="7046438" y="3767668"/>
            <a:ext cx="2419743" cy="1440652"/>
          </a:xfrm>
          <a:prstGeom prst="wave">
            <a:avLst>
              <a:gd name="adj1" fmla="val 12500"/>
              <a:gd name="adj2" fmla="val 1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399CD"/>
                </a:solidFill>
              </a:rPr>
              <a:t>Desempenho</a:t>
            </a:r>
            <a:endParaRPr lang="pt-BR" dirty="0">
              <a:solidFill>
                <a:srgbClr val="0399CD"/>
              </a:solidFill>
            </a:endParaRPr>
          </a:p>
        </p:txBody>
      </p:sp>
      <p:pic>
        <p:nvPicPr>
          <p:cNvPr id="6" name="Picture 8" descr="C:\Users\Luciana\Desktop\bid_portugu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6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31088" cy="824136"/>
          </a:xfrm>
        </p:spPr>
        <p:txBody>
          <a:bodyPr anchor="t"/>
          <a:lstStyle/>
          <a:p>
            <a:pPr lvl="0" eaLnBrk="1" hangingPunct="1"/>
            <a:r>
              <a:rPr lang="en-US" altLang="en-US" sz="32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Exemplo</a:t>
            </a:r>
            <a:r>
              <a:rPr lang="en-US" altLang="en-US" sz="32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- </a:t>
            </a:r>
            <a:r>
              <a:rPr lang="pt-BR" altLang="pt-BR" sz="3200" b="1" dirty="0" smtClean="0">
                <a:solidFill>
                  <a:srgbClr val="0099CC"/>
                </a:solidFill>
                <a:latin typeface="Calibri" panose="020F0502020204030204" pitchFamily="34" charset="0"/>
              </a:rPr>
              <a:t>ADMINISTRAÇÃO TRIBUTÁRIA E CONTENCIOSO FISCAL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en-US" altLang="en-US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64624233"/>
              </p:ext>
            </p:extLst>
          </p:nvPr>
        </p:nvGraphicFramePr>
        <p:xfrm>
          <a:off x="179512" y="1268760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ndulado 2"/>
          <p:cNvSpPr/>
          <p:nvPr/>
        </p:nvSpPr>
        <p:spPr>
          <a:xfrm rot="19784587">
            <a:off x="1619172" y="3708017"/>
            <a:ext cx="3744416" cy="1296144"/>
          </a:xfrm>
          <a:prstGeom prst="wav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399CD"/>
                </a:solidFill>
              </a:rPr>
              <a:t>Maturidade</a:t>
            </a:r>
            <a:endParaRPr lang="pt-BR" dirty="0">
              <a:solidFill>
                <a:srgbClr val="0399CD"/>
              </a:solidFill>
            </a:endParaRPr>
          </a:p>
        </p:txBody>
      </p:sp>
      <p:pic>
        <p:nvPicPr>
          <p:cNvPr id="6" name="Picture 8" descr="C:\Users\Luciana\Desktop\bid_portugu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15064" cy="762000"/>
          </a:xfrm>
        </p:spPr>
        <p:txBody>
          <a:bodyPr anchor="t"/>
          <a:lstStyle/>
          <a:p>
            <a:pPr eaLnBrk="1" hangingPunct="1"/>
            <a:r>
              <a:rPr lang="en-US" altLang="en-US" sz="40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Indicadores</a:t>
            </a:r>
            <a:r>
              <a:rPr lang="en-US" altLang="en-US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40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Fiscais</a:t>
            </a:r>
            <a:r>
              <a:rPr lang="en-US" altLang="en-US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– </a:t>
            </a:r>
            <a:r>
              <a:rPr lang="en-US" altLang="en-US" sz="40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Próximos</a:t>
            </a:r>
            <a:r>
              <a:rPr lang="en-US" altLang="en-US" sz="4000" b="1" dirty="0" smtClean="0">
                <a:solidFill>
                  <a:srgbClr val="0099CC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4000" b="1" dirty="0" err="1" smtClean="0">
                <a:solidFill>
                  <a:srgbClr val="0099CC"/>
                </a:solidFill>
                <a:ea typeface="MS PGothic" panose="020B0600070205080204" pitchFamily="34" charset="-128"/>
              </a:rPr>
              <a:t>Passos</a:t>
            </a:r>
            <a:endParaRPr lang="en-US" altLang="en-US" sz="4000" b="1" dirty="0" smtClean="0">
              <a:solidFill>
                <a:srgbClr val="0099CC"/>
              </a:solidFill>
              <a:ea typeface="MS PGothic" panose="020B0600070205080204" pitchFamily="34" charset="-128"/>
            </a:endParaRP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468313" y="855663"/>
            <a:ext cx="8610600" cy="101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t-Regular" pitchFamily="2" charset="0"/>
              </a:defRPr>
            </a:lvl1pPr>
            <a:lvl2pPr marL="719138" indent="-28733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Unit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Unit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Unit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endParaRPr lang="pt-BR" b="1" dirty="0" smtClean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endParaRPr lang="pt-BR" b="1" dirty="0" smtClean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62208772"/>
              </p:ext>
            </p:extLst>
          </p:nvPr>
        </p:nvGraphicFramePr>
        <p:xfrm>
          <a:off x="827584" y="751344"/>
          <a:ext cx="7272808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8" descr="C:\Users\Luciana\Desktop\bid_portugu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3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162800" cy="762000"/>
          </a:xfrm>
        </p:spPr>
        <p:txBody>
          <a:bodyPr anchor="t"/>
          <a:lstStyle/>
          <a:p>
            <a:pPr eaLnBrk="1" hangingPunct="1"/>
            <a:r>
              <a:rPr lang="en-US" altLang="en-US" sz="4000" b="1" smtClean="0">
                <a:solidFill>
                  <a:srgbClr val="0099CC"/>
                </a:solidFill>
                <a:ea typeface="MS PGothic" panose="020B0600070205080204" pitchFamily="34" charset="-128"/>
              </a:rPr>
              <a:t>Indicadores Fiscais</a:t>
            </a: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266700" y="1499651"/>
            <a:ext cx="8610600" cy="330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t-Regular" pitchFamily="2" charset="0"/>
              </a:defRPr>
            </a:lvl1pPr>
            <a:lvl2pPr marL="719138" indent="-28733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Unit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Unit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Unit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A expectativa é de que os dados tabulados em relação à maturidade e ao desempenho possam ser utilizados para</a:t>
            </a: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: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endParaRPr lang="pt-BR" sz="2400" b="1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o desenho de novos </a:t>
            </a: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programas/projetos</a:t>
            </a:r>
            <a:endParaRPr lang="pt-BR" sz="2400" b="1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o acompanhamento anual da evolução dos indicadores e o monitoramento da evolução dos </a:t>
            </a: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projetos</a:t>
            </a:r>
            <a:endParaRPr lang="pt-BR" sz="2400" b="1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a análise dos resultados alcançados e dos impactos ao final da </a:t>
            </a: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implementação </a:t>
            </a:r>
            <a:endParaRPr lang="pt-BR" b="1" dirty="0" smtClean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8" descr="C:\Users\Luciana\Desktop\bid_portug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5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162800" cy="762000"/>
          </a:xfrm>
        </p:spPr>
        <p:txBody>
          <a:bodyPr anchor="t"/>
          <a:lstStyle/>
          <a:p>
            <a:pPr eaLnBrk="1" hangingPunct="1"/>
            <a:r>
              <a:rPr lang="en-US" altLang="en-US" sz="4000" b="1" smtClean="0">
                <a:solidFill>
                  <a:srgbClr val="0099CC"/>
                </a:solidFill>
                <a:ea typeface="MS PGothic" panose="020B0600070205080204" pitchFamily="34" charset="-128"/>
              </a:rPr>
              <a:t>Indicadores Fiscais</a:t>
            </a: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395536" y="1838945"/>
            <a:ext cx="8610600" cy="38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t-Regular" pitchFamily="2" charset="0"/>
              </a:defRPr>
            </a:lvl1pPr>
            <a:lvl2pPr marL="719138" indent="-28733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Unit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Unit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Unit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Críticas e sugestões, enviar para os e-mails:</a:t>
            </a:r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dirty="0" smtClean="0">
                <a:hlinkClick r:id="rId2"/>
              </a:rPr>
              <a:t>lucianamopimentel@gmail.com</a:t>
            </a:r>
            <a:r>
              <a:rPr lang="pt-BR" dirty="0" smtClean="0"/>
              <a:t>;</a:t>
            </a:r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dirty="0" smtClean="0">
                <a:hlinkClick r:id="rId3"/>
              </a:rPr>
              <a:t>mmacdowell@iadb.org</a:t>
            </a:r>
            <a:r>
              <a:rPr lang="pt-BR" dirty="0" smtClean="0"/>
              <a:t>;</a:t>
            </a:r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dirty="0">
                <a:hlinkClick r:id="rId4"/>
              </a:rPr>
              <a:t>s</a:t>
            </a:r>
            <a:r>
              <a:rPr lang="pt-BR" dirty="0" smtClean="0">
                <a:hlinkClick r:id="rId4"/>
              </a:rPr>
              <a:t>oraya.naffah@fazenda.mg.gov.br</a:t>
            </a:r>
            <a:endParaRPr lang="pt-BR" dirty="0" smtClean="0"/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endParaRPr lang="pt-BR" dirty="0" smtClean="0"/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endParaRPr lang="pt-BR" dirty="0" smtClean="0"/>
          </a:p>
          <a:p>
            <a:pPr lvl="1"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endParaRPr lang="pt-BR" b="1" dirty="0" smtClean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endParaRPr lang="pt-BR" b="1" dirty="0" smtClean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372200" y="483932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Aft>
                <a:spcPts val="500"/>
              </a:spcAft>
              <a:defRPr/>
            </a:pPr>
            <a:r>
              <a:rPr lang="pt-BR" sz="28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Obrigada</a:t>
            </a:r>
            <a:endParaRPr lang="pt-BR" sz="2800" b="1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92333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8" descr="C:\Users\Luciana\Desktop\bid_portugu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9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399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4" descr="fontfinal_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19800"/>
            <a:ext cx="6172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Luciana\Desktop\bid_portugu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1781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jec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381089" cy="10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162800" cy="762000"/>
          </a:xfrm>
        </p:spPr>
        <p:txBody>
          <a:bodyPr anchor="t"/>
          <a:lstStyle/>
          <a:p>
            <a:pPr eaLnBrk="1" hangingPunct="1"/>
            <a:r>
              <a:rPr lang="en-US" altLang="en-US" sz="4000" b="1" smtClean="0">
                <a:solidFill>
                  <a:srgbClr val="0099CC"/>
                </a:solidFill>
                <a:ea typeface="MS PGothic" panose="020B0600070205080204" pitchFamily="34" charset="-128"/>
              </a:rPr>
              <a:t>Indicadores Fiscais</a:t>
            </a: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533400" y="2276475"/>
            <a:ext cx="8610600" cy="34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t-Regular" pitchFamily="2" charset="0"/>
              </a:defRPr>
            </a:lvl1pPr>
            <a:lvl2pPr marL="719138" indent="-28733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Unit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Unit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Unit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sz="36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Construção de instrumento de pesquisa, para auto </a:t>
            </a:r>
            <a:r>
              <a:rPr lang="pt-BR" sz="36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avaliação</a:t>
            </a:r>
            <a:endParaRPr lang="pt-BR" sz="3600" b="1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sz="36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Indicadores Fiscais </a:t>
            </a:r>
            <a:r>
              <a:rPr lang="pt-BR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(no sentido amplo da palavra fiscais)</a:t>
            </a:r>
            <a:r>
              <a:rPr lang="pt-BR" sz="36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, adaptados para os entes tributários subnacionais do </a:t>
            </a:r>
            <a:r>
              <a:rPr lang="pt-BR" sz="36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Brasil </a:t>
            </a:r>
            <a:endParaRPr lang="pt-BR" b="1" dirty="0" smtClean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endParaRPr lang="pt-BR" b="1" dirty="0" smtClean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8" descr="C:\Users\Luciana\Desktop\bid_portug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162800" cy="762000"/>
          </a:xfrm>
        </p:spPr>
        <p:txBody>
          <a:bodyPr anchor="t"/>
          <a:lstStyle/>
          <a:p>
            <a:pPr eaLnBrk="1" hangingPunct="1"/>
            <a:r>
              <a:rPr lang="en-US" altLang="en-US" sz="4000" b="1" smtClean="0">
                <a:solidFill>
                  <a:srgbClr val="0099CC"/>
                </a:solidFill>
                <a:ea typeface="MS PGothic" panose="020B0600070205080204" pitchFamily="34" charset="-128"/>
              </a:rPr>
              <a:t>Indicadores Fiscais</a:t>
            </a: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179512" y="1071215"/>
            <a:ext cx="8610600" cy="441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t-Regular" pitchFamily="2" charset="0"/>
              </a:defRPr>
            </a:lvl1pPr>
            <a:lvl2pPr marL="719138" indent="-28733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Unit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Unit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Unit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500"/>
              </a:spcAft>
              <a:defRPr/>
            </a:pPr>
            <a:r>
              <a:rPr lang="pt-BR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O trabalho está se baseando em diversas pesquisas já consolidadas, originalmente voltadas para a realidade dos órgãos fiscais nacionais, dentre elas:</a:t>
            </a:r>
          </a:p>
          <a:p>
            <a:pPr marL="819150" lvl="2" indent="-395288" algn="just" eaLnBrk="1" hangingPunct="1">
              <a:spcBef>
                <a:spcPct val="0"/>
              </a:spcBef>
              <a:spcAft>
                <a:spcPts val="50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pesquisa desenvolvida pelo FMI para a administração </a:t>
            </a:r>
            <a:r>
              <a:rPr lang="pt-BR" sz="22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tributária</a:t>
            </a:r>
            <a:endParaRPr lang="pt-BR" sz="2200" b="1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819150" lvl="2" indent="-395288" algn="just" eaLnBrk="1" hangingPunct="1">
              <a:spcBef>
                <a:spcPct val="0"/>
              </a:spcBef>
              <a:spcAft>
                <a:spcPts val="50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pesquisa do </a:t>
            </a:r>
            <a:r>
              <a:rPr lang="pt-BR" sz="2200" b="1" dirty="0" err="1" smtClean="0">
                <a:latin typeface="Calibri" panose="020F0502020204030204" pitchFamily="34" charset="0"/>
                <a:ea typeface="MS PGothic" panose="020B0600070205080204" pitchFamily="34" charset="-128"/>
              </a:rPr>
              <a:t>Doing</a:t>
            </a:r>
            <a:r>
              <a:rPr lang="pt-BR" sz="22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 Business para analise do tempo gasto para  abertura de empresas e do tempo gasto para pagamento de </a:t>
            </a:r>
            <a:r>
              <a:rPr lang="pt-BR" sz="22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tributos </a:t>
            </a:r>
            <a:endParaRPr lang="pt-BR" sz="2200" b="1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819150" lvl="2" indent="-395288" algn="just" eaLnBrk="1" hangingPunct="1">
              <a:spcBef>
                <a:spcPct val="0"/>
              </a:spcBef>
              <a:spcAft>
                <a:spcPts val="50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PEFA para análise do desempenho financeiro e </a:t>
            </a:r>
            <a:r>
              <a:rPr lang="pt-BR" sz="22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orçamentário </a:t>
            </a:r>
            <a:endParaRPr lang="pt-BR" sz="2200" b="1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819150" lvl="2" indent="-395288" algn="just" eaLnBrk="1" hangingPunct="1">
              <a:spcBef>
                <a:spcPct val="0"/>
              </a:spcBef>
              <a:spcAft>
                <a:spcPts val="50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DEMPA para análise do controle da Dívida </a:t>
            </a:r>
            <a:r>
              <a:rPr lang="pt-BR" sz="22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Pública </a:t>
            </a:r>
            <a:endParaRPr lang="pt-BR" sz="2200" b="1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819150" lvl="2" indent="-395288" algn="just" eaLnBrk="1" hangingPunct="1">
              <a:spcBef>
                <a:spcPct val="0"/>
              </a:spcBef>
              <a:spcAft>
                <a:spcPts val="500"/>
              </a:spcAft>
              <a:buFont typeface="Courier New" panose="02070309020205020404" pitchFamily="49" charset="0"/>
              <a:buChar char="o"/>
              <a:defRPr/>
            </a:pPr>
            <a:r>
              <a:rPr lang="pt-BR" sz="22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Inclusão das pesquisas desenvolvidas pela COGEF: Gestão para Resultados e Transparência </a:t>
            </a:r>
            <a:r>
              <a:rPr lang="pt-BR" sz="22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Fiscal </a:t>
            </a:r>
            <a:endParaRPr lang="pt-BR" b="1" dirty="0" smtClean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8" descr="C:\Users\Luciana\Desktop\bid_portug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162800" cy="762000"/>
          </a:xfrm>
        </p:spPr>
        <p:txBody>
          <a:bodyPr anchor="t"/>
          <a:lstStyle/>
          <a:p>
            <a:pPr eaLnBrk="1" hangingPunct="1"/>
            <a:r>
              <a:rPr lang="en-US" altLang="en-US" sz="4000" b="1" smtClean="0">
                <a:solidFill>
                  <a:srgbClr val="0099CC"/>
                </a:solidFill>
                <a:ea typeface="MS PGothic" panose="020B0600070205080204" pitchFamily="34" charset="-128"/>
              </a:rPr>
              <a:t>Indicadores Fiscais</a:t>
            </a: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107504" y="1147405"/>
            <a:ext cx="8610600" cy="410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t-Regular" pitchFamily="2" charset="0"/>
              </a:defRPr>
            </a:lvl1pPr>
            <a:lvl2pPr marL="719138" indent="-287338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Unit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Unit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Unit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Unit-Regular" pitchFamily="2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A pesquisa está estruturada em 4(quatro) grandes Eixos</a:t>
            </a: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: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endParaRPr lang="pt-BR" sz="2400" b="1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666750" lvl="1" indent="-342900" algn="just" eaLnBrk="1" hangingPunct="1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Dados </a:t>
            </a: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Gerais  -  arrecadação, PIB, e despesas, com fonte de coleta padronizada, numa série histórica para permitir análises comparativas da situação </a:t>
            </a: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fiscal </a:t>
            </a:r>
            <a:endParaRPr lang="pt-BR" sz="2400" b="1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666750" lvl="1" indent="-342900" algn="just" eaLnBrk="1" hangingPunct="1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Estrutura </a:t>
            </a: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e Governança da Gestão Fiscal </a:t>
            </a: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Estadual </a:t>
            </a:r>
          </a:p>
          <a:p>
            <a:pPr marL="666750" lvl="1" indent="-342900" algn="just" eaLnBrk="1" hangingPunct="1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Administração </a:t>
            </a: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Tributária e Contencioso Fiscal Administrativo e </a:t>
            </a: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Judicial </a:t>
            </a:r>
          </a:p>
          <a:p>
            <a:pPr marL="666750" lvl="1" indent="-342900" algn="just" eaLnBrk="1" hangingPunct="1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Administração </a:t>
            </a: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Financeira e Controle Interno e Externo da Gestão </a:t>
            </a:r>
            <a:r>
              <a:rPr lang="pt-BR" sz="2400" b="1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Fiscal</a:t>
            </a:r>
            <a:endParaRPr lang="pt-BR" b="1" dirty="0" smtClean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32550"/>
            <a:ext cx="9144000" cy="446088"/>
          </a:xfrm>
          <a:prstGeom prst="rect">
            <a:avLst/>
          </a:prstGeom>
          <a:solidFill>
            <a:srgbClr val="03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8" descr="C:\Users\Luciana\Desktop\bid_portug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1" y="5778538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506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2" descr="data:image/jpeg;base64,/9j/4AAQSkZJRgABAQAAAQABAAD/2wCEAAkGBxQTEhUUEhQWFhUXFhwYGRgYFx4dHBggGxoWGB8cHCEaHSggGh0lGxwdITEhJSkrLy4uGB8zODMvNygtLisBCgoKDg0OGxAQGzQkICQsLCw0NCwsLzQsLCw0LCwsLCwsLC8sLCwsLCwvLSwsLCwsLCwsLDQsLCwsLCwsLCwsLP/AABEIALcBEwMBIgACEQEDEQH/xAAbAAACAgMBAAAAAAAAAAAAAAAEBQMGAAECB//EAEMQAAIBAgQDBgQDBQUHBQEAAAECEQMhAAQSMQVBUQYTImFxgTJCkaGxwdEUUmLh8CMzcoLxFRYkQ5Ki0gdjssLiU//EABoBAAIDAQEAAAAAAAAAAAAAAAIDAAEEBQb/xAAwEQACAgEDAwEGBgIDAAAAAAAAAQIRAxIhMQRBURMUImFxkaEygbHR4fAF8SMzU//aAAwDAQACEQMRAD8A9cSqOZOJ1qqehxE9FTyAPkcA1qTDb8RhicZAOLQweog/lgdswvngIoet+kjELF+g+ow2KXkW78B1TMp54HqVAfhnC9+85j7jEbVanIfcfrhqS8i22GVac7nA1XJD97A716g3VvqMQVOIMPlI9sMQDZIMueRHvjsUeoGATxA/unGv9pf1GDpg2MO6AxGxH7hPtgE8UxpeK+X2xNLJqCSn8H4Y5bLj/wDn9IxCc/PI/TGLnyNgfpiqZVmmy/kw/r0xCcqDzPuB+mCDnCd5+mB6rTzbE3LtEFXKeY+mAK9NxsQfY4YlD1bGgvmcWQQ1J5nEPddDiwlBzE4hroOQxLJQkNJ+uOe4c88M3TETDE1EoXnKHmcQPlvM4YucDvgkygFqXrjgrgp1xx3flgigacZ3mCRS8sYaP8P2xZRPwoUW1d9UKGUVCNgWJlmndVAkxG4vhi+UywWVzQJG4gX8bLA8X7oB5gzuARhJ3Y/d+2MNNf3fxxTi/JdrwWLLLlSq6swqMUBPiDCSlNjyGnxd4kE8lJiYMmcWlSUaswuoqjadN/E0GwabL4tpjeJE1QovTGCmuK0PyTUvBcmfLyYzKATEalY7TM+FTOwG0iCenDVcvpP/ABSlgpaw3gfCBN5JBBmdxEgxUlppzxKtJeWJo+JNS8BX+2fLGsRDL+Q+mMwdIA9LP/qBl/3an/SP/LGqnb7KD5jPTTf72++PIApCqzU/DuCQYYbdbjzHnjetROqmtxI+IR5gT7dN/bkacXZP6nS9Sfdr6M9WqdusmfmO/TzxlTtlkokVSfIAz9xH3x5Q9ZNWnuWB5aVJGwHMzznynzt01QIB/wAO51EwxR732BmDAjbrgvcXn6k95919D0ul2+y0Ce8mL2X/AMsaqduspyFQ+i//AKx5zRQMhJpkAb8om438jv6eWFVbMU58LW2v19sGtIMtS7o9WPbnL/8A86sf4V/8sB5rttQ+Wk59dI/M483WmbEGZxM1CoRZZ9B/XO2C2Qt6mW9+2Sn/AJB/6x+mBm7Wf+z/AN//AOcVLQ3IE72vaI6xjqrSZJ1AiDBkj8jcee2DWRIDRIsx7WP8tNB6kn9Mdt2zqxalTnzk/aR+OKtTmY2vF2Ag+cmw8z+RxPToOV1yFQzBY7wYi0mZtHnieomVoY6ftPmW+ZF9EH5zjdDtRXG7I3qv/iRhFANhUTnuWG1+a89hjv8AYzE66caokMb+e23PFeqgvSkWD/fCqDenTI8tQ++o/hhll+1tBh49SHmIJHsR+mKK1LbxD72xlGmPmdRcdffbpivWRXp9i71O1dDlr/6f54gHayiRs/0H64reWytMqZq3IsTMDmDA9I/zbWxweHrMLVXeJYFQZMTaSMV7THgv0WWR+1VL5Vc/QfnjkdpKZ3Vx7A/nis1MgwE66fwlvi6GIuNzuB+eBqlNhzBuRY7xF/S+/ri1njIjwyRdf9r0SPjA9ZH4jEZ4hTOzjFOp03IJAJA3PTBGWy9VtQUE6RJ8oE4L1IruVol4LG+ep/vr9cYtQHYg+mKnUaN59xjla2DWRAOLLYcSIRirnMHk4H+Y47TOMuzT/mnBeqitDLNIx2rDFWHEG5MfrjocUqD5vqBi/URWhlsDDGFhiqjjNXy+mN/7Yq+X0/nia4kplkYjGjHlitni9TyHoP1xv/az9fsMF6kStDLCIx0GHTFeXjDcwPwx0OLkn4fvi9cStLLB32N4QHivkPrjWK1wJTOK+bcBQHsLi8aZgErHOAPtjpQxBN2uFki1lkciZN7R8p6YhrKZgH6kkz8Ww6euDKNUgKCTEXLLefUC5ifITjnS2VpHSg23Umc8LzwuNcEHaDYSBItfb74JyeadH0EmorzKktpYEETa6kSTI2PpgGqqm8udEGQN56mbi15HLBeQzCSvhXSeTNYX3UwYOAkk06/v8jINppSf5/3sMeJ8BrFdaKSg1CGuQAQdIj4oj7C2F/DzRQs7hVPdlQTT1QYgWmR6rcYu3EO1VDu61NA4sDTbZg3I8rSImeeKvW4b4gSVYyWJWb3J36+x3xl6VyyQlCao09VUJKcRXUyuolgVqoTMMuktsd2vPntudr4e10WsAKKs2kBVXSRbwsYX0v7nC6rUNNgCZFnAYalG4AgzysRgqrWpVKZeaaVUhQixTLW3XSIa+9puMampQMycZgGcyb0GE0zqImdRMfEDI6g3HscRrqrN4quhGBBhF3uxMbxFp2w0fM1aaSzag6qVDNINioklZETBjpuN8I0zRJirRpMFcqHpkW3OkAsCyyZ9AemLi2ueQJqPbj4nP7MSIJYrHhYMI5ATFydt7+XPENGnSDRJLT+9+oFziE166vfugN9JKxEWHhOrba/0w9yPCaVZqoJMBQwAEXUgHxG/PbzwxCmc/tCsrSALXIXbyEG/4254gyPCO9+BWuQAbwJm5OkC8W9/Y5uBUtCqJET4gbtMmD1F4jyw7ymeWmlGksF0+XmUCwCYHUG+I0+7KVeCo1OEBmYUzIkRM7bFr335CTzjpLl+B0Xka4OqBpN7Wi+8z9vYycUpFBKtsdJjzGoHfA9J20BjMhCZtIPI7fzwvIqfI2HwSGtPs7QCg/F4oY+KwFzpOqNjzXlv15yuVpyAygzBA0/FDGwBBk7XG8HEvB65NAFjJg3+uB+JM9ocqpWSI8IgMJMReNtzJOBlCVWg1KN7r6HVRaBYDQkAmWjcAna83vM+XpiB8jS0TMkCLDckuQfj22G3tjvheWaord47CnBggABj7zqHhiR5YJznD11SqlVkAaWtJ57+Hf0titBSkn2Fr5ekdWlGMLpHKTY6rmSx6dOXPGfslEtAV9hbUbWgk897wMEcVpVELFWGnSLFrmfCRDAlpA68sc06LVbinq8M+ErqGwkgEnSd9vpi42DJx7foB0MpSdgRqFMGCNVzubauUDfEVXh5EaZkfEZUgbbQbnywyzL0wrLUaZ3AE2DD4I523mwweeHgKr3h6YqWAGkSbN4r7A/rgkmC9PAiqZEW3Er4QdzaJ22m+23PngFAxJGlTHPl0jbr7Wxbc9TKMreArAYFW+EE73AJIifK/rgJ67KyLoaCTcKw2JMjTGrrtad8Smimo+Cv1cnW3NPT6wABEzO0HrON0OGVW2VTaeQ5Sd+gn6Ww3r5qnVJXUacWGogTexgQJ6+p645ZqtInQ9JtQEEwousGAOim597kma9RpfENY4PfsLq/Dmp/3igf5wZ+n4Y5qZEwWCGBBkGR15T/ACx2eKgoV0gMTINwBby8/bBWR4rSl/lBQ/ESZa1yfaPfBSm0rQEccJOuBYctYG4HKxv9fUfXEVSlBi8+m3riwPXPdr4gok/LMzdt79IEc/bEbZtXLE/P4C0CSbEmCo8j63xeuRXpLyINB6fbGyrDl9jixhV0qBTDMpa7CJEDfTvBJN9ttrYgXJAkAiAVPjUyCd5uBJAsVkdROIsr8FvB8RGJ6H7/AKY3ho2R6Fj5xHrbpOMxfqy8FeivJG1dTTlqhJQEgKAD6WNxN9+uMpmnRXV3hZrGDqMzYc4O/KcS0mPeHoyBomxI/wBPvhZxTU6yqHQDEqAPqAJPUnFPYsc5vidGmNKu6uRdSCRJAn4SI35jHNNk0BlddJgMQNNweUgA35zzxxleE5fulqaJYqD4mPOJsThjRo0+6V1ARNQkKg/eZbmRF1P9HF6G1sWppPc2nEofUp7wsrA2iBJAk7XmbYNy0hEkWZpBFwAQSAfpHthdVz6rFXRACzfSSOdwZtb744znHnB1KoDlNgB4REFtK+EGCRt1thUVKEmw5NSVGcVqglBeQhVrbXBH1GFVetefCDa7AEbCbQZuDgrNZirVDE0G192pAUHxaohxF9r8wcQ8IyNRtRrZeqbgAxAj5p1DkOQ88F6mrYqUHEIpUa5YAo8WUcgJi0HUIvHnvvg5coaMlwggWDrOqxkiIIIEX8vXBearVnMQEgABilQgxP7qzP22wnr8MZwWqNrb+JKsxPLUPPYDriNPhcFqSq+53l+OUVoQKZfWxYELeRYwNPOdycMa1arl5K5f4vDCjUbgE/Cecee2IMllKFEAO/dC0MhJNzf4qdvbGcZ4zTrK6U+8EICrH/mtqAn4vB4CTHtAxJTUXXf4A6G422DZriOaIhKBBB6EmInbbzMHmMH8DqZqsCgU0wSRrjVcC4BaQsjf0wNwTM1KAMOCJkB9xIUubTItpHiBi8Dla+ztTVSnf+3Pyj93kFtgFkcnw6+KDeJQjae/zEGZ4NUR1pvLa/Tl6DE9WgKaOtaiQAtipjcMBqsCZiSb7YsHFD/xeW/zdehwwr0VdmDgMNIsQCPm64PULo86ymfNEkaVAX5ZJIttsOuCc1QVwKukjwhS0mJKwJgxzvOAnSO7gQLbCL3/AJYsVGpoyg0lr5mmGubjuyTtfbpfAvLW/gasXYm4bR/sKSrpPdlp0/LLFttxI8t8KRXMvBNmBH/UThyK1MaruRED+/3tf5Yt164q1ZjTDFjuRcBrRO5iMKx9RHNaSr5jJYnjqyxtl0eNYBAYf/Frel9sEKEVVgADlPp1PlitVuNqY06iQ08wsaYvzN/LFnyeeV6AnQ2mhUYjcBhpPMfiMaVKhDjbEXEsqpJ0CQoPhAJvpsd/abb4veSpgZY+EBlocvJBbzEg74894Vm37xQwABgwqqpI0SYMdQL+WLNlONEpVRg0kaZaBFpJsSCL/jgVmgXLDNMTcUqkGmCNTsYMRcBiD4d2ETyi998Lc/mCggGNDF4YsCRsAIveSIBHphp3JquXQwyAH41EhiLDURzOC6HDHzCTUbQLiVsT9DYAj74jmitFleNYd1KoVDAC0aTcn5jqn643mKc0gGX4RJaFsv8AlaZiNxhunDFpk06tUlrEMw1DnvY/fDrJ9mUcI7OfMKBpa5PMdALYur2Kqt7KFlex2ZqklVCLpDqzyAwNxBAN4wl4jk3pGDBkTaTFzY2scetvxRqbMp0lVMAxpMC34eQxV+P8cVswrpDIBoI2kzeZtHthjjGMdxStvZFX4flMw5BSi5WbkyBAiRJiTcWmcSZ6kadSWyzLbfUxsQYuvMGD6rj005mtWv8As9OokkSldGF4BO3K498IM9na1AODSpopYgB6wABmYi/Lz64Xt3GKEnwJqNUhXCFkR1URrvzkXFzfpzxnCq6qrLEiwKll8W4nqTfflOLFR4H3mVzeZzA7t6YTQqPIYt4Ya17xtHvhFn+HimxCaZFMsSZNiYAuSBfa2Bcr2DS0ssGU7NGogdapAOwiYExyMfTGYg4b2sNOklM0hKqBZoFttx0xmGKqFOTsp1So1Pu27stpDAggi0yPl9cO+E0nqZdnZ9BJOpSJ2mIk2kHpzxJleHUalPvnKutPSRSlgW1HqDYcjaTyIwjPDSHF1AYxMMSLE7c8BjlqdoblShsxtnahpojIQVLKp8Aax38Pl0HTAicYR3NAUwUJhXXVTBiTOibX5YYcP4W6/wBiaqqS4KveF2iZjmN+hxDxTuhXBq5il3g5IsybkQZlb+Z3wTzRg9L5+TM0lNyTXAEeG0xUK6ZGkkSSbxP4jA2VziswANNS1vhJN7QTNvXDvOoor0ipJBEGREbj88Js12oPipClSRdcHTTQbGIkJqi3M4DW+yNDXA1Q1Qik9wAwBGpirQLTYAwY5Tgjs9l6xZ1pd20gwq1bjmSykFoAnzOCsqxNNQxLAAgAknSAxGkTyEYT5jhOYoMwDQQPiRyDceYHLFJUtg5Nt22H9osxmcoZqVKLMTZEqKzJYNLAeJQRG+JuyFPNZioNWhKRphzUKfCCxj91SxF4nZgcJeCM1Wsyd+uut8bVIIbTB8TNbcC3UDpg3jdGqct3NBtKB9Xdq5gzJ3J64ySyZ9WivzQ+GKGjXf5Fc4xnqtPNmYqMlSdLjUpIPwkbMNhb25HEWa7RValU1Tp8TamAUASTJi0i/ngmrkIFKV7upYNqOrvJLEuCDCx4VjnvjY7O1mEAfCYPIgwLRg4XxW/ArJGt09jMpxx6WyoZEEMpMRFxO3+uPQuzuYV6bhB8OYKnxFgSEQkrIGlSTIXlilDhKsgpBAtUx4mYyx8c6B8IBGgXm67iTi09lqL0qTo9NgwryRbmiX3v7YLGp3clRMmlRpO+BrxMf8VlvIn8MMz8bf4B/wDbCriLg1qD+KA8ElSFEgxJNgTBj0OGAcFniD4B/wDbDb5FJHn9Zv7sX5Hy+/p+GJuIue70rUKnUKgUxpbSoF/mkgmwnblvhDxfiTIwVAAVVQTudp3Prgt+NU6tNWNqkEOBN+QjrYT74zTtrbg2RnFNp8jDgnFZcnNpqp/+0qBl8rqxjyNxI5YetxCjQeKSmoj7lzESRz03j064UcG4ZVrLJFVE5QfmOwv6YY8bowadMCVBIYmwfmCGIlj5/wAJxjlLCpe69uH4+xqxwyabfPbz9wXjvaxxTX9lplGgO1QqG03gQdjLGCWHQRgrs52lq16QDoj1g/jPwqUjeFEDpAAHPEPZmvl6Nap+1UJQgsusBlIB5xYmbzyiN74R8Z7QaMxUfJhaKsBKU5KE8jcADfoL9cZ/dyN44Rrvfb67jNUoS1zba8f2i25vLtUbTTojvEUa5LAXgCCwj4WG3ITHLHNWgpBpund1qiqVZbyq2YXlQQIEGDBHTFcods+IPT0CCGBTXoMm0QDPxARt5Y44Ia6UjrdAaVUaVqA94TaQCdovIP8AFPTExxy4pNuvhvf97F6o5VTTosGW4Qwgs8wNIGkLF2YgwINz069cR0uJSigiBvdnp7teCtoO4M8/bDds7NNmiDpJgdYmBG9+fPFXykqq2ZbTs68id0Yj7euO108nLEpeTk9XHRkcUyfNZylq1MHJgAeMVBJsDNzbpPqMOMpxVwIWqlSxhWRlewmLTJjy64qObYs4G8kDrMDyAnb/AF5ulzJBgMV5ACoR0FhWB6dcOjLuZNT8hddEqro1BajMOvMiQAQCbcuuK1nOz+YEzTmSfmjl5wcW7J52o9UAklYnxUwD5XQ6ZtvbnzxL2mrhcu8ydRCxO8keeGVGe7CU5LZHnOTzdfL6impCLcz68iPpi60e0AWnTpimatTSpclhq1afFAgm5M+v0wLRyygDwjbkAMETjLlwQyVq7GnF1M8f4TVXj71qGg0DTBqq9Vm3IQW6MLwdvfCvNVTUaqUBYsUQQJMAajtfc4aOs7z9T+WFdOnmFadSzqBUrErv1F/ecHDHGCpCp5ZTdsgCxZlIPMRjMMf95q6eGUME3IvczyMYzDtMfIu34KQWzFMAS4UR4ZABghoIHxXGGmXzzuqnR4g3La38sXDhGWKoVeWJJIIp7CNiTMbYBr8Ld8wadNWYuAdIsLjTc77jCVljjdLuMWJ5d32A1zLVtasqgFIA1TO4vaB6YotRCIIIkbe2L1RhKgpsYOpk0xAkcoN2iDiDifZLMJSasKVKtTBnXRqB9G3hcCCDFiIInBObe4M4KLoKzZkU3Bnn+B/LFa4lwWp31VxAQubk9T9dziyDV+zJK6WEAgiCsWgjkcJe0OYPeaSCVZVbaRcbHrttgk1qdlzUnBOPks/D2/s1tABPP/N+eGXFv7xx6D20iPtivcIcmmIsIBAPWI+lojywyzmdLNOkkwB4b7ADnAGJpbjYbklKipZrMp3k0VNJJhVmY2B3JJvffmcD1tQ2cqOQmw64c0shSFDN/tNMip4RQeT4JaGOlT4zEWi0HmcL8pllKr4QYHxTFgOcCZiNxhcW/wAPgjS7gVI1lYvTrMGMrqDENBub7jYbHDahw6pAZ84qsQPMgG95Iv545LaPhQdJLT+ED0wAtWqGLIignnsfe2DVRe4L+Awp8C7yoWFdaj2MsrgmIghhqA5Xnlgynw7PU5NJnaLnS+ufaZP0xHw7iFRaqxNwBcEgTykwd+eHjcaGtUCydWlmmIJECxHIgyZ5jFyy44kjinLsVDjXF8zqVajuHS+2kiDItb6xi1cM4zXr0b0VnTBqhtJHUwFn6dcVXtLl3TMuXBHeMWVmBGpYi3kNvbDehxCpRRKInQEkwYUlgDcwJgRv0OOfnzuK9zex+HFU/eXAq7TZdAwek+tSIMiCCoUG0/DMweeJux3CDVLNKypEKYJbUwQwCYkBtQnmtoInCavmmIg8zaBHXE3CvC4N7R/VsDNSWFpsOEoyz6qPXKPE0ohHeooKqsqqgEkAQWjmLgeuEXH+02Wqkt43Y3i29hJ2G1sCcSo1XfLllhPBBUfGAVW5m+0YuOb4Nl6nxUkaeekT9d/vjH0PQLL785P5I39X1LxOox38s8yr53X107eI+nnGOcvkEKXLkzCkfDHiJnmIJHLmcWvi3ZrL03TQr/M0BiYiNg09dsDZ3syzEFasqQSFc6W2sAsaRjq+wQX4W0c9ddK7mrE1PMaLqWaDIIMKDaCOW5b7Y7rcU1iKlNKnmwII9CGkfXHNXhFZQpUCGFgr9ImzW3/HAxR1s1OTyWPE24tH4gcsMxdLDE7S3Ay9XPKqb2C6nEMuyAGnVSLFkqyDHRXG3oTjqiHqAimaoVF8IDqbEwJDGAYnytgGvkVWCQUqGbfEV9ZAH3xCmSJgI1z8RM6j5C0D64elRmcrG4yLEay9NiBqiquk+d1Ok+sH88bpcRa80m0/+3UDC0nZ7H0wsd6ygF9Yp07BT45tAEGQBGOCxXUGRQ7QygHTAi3PT9sRpA0WTg3FaKVCah7vw2109HMdPCeeHOcSlmkAWoGUGZQg3giDv1xSDmGQSahU7GbjyMg/lix9kqOim7MwYu5aQZEQB+M4i8Eruc08g7VKgSrZCBcCLieQtiejliahp1IICyYJ52F7EYl4E0rUc7vVZtuVgJ62xvhTB62YcQQGCb/ui/3xVIKznM8ORAXFR1UXIJBH1aSPrgNaw9vLDDjrhacEHxHkJPqJtI6mwxXqtTwsTMQfPC5SpsbHHaQwSlScamzdFGa5U0alibn4V079MawlVFYTIE8o/ljML9OH/o/t+w9SyJf9f2CezmeqS6ZogAQARz6iUscPeLZlyUbLSKiLp7wCCp3DXO8HfAXAs3T7nXUpUhquSymVidm1D+hjeb4zlwCoqIWJsinrteNPTnziN8cjNOc5+6uDpdPihjh7z5EeayJSqtYXllLEmSJLBmk3iQOvxHphPxeuaWbJDMikqSU3i0kAmCbEieeL5W4e+ay1SsKGnQwJK/Lp0v4gDqIG+q4MeRxV8xwjv6Xf1FZQCKfeLBEkSAUJDfQ47MciSWrY5E8Lk2luM8hm++o1GDM41t43szwZ1NGxIjCftKrRQI20Ee4Mfhhj2ayXcpUXUjhiSCpvtF1IBG3pgqvwt81SRaIBZC5YHksKxMAEn2GFZ8sYux/T4G4afAJ2dRjRXSAWCtZjAJD8jPRsPWyoakbuzaf+XYA3nSeflvcb3wv4Vw1qS6AuseKQbKJgcpIuOcYsPC+FuS6VjpUQpA1QCflVRctcdOc4xPqdWyex0F06xxuSpgOSysaQKTcp1OAq8rndm5x54F4hw/XX8Kl07sy1NQAGvpkswEExPkOeLK3DKNBhIIVR86wQYtuxAJJJMyd8Ic2r1ILVPEpJPdtaD8oj1i4EX3nGWXVZlPnZD49PhlHj4lO4nlVCSXUm8AXFjBudO3kDf64I4JSQlh8RHw7+KYFgdtp258tsE1uFJqII03IADSPPc9dj5Y1+wUx4wQSLwDtAEDp1xq9oclTZj9m0u0iPI1u8qgSQx8oWwDC2+4OGvHcuygVKd7wQsrpJ2Igzz69MC8L8JAA/tGEjUZm+/lt/U4gqU6jPUpgyqsoIuOcSvleThbuclT4GbRhut2Mamfd6QZkUkAAlm1TaDaLe7YhydZ67BGGot4QoXcTGkBbTA+2CuBdmalaECtOuAZgXAH43xYuIdjKuUTW4SpLnYk3Mna3nthvss62QtdTG95L6nn/FuEDvCtFWF7btA9hyxvKMlJSJDOLQBIB8zt7CT6b4tVfKU8xSrodKVAFamvwaiuuVuROoWgncr0xTkWQAogf1GNOLpXOC9RuvHf8AMzZuoWOd40r89voWL/eJO7HgPeLBWR4LX5HV7RHphjkO3dMiKqNTPpI/X7YqJyjRuMC1KkHTu3QX/o41YcEMKqBlzdRkzO5l045x+lUgqdahGnSRqBJXlYgxscd8G7RU80jqAymmp3vNrGd5tjz1qeoiCG62t6Yxavdv/Z7kHYXvblvhuoQ14PRcqyE0wBSMlzY7/CLyLN19MGUuFqy3RRPISR7H7484ynEK+sKHM3gNpjqZ1WExzxZ8n2mzGXULVy4KjmAV/Ir9IwV2SmgjOcDUT4eW46+0XxzkskiCI33J3P6DFio5tK9NSBfnBFtuY3xSu0OdHd6Zgs2qAZtqYkk8zPLBpVuA3eww4sgpKXW+lSwUneI+3PHPCOJZTMUglUUhVk/FGoX5Ex9jiv8AB8+SAGBkXDatpItBi0efLAmZGp2ZlnqQAB9re84mpclUy1cR4FSpI9RKh1BC0aomPK/Pzwg4fxGoGKofC0gWO8E9cQ8PcU31IStoHMAdIj+pwyZkqKS1Km0D5Dob7bjzjlgdN8BXQVw/tGtJe7dSGWQbWn8ftgzs7xOiFPjVWY7G23rbFdbhFNp0OysNlqCQ1gfC6WYe2DOE9nblsySiDYA3b89oH+YYRln6auRpw4/VdRLFx2m9XQlOCW2OqANgWtcxM9PeMbpcINGjTaoQxqqWWSDEEgDwmRfmfPpgyjmERZQAOQQoi4EQIAt7m23S+qRDScygJIOzHffUYiSPORtbHEz9TKTfY7eDp1Cu9ANLM2HgJ89O+MweuULXSmCvLwT5dMZjPa8fc1fmeS06p8MyQDty6wJkY3Vq6m8KaVmwBJjyvf64a8NpvVp9wlKnOrUaun+0AuILEwFvsBeBvGLDkOzVJLsNZ8/h9h+uO9jxSyvZHmJSjBe8xNwOuahh6pQqpVDOmxNwzahA9Z9MTVabBkU8/ELxIK2YTyI5+eLP+xKBAVQPIDAeY4WhMgQRsVt/rh8uhk46b+xIdZFO0t/mdZXLHMV1Wo2oggMwgQFAFmiLAe8Wx6RwTs9Qp28bBjfUVAgfvaeXPxTjz7I5p6F0ge0g+o3HscW3J5+rVphqhInYBrR1t+GPP9d02Tp93vH+9jtdN1C6hVF0+/8Av/Q54pm0RCgKgSfAoBHPpA59TirFgKgdBDKLHSpYWjmthE8hucGsaXNr8xt9TzwPmK5KlUUKCDY2tG8fnjBi1N7G304RQNVpkDU5M/xXPtyHtjqtTU0138Rbc8goYW5EzPuMBqt/FeQd+XKbYKbLNpuDY/FG3r7R9BhzcU9mXGN8lf4rRLgjQYmRHLbr+OA6vDSrFXEEAEj6+23TFwWl1X/pxDUyiH5J8tsPhmitkKnhb3ZVqtDx0u7RjoJMg2AO88sPCANufPrjeYy8WEf4QIAwpzdaqldU5MQIi142xu6XqceN7nP63pMmSPuv8i28H7SNQULoBA2IsRg3inbI1UK92YPU7b9MKcnwhnYLqUEz8QI5cupxJw7gjVCQSEAG7A3vEC4vjev8hgq1I5cukzReloR5qpqJJ54V1MtLQgljyA+56euLhwPhFN6wp1tU9J0j6bt7HDLivAqlMk0aU05JPdwzx0CATG+K9sxy4J7LOG7KDmMmtFC9Zo6Ku5PScVp1DvJ8Ck7KNp97/wAsW9sjSzFeoqtXV03WrTLEQCZ8IAVZHSbje8KeI8M0No8BMA6kYML8rc/LlhscsJL9wPTnYmzKQdCGR+9ESPTf2xGo0+GnduZ/rbB+YyqhdUkNMCGn64GytM6oBS+2qbmfxOKUk+Bksco8nBoCmAYBdtp3/kMEZTP1KCnS5BY7DafIHBeY4VUptNVWnm5uD7i0eQwFmaInVexA8hN/Xz88GoyQq0YmbqiXaoRMmOVxF/rgekqmNZMczEkegt+WMhnPIAbefmYnHD3OlZMfERzM7COW1+uLtk2JopmYBgbEfmD+uOwh3Rh0t4T+h+uIVyrNt4V+Zj+A6nDfLcNQqBBjeZ35eww2EHIXJ0LajsbMtzsdN/tE+84KoZhKRVaqklhc2gbxsL+/Qb4b0eHmKtQmKVMqIA3kMAo8yQ30wqzYIJIBCMZVbBj5T0v/ADOKls9mXG3yWPLLQRu8uzFRE8hyAmy4AqV9VR2G5J8R5X2UeXU9MV6nVqhrqANhpMAbe8xP68ixp1+W2MmbHr3Z0OnzKCpD7J55aYgAEzM7knbfc+m2Mz3EopsyjU4GxEifbffCmpk6tQTl2hl3kxM/umP0wkr16gJFSAVld7A/5TfGZdHju2aJddNLTENbtAxu+VpM3Mnc4zHa5nLQJVpgTAH5HGYd7Li8GT2vP5/QtXDcitGmFHqzdT19MFsIwC1UPpQsCIlzyOm0eUt/8SMSVR3jaPkWC38R3C+nM+3njqxqKpHNe7tm8tWLyQIT5Sd28wOS9Cd/TEikGYIMGD6jliDNVdZZA2hFE1HmIETpB5GLk8h5mw6VdKq5BSmPDSpKPFUJ2JHnuBy3PkWoqgx6WJMpn61EHS+pf3WUEe0QR9cC5ziIo0w9eFJ+VTJnoOp89sVDiHaWrVkJ/Zr5fF7n9MJz+lKOnIrG4Xki7g6PRKPGkqf3lFZ8pX9cMC9IIWCutvhBkH7Y8Uas8yxZvPUZHv1w87O9p6lCNdQ1KUwytdkB+YTcx0/DHnuq6Lvi+n7P9/qd7petT2yfX+P2PXcjQRoJAaRyF49RywfVpUtWhnAUCWAMlRa8bkH8T54UcKzgalTYXBRSD1kC+CVWm5kgGIEjlpMxY3IOOBq0y3R1Jxb3TN1qADELOifDO8cp9sQVaJGwjBtGj4ApYsR8x3/r1wBTzJIJZdEMVE7kCwb0JkjyjrGIptuw4y7AdCiQSdz544IJa7RuJ5j06HzwVmKgBt0/r1GIKcE32wxpyRUnSGfCMm702MFwrRJEWmAb8+eGnGMqGalpcvqVQukzuT4t9pIv54io1GFPTTMW+v13wNl81WLhESnTZKZXVpMG+5gbmJsfrbBY2lCS81+pzMyyOalfBHmKr0T8I8PMcvpthHxyuteolTvWpukwykqykkGxFiLbYz/1G49To93TYnU48WmQAD81j1G3Scec0a+aGaurFjyIsVP298a+lxTrU9u/zCyZouotWz0DM8WzVRXp12FWkQSsadUhgVAZROMy3ZinVoA6HRnJUMJOiGIuJiLX2xrh+QbSXLKlp3AHpcwT6TgmjxOtT+Ehh5H+hh/tLWwa6VcorXFuyzUUIB1MJ1wBpEDUsGZuuqZFsIq3BcwqpVWmXQhXDJ4v4tt425Y9NbtArwKiQYIuLGQRz36e5w04bmaNV2orSAVACjJNxA3tC+KwmOWNnT9RXJm6nAq32PKMpxw1G7qqhOtwPE0hDcSARPPbGZvs7WHwkVBvvf6H8sXztV2VGYJ7momtNSkVAdwRPiXpHTniuZrg2by4mKhAIFhrFyATqWbC58QG2OtizQmveOPlwTi7juVFMhVLaSjA+YIA9zhzkOFqFbZiLEnYEiYHU3/0w0XLPq1V6hNwVTkAoMz0k/hhTU4uC5JMwPlHhm4Gn8CfIYZFxUhLjJmq+lQxI1GPCNgNxbED58lQFB1KBPsDO3n08sAcS4+ajHvCKjmASbRECPDA25WxDTqI4kU4N9ybTsQZm33xFlpug3CxvkeO1EWpTWoaLkEHUvO5FiJG+/ngJ85VqKO8MkWJj7zy9d8RVMvCBy4d9o+byAt6mOXW8Y5XLsSuoN3ZN45kdfLCLg3qXI6WOcaT+YZl+GVak92uqBYkwDcCxMXvtM4Y8E7PSrrWL06gYQLA7STDSCMQU8yU8NNhpB1aGIK8jMG4EjkbYP8A946hZe8BUA+IBdauLbgiR6jDKT7i7aOM32YqAk03BIiZlZ35g2O2FWcyGlCtWi1M7ioPEAfMixHlvh1W4ompiuoKxHwtYCIuG8IwflOMCdJKsSJgeFiNrA2P1GF7r4h2vkUanQIH/JbzLMCfwxvF5qrlySTlwT1NP+WNYmxN/JXlqNSlal1YquvlpDEkMN5ucNKXECiAgSWQ1D6sQFHuSB7YrnCuPBh3eZvyFSJ9nHzDz3HnhhVyTUyGTxJKtpmbKdQKHms3xoUu6M7XkcpQHhpk+FB3lU/vGZAPlILH0GNHOKiNm620f2a9FOwH8T2n2HLAFDNiohUG9atB6hQJg+qL/wB2E/brOF3Wip8KCSBzJH5L/wDLFynpVlKNuiv8U4pUr1S9Q3Ngo2UdB/V8R06re2I6SXiCT0GDDQ0/3hj+Eb+52H3xk3e5pVLYkpPNgJPQYlGXSfFM/urE+52GBGzNoQaR5c/XrjrLUmmdhznni0iNjv8AbKxVV710RV0qqsbC1p/PHGTzNTLtqoOyHmAbH1Gx98Dlv6GNzgfShTVLf4DPVls74+Jc+F/+oHLMoVP76CQfVdx7Tiw0+LU6ygowZeo5f+PpjykqOeGHAuGV3fVlyUA+JzZfP/F6Y52b/FYpbw2f2N+H/JZFtNX+pfa7kfxL/X0ON5eqdxfy5jEFEkQNQaw8QEBpEyL7YJo0AWLBoINhy2H5+2OW46G4y7HVvWk13JxnnUeHAtXjtTYsRjM47SSREmbCB7AWAwtzDA4PHjjLlCMiaK12ypPUZGJnSNMxfcm5Hqd8ScJrPZu9KKAFG/i02uBNrxgzNNI0m49MS5PKJpKQAChiDF/iH/cBjqYcSklGfY5004ScokI4o5ChtPhECFAPvAvgqjxNh8xwszGRqLeCQOY3HK43wKuY6g40S6eEuUDHqZx7lmp8XMEHSQ1jIB/EWPpgjLcQZRNNjvt/V8VejUY7KcN8o+kFDALH6R+txOMubpFCNxRrxdT6jqQ8bjzRDAGTN7Gf8XP3BxPme1cIxYsAFbw6Z1FtrizGesbYHpvS0juxLESQ0HTyOoxC+vltfCjPODsN+QFh6nn7ADzwOGVchZsafYE/2olR3bMqy0zMIGuZJMMd4vsPLCTNUFmV8KnaSBN+ZMRN74YVcsT8cEfj5eQ8hiCsvhCiQo+WTHLltyxvxtXZzskXp0i6plwzDmBtIgi+xljK4kWkTOlSdIkwCYH5DDTg3D1rVkpkkK0gtN7AmR7jDPOdj8xRk5errBBBE6WIPI30t9cPu9zNpoqGWY1SVp78ydhvN8XXs3WpLTFNlnTIDEAgySTPTfFfal+zsVrr8Q+UxEz6EeeCMrk1MHKPfmhaD9DY++FyyaXuSnyi053hGVQirUVYHiJtpIjn13AwO3ZyhV01cuxpxdSp1JHSDsPIEYTVuKPTSKgVpkMgkxBHxqRpIPUGbemHfDuM02pqtJwp1DwvaFk2WI25emDg12BlvyVji/Z/OUyzACoszNPf3HxfScLsnn6qi4mDpOoXvy/1x6DW7QUkKAsfGSAQNoOkzz3ttihdpuJmpUN/6N/aAAPfDKXINvgNp9o7Df743isBanT/ALZ++MwBKCMxk1qamoiCD4qf5p1H8O45TjvhHGWpeFvHTmdM3U9UPI/Y88O+J8FqMjZmj4ifC45iNJDD6DCVkWsoZiFrFipJsrkQfF+61/i2JF43wW6YKZZcnTpMy10IO4JFrm0OPlbz54rPFaOqtUao2kF2gD4iAYHpbA2RzNSkxKNpJBBHIjmDyIxPmnp1AaikI1iyk2JPNTz9MW5KSJVPYhWpaEGgcz8x9TiRKKxcT5dcbopadsdFumIQjo5dVMxJ88St4t8cjHWKLRgH9DGpJMAE+mCsnlGqG1l69fTr64tdTgNKjSZcwWRynhpAHUxZZVmYbL+ntgW0uQ1ZSTmlpsCwFQg/B8v+Y8/TF04Ez50FnmnRUwKSiA1ubWkeQ+2K9nuC0Mu7F9RUiaYmx3vI+IfQ43R7Q1EQ6bXsoFjJ2AGKyO1aDxOnuXbjGYpUlIAgKyhiniKCFG2ywt77264H4NxNKvwWmSoPQdTG/kcVWjxFjVVK/hJLFlQDUWAbTPmWCj0OLlkOHtqEBdbMQP8AO0x0nHF6jHFRfds7ODO5SVcL+Q18wCIOFecyQN1+n9b4acZyQo1RSDio0DURsrGZUHmBa+AhVZJBGpTup/ERsfMYyQg4Sq9za5qcbRXq9JlPXHFOrHp0/TFj/ZlqAkGw3B+Jf1H8W3WJGFnEeElRqUEjqOXqMdHFNvZmLJBco5y+b3gajFpF12M/QYFzDapOmGPzAx7Rt0+mBdZUzJB6ixx0XVt/Cf3lH4gfiPocdHHnnH4nPy4YSJaIYK3iMmLk8rz+WOkrKLfH1gx94OOaeVT5+dpmQf8ACbKu19RtO2O6uTKRGxFjt+MGPOIwOXJKap8F4cahwFCuzgCwUbKLL6+Z8zJxwScZRAA6nrjdUbTzO/3k9BbfGFRVm55NtwPOVQqljeBMczhFXzTaviBsLDYeU8/XDriXZ6rUmpl6q10PyixjoBMG+K7UpFDpZSrDkwg/fHRhi0rc5ObO5y22CqWfIUIsrBmQTPXfcemHnDu11ZPiPer5nxfX9cVgY7oVFGsmS0eG1p/i6evLDOBOpnodDtHlswAlQLf5ai2+ptis8eahQrA0YE/DDSB1iZ6x7YryuDvY9ccZ6kxAIMkcvK36Ykt40y/iiyVOKpUXTVHKzjcfmPuMK63DGUE0nFQR4QYBB9dj9sJaOZAjUCI5cvbBQzLd4BTDQYt1nl+GM0YKPBbdguXzQDSbnlJJgxvjDWneJ688WDi3Zqmi6w2k2Ecp8hhA+SZaqBxKk3YbRzHrHLDGmtgORkmTsJW8A/LzvzxmH1fM5NGK1aml+Y6Tfp0ON4PQ/P3DUtuB5kJpA6WN9/8ATAXHuzIrjvsr4KguybCeo6YzGY1ZIqjPF2ys1+BaqKV0NySlRdtLAxI5Qegxrs2aa1XpumtWBVgYvB+xG4M8sbxmM8lwMT5Ce0XZ9suA6HVSMRJuJ5Hr6/0U09ek4zGYtcENgyJx1uffGYzEIi9cM4mgpaaNOGddDs0E7EMF8v02m+BeMZynl7MO9rssgNOlJ2Yn5jHL8MZjMY9C9TT25+Zpb9zUVHMVmcy5k/QD0AsB5DA7pF8ZjMakIYZw6qqOrspYz4r3Itseu/2x6JwvLU8zTL965IqAKFlR1KuDswMXViN8ZjMI6jHGtXcbhnL8N7G87xGagphNTagJB0zFo6H1OJc4hVdbRpIkHnG2NYzHMlCLadHdy/8AG9K7CvvoaVJUjYixwfk8+xIUAazsmyv/AIY/u28vhPlzzGYdFVwIk7Ic3Qo5hS1MFWHxco9QLH1H0xWs1lGQ4zGYcpPYS1dmZeuRYc9wbg+owSa8mTt0mfxucaxmDZSVBVFsZxanAQkE09X9pHQQxG97A4zGYSnU0SauI2yeTSplwuXcqJ1ByDIOqSORFpE+eF3GaEmnfvRUJWKgkagDMGzLccsZjMdVbws5s0k6EFfhCloQlGOyOdSn0YXHuPfCuvlnpuUcQw5SD+GMxmJW1iuHRw14AH+uO6rADw3Frx/XPG8ZgHwFFbktCkhJBUH1E3GCaNBbkCPMEg/UYzGYeoquBLbsC47mKrIJcsqmR1HLf5v54H4HnjrUMZUEH6XON4zGfNtLYdi35Ca1KjUYuwYliSYiBfa97be2MxmMwvUx3p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4288" y="-14288"/>
            <a:ext cx="9180513" cy="70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41B3DC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Situação Fiscal dos Estados- Dados Gerais (DG)</a:t>
            </a:r>
            <a:endParaRPr lang="pt-BR" sz="3200" b="1" dirty="0">
              <a:solidFill>
                <a:prstClr val="white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43185647"/>
              </p:ext>
            </p:extLst>
          </p:nvPr>
        </p:nvGraphicFramePr>
        <p:xfrm>
          <a:off x="1979712" y="694768"/>
          <a:ext cx="9577064" cy="616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510" name="CaixaDeTexto 21"/>
          <p:cNvSpPr txBox="1">
            <a:spLocks noChangeArrowheads="1"/>
          </p:cNvSpPr>
          <p:nvPr/>
        </p:nvSpPr>
        <p:spPr bwMode="auto">
          <a:xfrm>
            <a:off x="7380288" y="4705350"/>
            <a:ext cx="1692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78978" y="2852936"/>
            <a:ext cx="2232248" cy="1512168"/>
          </a:xfrm>
          <a:prstGeom prst="ellipse">
            <a:avLst/>
          </a:prstGeom>
          <a:solidFill>
            <a:srgbClr val="7F2F2D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3059113" y="3357563"/>
            <a:ext cx="936625" cy="50323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1515" name="CaixaDeTexto 29"/>
          <p:cNvSpPr txBox="1">
            <a:spLocks noChangeArrowheads="1"/>
          </p:cNvSpPr>
          <p:nvPr/>
        </p:nvSpPr>
        <p:spPr bwMode="auto">
          <a:xfrm>
            <a:off x="611188" y="3068638"/>
            <a:ext cx="17287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>
                <a:solidFill>
                  <a:srgbClr val="FFFFFF"/>
                </a:solidFill>
                <a:latin typeface="Calibri" panose="020F0502020204030204" pitchFamily="34" charset="0"/>
              </a:rPr>
              <a:t>SITUAÇÃO FISCAL DOS ESTADOS – DADOS GERAIS (DG)</a:t>
            </a:r>
          </a:p>
        </p:txBody>
      </p:sp>
      <p:sp>
        <p:nvSpPr>
          <p:cNvPr id="21516" name="CaixaDeTexto 2"/>
          <p:cNvSpPr txBox="1">
            <a:spLocks noChangeArrowheads="1"/>
          </p:cNvSpPr>
          <p:nvPr/>
        </p:nvSpPr>
        <p:spPr bwMode="auto">
          <a:xfrm>
            <a:off x="4284663" y="1773238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>
                <a:solidFill>
                  <a:schemeClr val="bg1"/>
                </a:solidFill>
              </a:rPr>
              <a:t>PIB Estadual</a:t>
            </a:r>
          </a:p>
        </p:txBody>
      </p:sp>
      <p:sp>
        <p:nvSpPr>
          <p:cNvPr id="21517" name="CaixaDeTexto 5"/>
          <p:cNvSpPr txBox="1">
            <a:spLocks noChangeArrowheads="1"/>
          </p:cNvSpPr>
          <p:nvPr/>
        </p:nvSpPr>
        <p:spPr bwMode="auto">
          <a:xfrm>
            <a:off x="5292725" y="3357563"/>
            <a:ext cx="1584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dirty="0">
                <a:solidFill>
                  <a:schemeClr val="bg1"/>
                </a:solidFill>
              </a:rPr>
              <a:t>Receita por Categoria Econômica e Fonte</a:t>
            </a:r>
          </a:p>
        </p:txBody>
      </p:sp>
      <p:sp>
        <p:nvSpPr>
          <p:cNvPr id="21518" name="CaixaDeTexto 6"/>
          <p:cNvSpPr txBox="1">
            <a:spLocks noChangeArrowheads="1"/>
          </p:cNvSpPr>
          <p:nvPr/>
        </p:nvSpPr>
        <p:spPr bwMode="auto">
          <a:xfrm>
            <a:off x="8080375" y="36766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380288" y="3122136"/>
            <a:ext cx="1384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altLang="pt-BR" dirty="0">
                <a:solidFill>
                  <a:prstClr val="white"/>
                </a:solidFill>
              </a:rPr>
              <a:t>Receita </a:t>
            </a:r>
            <a:r>
              <a:rPr lang="pt-BR" altLang="pt-BR" dirty="0" smtClean="0">
                <a:solidFill>
                  <a:prstClr val="white"/>
                </a:solidFill>
              </a:rPr>
              <a:t>do ICMS por Segmento, Tipo e Regime</a:t>
            </a:r>
            <a:endParaRPr lang="pt-BR" altLang="pt-BR" dirty="0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61999" y="4948592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altLang="pt-BR" dirty="0" smtClean="0">
                <a:solidFill>
                  <a:prstClr val="white"/>
                </a:solidFill>
              </a:rPr>
              <a:t>Despesa </a:t>
            </a:r>
            <a:r>
              <a:rPr lang="pt-BR" altLang="pt-BR" dirty="0">
                <a:solidFill>
                  <a:prstClr val="white"/>
                </a:solidFill>
              </a:rPr>
              <a:t>por Categoria </a:t>
            </a:r>
            <a:r>
              <a:rPr lang="pt-BR" altLang="pt-BR" dirty="0" smtClean="0">
                <a:solidFill>
                  <a:prstClr val="white"/>
                </a:solidFill>
              </a:rPr>
              <a:t>e Grupo</a:t>
            </a:r>
            <a:endParaRPr lang="pt-BR" altLang="pt-BR" dirty="0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372200" y="530120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altLang="pt-BR" dirty="0">
                <a:solidFill>
                  <a:prstClr val="white"/>
                </a:solidFill>
              </a:rPr>
              <a:t>Despesa </a:t>
            </a:r>
            <a:r>
              <a:rPr lang="pt-BR" altLang="pt-BR" dirty="0" smtClean="0">
                <a:solidFill>
                  <a:prstClr val="white"/>
                </a:solidFill>
              </a:rPr>
              <a:t>por Função </a:t>
            </a:r>
            <a:endParaRPr lang="pt-BR" altLang="pt-BR" dirty="0">
              <a:solidFill>
                <a:prstClr val="white"/>
              </a:solidFill>
            </a:endParaRPr>
          </a:p>
        </p:txBody>
      </p:sp>
      <p:pic>
        <p:nvPicPr>
          <p:cNvPr id="17" name="Picture 8" descr="C:\Users\Luciana\Desktop\bid_portugu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195367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ject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25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2" descr="data:image/jpeg;base64,/9j/4AAQSkZJRgABAQAAAQABAAD/2wCEAAkGBxQTEhUUEhQWFhUXFhwYGRgYFx4dHBggGxoWGB8cHCEaHSggGh0lGxwdITEhJSkrLy4uGB8zODMvNygtLisBCgoKDg0OGxAQGzQkICQsLCw0NCwsLzQsLCw0LCwsLCwsLC8sLCwsLCwvLSwsLCwsLCwsLDQsLCwsLCwsLCwsLP/AABEIALcBEwMBIgACEQEDEQH/xAAbAAACAgMBAAAAAAAAAAAAAAAEBQMGAAECB//EAEMQAAIBAgQDBgQDBQUHBQEAAAECEQMhAAQSMQVBUQYTImFxgTJCkaGxwdEUUmLh8CMzcoLxFRYkQ5Ki0gdjssLiU//EABoBAAIDAQEAAAAAAAAAAAAAAAIDAAEEBQb/xAAwEQACAgEDAwEGBgIDAAAAAAAAAQIRAxIhMQRBURMUImFxkaEygbHR4fAF8SMzU//aAAwDAQACEQMRAD8A9cSqOZOJ1qqehxE9FTyAPkcA1qTDb8RhicZAOLQweog/lgdswvngIoet+kjELF+g+ow2KXkW78B1TMp54HqVAfhnC9+85j7jEbVanIfcfrhqS8i22GVac7nA1XJD97A716g3VvqMQVOIMPlI9sMQDZIMueRHvjsUeoGATxA/unGv9pf1GDpg2MO6AxGxH7hPtgE8UxpeK+X2xNLJqCSn8H4Y5bLj/wDn9IxCc/PI/TGLnyNgfpiqZVmmy/kw/r0xCcqDzPuB+mCDnCd5+mB6rTzbE3LtEFXKeY+mAK9NxsQfY4YlD1bGgvmcWQQ1J5nEPddDiwlBzE4hroOQxLJQkNJ+uOe4c88M3TETDE1EoXnKHmcQPlvM4YucDvgkygFqXrjgrgp1xx3flgigacZ3mCRS8sYaP8P2xZRPwoUW1d9UKGUVCNgWJlmndVAkxG4vhi+UywWVzQJG4gX8bLA8X7oB5gzuARhJ3Y/d+2MNNf3fxxTi/JdrwWLLLlSq6swqMUBPiDCSlNjyGnxd4kE8lJiYMmcWlSUaswuoqjadN/E0GwabL4tpjeJE1QovTGCmuK0PyTUvBcmfLyYzKATEalY7TM+FTOwG0iCenDVcvpP/ABSlgpaw3gfCBN5JBBmdxEgxUlppzxKtJeWJo+JNS8BX+2fLGsRDL+Q+mMwdIA9LP/qBl/3an/SP/LGqnb7KD5jPTTf72++PIApCqzU/DuCQYYbdbjzHnjetROqmtxI+IR5gT7dN/bkacXZP6nS9Sfdr6M9WqdusmfmO/TzxlTtlkokVSfIAz9xH3x5Q9ZNWnuWB5aVJGwHMzznynzt01QIB/wAO51EwxR732BmDAjbrgvcXn6k95919D0ul2+y0Ce8mL2X/AMsaqduspyFQ+i//AKx5zRQMhJpkAb8om438jv6eWFVbMU58LW2v19sGtIMtS7o9WPbnL/8A86sf4V/8sB5rttQ+Wk59dI/M483WmbEGZxM1CoRZZ9B/XO2C2Qt6mW9+2Sn/AJB/6x+mBm7Wf+z/AN//AOcVLQ3IE72vaI6xjqrSZJ1AiDBkj8jcee2DWRIDRIsx7WP8tNB6kn9Mdt2zqxalTnzk/aR+OKtTmY2vF2Ag+cmw8z+RxPToOV1yFQzBY7wYi0mZtHnieomVoY6ftPmW+ZF9EH5zjdDtRXG7I3qv/iRhFANhUTnuWG1+a89hjv8AYzE66caokMb+e23PFeqgvSkWD/fCqDenTI8tQ++o/hhll+1tBh49SHmIJHsR+mKK1LbxD72xlGmPmdRcdffbpivWRXp9i71O1dDlr/6f54gHayiRs/0H64reWytMqZq3IsTMDmDA9I/zbWxweHrMLVXeJYFQZMTaSMV7THgv0WWR+1VL5Vc/QfnjkdpKZ3Vx7A/nis1MgwE66fwlvi6GIuNzuB+eBqlNhzBuRY7xF/S+/ri1njIjwyRdf9r0SPjA9ZH4jEZ4hTOzjFOp03IJAJA3PTBGWy9VtQUE6RJ8oE4L1IruVol4LG+ep/vr9cYtQHYg+mKnUaN59xjla2DWRAOLLYcSIRirnMHk4H+Y47TOMuzT/mnBeqitDLNIx2rDFWHEG5MfrjocUqD5vqBi/URWhlsDDGFhiqjjNXy+mN/7Yq+X0/nia4kplkYjGjHlitni9TyHoP1xv/az9fsMF6kStDLCIx0GHTFeXjDcwPwx0OLkn4fvi9cStLLB32N4QHivkPrjWK1wJTOK+bcBQHsLi8aZgErHOAPtjpQxBN2uFki1lkciZN7R8p6YhrKZgH6kkz8Ww6euDKNUgKCTEXLLefUC5ifITjnS2VpHSg23Umc8LzwuNcEHaDYSBItfb74JyeadH0EmorzKktpYEETa6kSTI2PpgGqqm8udEGQN56mbi15HLBeQzCSvhXSeTNYX3UwYOAkk06/v8jINppSf5/3sMeJ8BrFdaKSg1CGuQAQdIj4oj7C2F/DzRQs7hVPdlQTT1QYgWmR6rcYu3EO1VDu61NA4sDTbZg3I8rSImeeKvW4b4gSVYyWJWb3J36+x3xl6VyyQlCao09VUJKcRXUyuolgVqoTMMuktsd2vPntudr4e10WsAKKs2kBVXSRbwsYX0v7nC6rUNNgCZFnAYalG4AgzysRgqrWpVKZeaaVUhQixTLW3XSIa+9puMampQMycZgGcyb0GE0zqImdRMfEDI6g3HscRrqrN4quhGBBhF3uxMbxFp2w0fM1aaSzag6qVDNINioklZETBjpuN8I0zRJirRpMFcqHpkW3OkAsCyyZ9AemLi2ueQJqPbj4nP7MSIJYrHhYMI5ATFydt7+XPENGnSDRJLT+9+oFziE166vfugN9JKxEWHhOrba/0w9yPCaVZqoJMBQwAEXUgHxG/PbzwxCmc/tCsrSALXIXbyEG/4254gyPCO9+BWuQAbwJm5OkC8W9/Y5uBUtCqJET4gbtMmD1F4jyw7ymeWmlGksF0+XmUCwCYHUG+I0+7KVeCo1OEBmYUzIkRM7bFr335CTzjpLl+B0Xka4OqBpN7Wi+8z9vYycUpFBKtsdJjzGoHfA9J20BjMhCZtIPI7fzwvIqfI2HwSGtPs7QCg/F4oY+KwFzpOqNjzXlv15yuVpyAygzBA0/FDGwBBk7XG8HEvB65NAFjJg3+uB+JM9ocqpWSI8IgMJMReNtzJOBlCVWg1KN7r6HVRaBYDQkAmWjcAna83vM+XpiB8jS0TMkCLDckuQfj22G3tjvheWaord47CnBggABj7zqHhiR5YJznD11SqlVkAaWtJ57+Hf0titBSkn2Fr5ekdWlGMLpHKTY6rmSx6dOXPGfslEtAV9hbUbWgk897wMEcVpVELFWGnSLFrmfCRDAlpA68sc06LVbinq8M+ErqGwkgEnSd9vpi42DJx7foB0MpSdgRqFMGCNVzubauUDfEVXh5EaZkfEZUgbbQbnywyzL0wrLUaZ3AE2DD4I523mwweeHgKr3h6YqWAGkSbN4r7A/rgkmC9PAiqZEW3Er4QdzaJ22m+23PngFAxJGlTHPl0jbr7Wxbc9TKMreArAYFW+EE73AJIifK/rgJ67KyLoaCTcKw2JMjTGrrtad8Smimo+Cv1cnW3NPT6wABEzO0HrON0OGVW2VTaeQ5Sd+gn6Ww3r5qnVJXUacWGogTexgQJ6+p645ZqtInQ9JtQEEwousGAOim597kma9RpfENY4PfsLq/Dmp/3igf5wZ+n4Y5qZEwWCGBBkGR15T/ACx2eKgoV0gMTINwBby8/bBWR4rSl/lBQ/ESZa1yfaPfBSm0rQEccJOuBYctYG4HKxv9fUfXEVSlBi8+m3riwPXPdr4gok/LMzdt79IEc/bEbZtXLE/P4C0CSbEmCo8j63xeuRXpLyINB6fbGyrDl9jixhV0qBTDMpa7CJEDfTvBJN9ttrYgXJAkAiAVPjUyCd5uBJAsVkdROIsr8FvB8RGJ6H7/AKY3ho2R6Fj5xHrbpOMxfqy8FeivJG1dTTlqhJQEgKAD6WNxN9+uMpmnRXV3hZrGDqMzYc4O/KcS0mPeHoyBomxI/wBPvhZxTU6yqHQDEqAPqAJPUnFPYsc5vidGmNKu6uRdSCRJAn4SI35jHNNk0BlddJgMQNNweUgA35zzxxleE5fulqaJYqD4mPOJsThjRo0+6V1ARNQkKg/eZbmRF1P9HF6G1sWppPc2nEofUp7wsrA2iBJAk7XmbYNy0hEkWZpBFwAQSAfpHthdVz6rFXRACzfSSOdwZtb744znHnB1KoDlNgB4REFtK+EGCRt1thUVKEmw5NSVGcVqglBeQhVrbXBH1GFVetefCDa7AEbCbQZuDgrNZirVDE0G192pAUHxaohxF9r8wcQ8IyNRtRrZeqbgAxAj5p1DkOQ88F6mrYqUHEIpUa5YAo8WUcgJi0HUIvHnvvg5coaMlwggWDrOqxkiIIIEX8vXBearVnMQEgABilQgxP7qzP22wnr8MZwWqNrb+JKsxPLUPPYDriNPhcFqSq+53l+OUVoQKZfWxYELeRYwNPOdycMa1arl5K5f4vDCjUbgE/Cecee2IMllKFEAO/dC0MhJNzf4qdvbGcZ4zTrK6U+8EICrH/mtqAn4vB4CTHtAxJTUXXf4A6G422DZriOaIhKBBB6EmInbbzMHmMH8DqZqsCgU0wSRrjVcC4BaQsjf0wNwTM1KAMOCJkB9xIUubTItpHiBi8Dla+ztTVSnf+3Pyj93kFtgFkcnw6+KDeJQjae/zEGZ4NUR1pvLa/Tl6DE9WgKaOtaiQAtipjcMBqsCZiSb7YsHFD/xeW/zdehwwr0VdmDgMNIsQCPm64PULo86ymfNEkaVAX5ZJIttsOuCc1QVwKukjwhS0mJKwJgxzvOAnSO7gQLbCL3/AJYsVGpoyg0lr5mmGubjuyTtfbpfAvLW/gasXYm4bR/sKSrpPdlp0/LLFttxI8t8KRXMvBNmBH/UThyK1MaruRED+/3tf5Yt164q1ZjTDFjuRcBrRO5iMKx9RHNaSr5jJYnjqyxtl0eNYBAYf/Frel9sEKEVVgADlPp1PlitVuNqY06iQ08wsaYvzN/LFnyeeV6AnQ2mhUYjcBhpPMfiMaVKhDjbEXEsqpJ0CQoPhAJvpsd/abb4veSpgZY+EBlocvJBbzEg74894Vm37xQwABgwqqpI0SYMdQL+WLNlONEpVRg0kaZaBFpJsSCL/jgVmgXLDNMTcUqkGmCNTsYMRcBiD4d2ETyi998Lc/mCggGNDF4YsCRsAIveSIBHphp3JquXQwyAH41EhiLDURzOC6HDHzCTUbQLiVsT9DYAj74jmitFleNYd1KoVDAC0aTcn5jqn643mKc0gGX4RJaFsv8AlaZiNxhunDFpk06tUlrEMw1DnvY/fDrJ9mUcI7OfMKBpa5PMdALYur2Kqt7KFlex2ZqklVCLpDqzyAwNxBAN4wl4jk3pGDBkTaTFzY2scetvxRqbMp0lVMAxpMC34eQxV+P8cVswrpDIBoI2kzeZtHthjjGMdxStvZFX4flMw5BSi5WbkyBAiRJiTcWmcSZ6kadSWyzLbfUxsQYuvMGD6rj005mtWv8As9OokkSldGF4BO3K498IM9na1AODSpopYgB6wABmYi/Lz64Xt3GKEnwJqNUhXCFkR1URrvzkXFzfpzxnCq6qrLEiwKll8W4nqTfflOLFR4H3mVzeZzA7t6YTQqPIYt4Ya17xtHvhFn+HimxCaZFMsSZNiYAuSBfa2Bcr2DS0ssGU7NGogdapAOwiYExyMfTGYg4b2sNOklM0hKqBZoFttx0xmGKqFOTsp1So1Pu27stpDAggi0yPl9cO+E0nqZdnZ9BJOpSJ2mIk2kHpzxJleHUalPvnKutPSRSlgW1HqDYcjaTyIwjPDSHF1AYxMMSLE7c8BjlqdoblShsxtnahpojIQVLKp8Aax38Pl0HTAicYR3NAUwUJhXXVTBiTOibX5YYcP4W6/wBiaqqS4KveF2iZjmN+hxDxTuhXBq5il3g5IsybkQZlb+Z3wTzRg9L5+TM0lNyTXAEeG0xUK6ZGkkSSbxP4jA2VziswANNS1vhJN7QTNvXDvOoor0ipJBEGREbj88Js12oPipClSRdcHTTQbGIkJqi3M4DW+yNDXA1Q1Qik9wAwBGpirQLTYAwY5Tgjs9l6xZ1pd20gwq1bjmSykFoAnzOCsqxNNQxLAAgAknSAxGkTyEYT5jhOYoMwDQQPiRyDceYHLFJUtg5Nt22H9osxmcoZqVKLMTZEqKzJYNLAeJQRG+JuyFPNZioNWhKRphzUKfCCxj91SxF4nZgcJeCM1Wsyd+uut8bVIIbTB8TNbcC3UDpg3jdGqct3NBtKB9Xdq5gzJ3J64ySyZ9WivzQ+GKGjXf5Fc4xnqtPNmYqMlSdLjUpIPwkbMNhb25HEWa7RValU1Tp8TamAUASTJi0i/ngmrkIFKV7upYNqOrvJLEuCDCx4VjnvjY7O1mEAfCYPIgwLRg4XxW/ArJGt09jMpxx6WyoZEEMpMRFxO3+uPQuzuYV6bhB8OYKnxFgSEQkrIGlSTIXlilDhKsgpBAtUx4mYyx8c6B8IBGgXm67iTi09lqL0qTo9NgwryRbmiX3v7YLGp3clRMmlRpO+BrxMf8VlvIn8MMz8bf4B/wDbCriLg1qD+KA8ElSFEgxJNgTBj0OGAcFniD4B/wDbDb5FJHn9Zv7sX5Hy+/p+GJuIue70rUKnUKgUxpbSoF/mkgmwnblvhDxfiTIwVAAVVQTudp3Prgt+NU6tNWNqkEOBN+QjrYT74zTtrbg2RnFNp8jDgnFZcnNpqp/+0qBl8rqxjyNxI5YetxCjQeKSmoj7lzESRz03j064UcG4ZVrLJFVE5QfmOwv6YY8bowadMCVBIYmwfmCGIlj5/wAJxjlLCpe69uH4+xqxwyabfPbz9wXjvaxxTX9lplGgO1QqG03gQdjLGCWHQRgrs52lq16QDoj1g/jPwqUjeFEDpAAHPEPZmvl6Nap+1UJQgsusBlIB5xYmbzyiN74R8Z7QaMxUfJhaKsBKU5KE8jcADfoL9cZ/dyN44Rrvfb67jNUoS1zba8f2i25vLtUbTTojvEUa5LAXgCCwj4WG3ITHLHNWgpBpund1qiqVZbyq2YXlQQIEGDBHTFcods+IPT0CCGBTXoMm0QDPxARt5Y44Ia6UjrdAaVUaVqA94TaQCdovIP8AFPTExxy4pNuvhvf97F6o5VTTosGW4Qwgs8wNIGkLF2YgwINz069cR0uJSigiBvdnp7teCtoO4M8/bDds7NNmiDpJgdYmBG9+fPFXykqq2ZbTs68id0Yj7euO108nLEpeTk9XHRkcUyfNZylq1MHJgAeMVBJsDNzbpPqMOMpxVwIWqlSxhWRlewmLTJjy64qObYs4G8kDrMDyAnb/AF5ulzJBgMV5ACoR0FhWB6dcOjLuZNT8hddEqro1BajMOvMiQAQCbcuuK1nOz+YEzTmSfmjl5wcW7J52o9UAklYnxUwD5XQ6ZtvbnzxL2mrhcu8ydRCxO8keeGVGe7CU5LZHnOTzdfL6impCLcz68iPpi60e0AWnTpimatTSpclhq1afFAgm5M+v0wLRyygDwjbkAMETjLlwQyVq7GnF1M8f4TVXj71qGg0DTBqq9Vm3IQW6MLwdvfCvNVTUaqUBYsUQQJMAajtfc4aOs7z9T+WFdOnmFadSzqBUrErv1F/ecHDHGCpCp5ZTdsgCxZlIPMRjMMf95q6eGUME3IvczyMYzDtMfIu34KQWzFMAS4UR4ZABghoIHxXGGmXzzuqnR4g3La38sXDhGWKoVeWJJIIp7CNiTMbYBr8Ld8wadNWYuAdIsLjTc77jCVljjdLuMWJ5d32A1zLVtasqgFIA1TO4vaB6YotRCIIIkbe2L1RhKgpsYOpk0xAkcoN2iDiDifZLMJSasKVKtTBnXRqB9G3hcCCDFiIInBObe4M4KLoKzZkU3Bnn+B/LFa4lwWp31VxAQubk9T9dziyDV+zJK6WEAgiCsWgjkcJe0OYPeaSCVZVbaRcbHrttgk1qdlzUnBOPks/D2/s1tABPP/N+eGXFv7xx6D20iPtivcIcmmIsIBAPWI+lojywyzmdLNOkkwB4b7ADnAGJpbjYbklKipZrMp3k0VNJJhVmY2B3JJvffmcD1tQ2cqOQmw64c0shSFDN/tNMip4RQeT4JaGOlT4zEWi0HmcL8pllKr4QYHxTFgOcCZiNxhcW/wAPgjS7gVI1lYvTrMGMrqDENBub7jYbHDahw6pAZ84qsQPMgG95Iv545LaPhQdJLT+ED0wAtWqGLIignnsfe2DVRe4L+Awp8C7yoWFdaj2MsrgmIghhqA5Xnlgynw7PU5NJnaLnS+ufaZP0xHw7iFRaqxNwBcEgTykwd+eHjcaGtUCydWlmmIJECxHIgyZ5jFyy44kjinLsVDjXF8zqVajuHS+2kiDItb6xi1cM4zXr0b0VnTBqhtJHUwFn6dcVXtLl3TMuXBHeMWVmBGpYi3kNvbDehxCpRRKInQEkwYUlgDcwJgRv0OOfnzuK9zex+HFU/eXAq7TZdAwek+tSIMiCCoUG0/DMweeJux3CDVLNKypEKYJbUwQwCYkBtQnmtoInCavmmIg8zaBHXE3CvC4N7R/VsDNSWFpsOEoyz6qPXKPE0ohHeooKqsqqgEkAQWjmLgeuEXH+02Wqkt43Y3i29hJ2G1sCcSo1XfLllhPBBUfGAVW5m+0YuOb4Nl6nxUkaeekT9d/vjH0PQLL785P5I39X1LxOox38s8yr53X107eI+nnGOcvkEKXLkzCkfDHiJnmIJHLmcWvi3ZrL03TQr/M0BiYiNg09dsDZ3syzEFasqQSFc6W2sAsaRjq+wQX4W0c9ddK7mrE1PMaLqWaDIIMKDaCOW5b7Y7rcU1iKlNKnmwII9CGkfXHNXhFZQpUCGFgr9ImzW3/HAxR1s1OTyWPE24tH4gcsMxdLDE7S3Ay9XPKqb2C6nEMuyAGnVSLFkqyDHRXG3oTjqiHqAimaoVF8IDqbEwJDGAYnytgGvkVWCQUqGbfEV9ZAH3xCmSJgI1z8RM6j5C0D64elRmcrG4yLEay9NiBqiquk+d1Ok+sH88bpcRa80m0/+3UDC0nZ7H0wsd6ygF9Yp07BT45tAEGQBGOCxXUGRQ7QygHTAi3PT9sRpA0WTg3FaKVCah7vw2109HMdPCeeHOcSlmkAWoGUGZQg3giDv1xSDmGQSahU7GbjyMg/lix9kqOim7MwYu5aQZEQB+M4i8Eruc08g7VKgSrZCBcCLieQtiejliahp1IICyYJ52F7EYl4E0rUc7vVZtuVgJ62xvhTB62YcQQGCb/ui/3xVIKznM8ORAXFR1UXIJBH1aSPrgNaw9vLDDjrhacEHxHkJPqJtI6mwxXqtTwsTMQfPC5SpsbHHaQwSlScamzdFGa5U0alibn4V079MawlVFYTIE8o/ljML9OH/o/t+w9SyJf9f2CezmeqS6ZogAQARz6iUscPeLZlyUbLSKiLp7wCCp3DXO8HfAXAs3T7nXUpUhquSymVidm1D+hjeb4zlwCoqIWJsinrteNPTnziN8cjNOc5+6uDpdPihjh7z5EeayJSqtYXllLEmSJLBmk3iQOvxHphPxeuaWbJDMikqSU3i0kAmCbEieeL5W4e+ay1SsKGnQwJK/Lp0v4gDqIG+q4MeRxV8xwjv6Xf1FZQCKfeLBEkSAUJDfQ47MciSWrY5E8Lk2luM8hm++o1GDM41t43szwZ1NGxIjCftKrRQI20Ee4Mfhhj2ayXcpUXUjhiSCpvtF1IBG3pgqvwt81SRaIBZC5YHksKxMAEn2GFZ8sYux/T4G4afAJ2dRjRXSAWCtZjAJD8jPRsPWyoakbuzaf+XYA3nSeflvcb3wv4Vw1qS6AuseKQbKJgcpIuOcYsPC+FuS6VjpUQpA1QCflVRctcdOc4xPqdWyex0F06xxuSpgOSysaQKTcp1OAq8rndm5x54F4hw/XX8Kl07sy1NQAGvpkswEExPkOeLK3DKNBhIIVR86wQYtuxAJJJMyd8Ic2r1ILVPEpJPdtaD8oj1i4EX3nGWXVZlPnZD49PhlHj4lO4nlVCSXUm8AXFjBudO3kDf64I4JSQlh8RHw7+KYFgdtp258tsE1uFJqII03IADSPPc9dj5Y1+wUx4wQSLwDtAEDp1xq9oclTZj9m0u0iPI1u8qgSQx8oWwDC2+4OGvHcuygVKd7wQsrpJ2Igzz69MC8L8JAA/tGEjUZm+/lt/U4gqU6jPUpgyqsoIuOcSvleThbuclT4GbRhut2Mamfd6QZkUkAAlm1TaDaLe7YhydZ67BGGot4QoXcTGkBbTA+2CuBdmalaECtOuAZgXAH43xYuIdjKuUTW4SpLnYk3Mna3nthvss62QtdTG95L6nn/FuEDvCtFWF7btA9hyxvKMlJSJDOLQBIB8zt7CT6b4tVfKU8xSrodKVAFamvwaiuuVuROoWgncr0xTkWQAogf1GNOLpXOC9RuvHf8AMzZuoWOd40r89voWL/eJO7HgPeLBWR4LX5HV7RHphjkO3dMiKqNTPpI/X7YqJyjRuMC1KkHTu3QX/o41YcEMKqBlzdRkzO5l045x+lUgqdahGnSRqBJXlYgxscd8G7RU80jqAymmp3vNrGd5tjz1qeoiCG62t6Yxavdv/Z7kHYXvblvhuoQ14PRcqyE0wBSMlzY7/CLyLN19MGUuFqy3RRPISR7H7484ynEK+sKHM3gNpjqZ1WExzxZ8n2mzGXULVy4KjmAV/Ir9IwV2SmgjOcDUT4eW46+0XxzkskiCI33J3P6DFio5tK9NSBfnBFtuY3xSu0OdHd6Zgs2qAZtqYkk8zPLBpVuA3eww4sgpKXW+lSwUneI+3PHPCOJZTMUglUUhVk/FGoX5Ex9jiv8AB8+SAGBkXDatpItBi0efLAmZGp2ZlnqQAB9re84mpclUy1cR4FSpI9RKh1BC0aomPK/Pzwg4fxGoGKofC0gWO8E9cQ8PcU31IStoHMAdIj+pwyZkqKS1Km0D5Dob7bjzjlgdN8BXQVw/tGtJe7dSGWQbWn8ftgzs7xOiFPjVWY7G23rbFdbhFNp0OysNlqCQ1gfC6WYe2DOE9nblsySiDYA3b89oH+YYRln6auRpw4/VdRLFx2m9XQlOCW2OqANgWtcxM9PeMbpcINGjTaoQxqqWWSDEEgDwmRfmfPpgyjmERZQAOQQoi4EQIAt7m23S+qRDScygJIOzHffUYiSPORtbHEz9TKTfY7eDp1Cu9ANLM2HgJ89O+MweuULXSmCvLwT5dMZjPa8fc1fmeS06p8MyQDty6wJkY3Vq6m8KaVmwBJjyvf64a8NpvVp9wlKnOrUaun+0AuILEwFvsBeBvGLDkOzVJLsNZ8/h9h+uO9jxSyvZHmJSjBe8xNwOuahh6pQqpVDOmxNwzahA9Z9MTVabBkU8/ELxIK2YTyI5+eLP+xKBAVQPIDAeY4WhMgQRsVt/rh8uhk46b+xIdZFO0t/mdZXLHMV1Wo2oggMwgQFAFmiLAe8Wx6RwTs9Qp28bBjfUVAgfvaeXPxTjz7I5p6F0ge0g+o3HscW3J5+rVphqhInYBrR1t+GPP9d02Tp93vH+9jtdN1C6hVF0+/8Av/Q54pm0RCgKgSfAoBHPpA59TirFgKgdBDKLHSpYWjmthE8hucGsaXNr8xt9TzwPmK5KlUUKCDY2tG8fnjBi1N7G304RQNVpkDU5M/xXPtyHtjqtTU0138Rbc8goYW5EzPuMBqt/FeQd+XKbYKbLNpuDY/FG3r7R9BhzcU9mXGN8lf4rRLgjQYmRHLbr+OA6vDSrFXEEAEj6+23TFwWl1X/pxDUyiH5J8tsPhmitkKnhb3ZVqtDx0u7RjoJMg2AO88sPCANufPrjeYy8WEf4QIAwpzdaqldU5MQIi142xu6XqceN7nP63pMmSPuv8i28H7SNQULoBA2IsRg3inbI1UK92YPU7b9MKcnwhnYLqUEz8QI5cupxJw7gjVCQSEAG7A3vEC4vjev8hgq1I5cukzReloR5qpqJJ54V1MtLQgljyA+56euLhwPhFN6wp1tU9J0j6bt7HDLivAqlMk0aU05JPdwzx0CATG+K9sxy4J7LOG7KDmMmtFC9Zo6Ku5PScVp1DvJ8Ck7KNp97/wAsW9sjSzFeoqtXV03WrTLEQCZ8IAVZHSbje8KeI8M0No8BMA6kYML8rc/LlhscsJL9wPTnYmzKQdCGR+9ESPTf2xGo0+GnduZ/rbB+YyqhdUkNMCGn64GytM6oBS+2qbmfxOKUk+Bksco8nBoCmAYBdtp3/kMEZTP1KCnS5BY7DafIHBeY4VUptNVWnm5uD7i0eQwFmaInVexA8hN/Xz88GoyQq0YmbqiXaoRMmOVxF/rgekqmNZMczEkegt+WMhnPIAbefmYnHD3OlZMfERzM7COW1+uLtk2JopmYBgbEfmD+uOwh3Rh0t4T+h+uIVyrNt4V+Zj+A6nDfLcNQqBBjeZ35eww2EHIXJ0LajsbMtzsdN/tE+84KoZhKRVaqklhc2gbxsL+/Qb4b0eHmKtQmKVMqIA3kMAo8yQ30wqzYIJIBCMZVbBj5T0v/ADOKls9mXG3yWPLLQRu8uzFRE8hyAmy4AqV9VR2G5J8R5X2UeXU9MV6nVqhrqANhpMAbe8xP68ixp1+W2MmbHr3Z0OnzKCpD7J55aYgAEzM7knbfc+m2Mz3EopsyjU4GxEifbffCmpk6tQTl2hl3kxM/umP0wkr16gJFSAVld7A/5TfGZdHju2aJddNLTENbtAxu+VpM3Mnc4zHa5nLQJVpgTAH5HGYd7Li8GT2vP5/QtXDcitGmFHqzdT19MFsIwC1UPpQsCIlzyOm0eUt/8SMSVR3jaPkWC38R3C+nM+3njqxqKpHNe7tm8tWLyQIT5Sd28wOS9Cd/TEikGYIMGD6jliDNVdZZA2hFE1HmIETpB5GLk8h5mw6VdKq5BSmPDSpKPFUJ2JHnuBy3PkWoqgx6WJMpn61EHS+pf3WUEe0QR9cC5ziIo0w9eFJ+VTJnoOp89sVDiHaWrVkJ/Zr5fF7n9MJz+lKOnIrG4Xki7g6PRKPGkqf3lFZ8pX9cMC9IIWCutvhBkH7Y8Uas8yxZvPUZHv1w87O9p6lCNdQ1KUwytdkB+YTcx0/DHnuq6Lvi+n7P9/qd7petT2yfX+P2PXcjQRoJAaRyF49RywfVpUtWhnAUCWAMlRa8bkH8T54UcKzgalTYXBRSD1kC+CVWm5kgGIEjlpMxY3IOOBq0y3R1Jxb3TN1qADELOifDO8cp9sQVaJGwjBtGj4ApYsR8x3/r1wBTzJIJZdEMVE7kCwb0JkjyjrGIptuw4y7AdCiQSdz544IJa7RuJ5j06HzwVmKgBt0/r1GIKcE32wxpyRUnSGfCMm702MFwrRJEWmAb8+eGnGMqGalpcvqVQukzuT4t9pIv54io1GFPTTMW+v13wNl81WLhESnTZKZXVpMG+5gbmJsfrbBY2lCS81+pzMyyOalfBHmKr0T8I8PMcvpthHxyuteolTvWpukwykqykkGxFiLbYz/1G49To93TYnU48WmQAD81j1G3Scec0a+aGaurFjyIsVP298a+lxTrU9u/zCyZouotWz0DM8WzVRXp12FWkQSsadUhgVAZROMy3ZinVoA6HRnJUMJOiGIuJiLX2xrh+QbSXLKlp3AHpcwT6TgmjxOtT+Ehh5H+hh/tLWwa6VcorXFuyzUUIB1MJ1wBpEDUsGZuuqZFsIq3BcwqpVWmXQhXDJ4v4tt425Y9NbtArwKiQYIuLGQRz36e5w04bmaNV2orSAVACjJNxA3tC+KwmOWNnT9RXJm6nAq32PKMpxw1G7qqhOtwPE0hDcSARPPbGZvs7WHwkVBvvf6H8sXztV2VGYJ7momtNSkVAdwRPiXpHTniuZrg2by4mKhAIFhrFyATqWbC58QG2OtizQmveOPlwTi7juVFMhVLaSjA+YIA9zhzkOFqFbZiLEnYEiYHU3/0w0XLPq1V6hNwVTkAoMz0k/hhTU4uC5JMwPlHhm4Gn8CfIYZFxUhLjJmq+lQxI1GPCNgNxbED58lQFB1KBPsDO3n08sAcS4+ajHvCKjmASbRECPDA25WxDTqI4kU4N9ybTsQZm33xFlpug3CxvkeO1EWpTWoaLkEHUvO5FiJG+/ngJ85VqKO8MkWJj7zy9d8RVMvCBy4d9o+byAt6mOXW8Y5XLsSuoN3ZN45kdfLCLg3qXI6WOcaT+YZl+GVak92uqBYkwDcCxMXvtM4Y8E7PSrrWL06gYQLA7STDSCMQU8yU8NNhpB1aGIK8jMG4EjkbYP8A946hZe8BUA+IBdauLbgiR6jDKT7i7aOM32YqAk03BIiZlZ35g2O2FWcyGlCtWi1M7ioPEAfMixHlvh1W4ompiuoKxHwtYCIuG8IwflOMCdJKsSJgeFiNrA2P1GF7r4h2vkUanQIH/JbzLMCfwxvF5qrlySTlwT1NP+WNYmxN/JXlqNSlal1YquvlpDEkMN5ucNKXECiAgSWQ1D6sQFHuSB7YrnCuPBh3eZvyFSJ9nHzDz3HnhhVyTUyGTxJKtpmbKdQKHms3xoUu6M7XkcpQHhpk+FB3lU/vGZAPlILH0GNHOKiNm620f2a9FOwH8T2n2HLAFDNiohUG9atB6hQJg+qL/wB2E/brOF3Wip8KCSBzJH5L/wDLFynpVlKNuiv8U4pUr1S9Q3Ngo2UdB/V8R06re2I6SXiCT0GDDQ0/3hj+Eb+52H3xk3e5pVLYkpPNgJPQYlGXSfFM/urE+52GBGzNoQaR5c/XrjrLUmmdhznni0iNjv8AbKxVV710RV0qqsbC1p/PHGTzNTLtqoOyHmAbH1Gx98Dlv6GNzgfShTVLf4DPVls74+Jc+F/+oHLMoVP76CQfVdx7Tiw0+LU6ygowZeo5f+PpjykqOeGHAuGV3fVlyUA+JzZfP/F6Y52b/FYpbw2f2N+H/JZFtNX+pfa7kfxL/X0ON5eqdxfy5jEFEkQNQaw8QEBpEyL7YJo0AWLBoINhy2H5+2OW46G4y7HVvWk13JxnnUeHAtXjtTYsRjM47SSREmbCB7AWAwtzDA4PHjjLlCMiaK12ypPUZGJnSNMxfcm5Hqd8ScJrPZu9KKAFG/i02uBNrxgzNNI0m49MS5PKJpKQAChiDF/iH/cBjqYcSklGfY5004ScokI4o5ChtPhECFAPvAvgqjxNh8xwszGRqLeCQOY3HK43wKuY6g40S6eEuUDHqZx7lmp8XMEHSQ1jIB/EWPpgjLcQZRNNjvt/V8VejUY7KcN8o+kFDALH6R+txOMubpFCNxRrxdT6jqQ8bjzRDAGTN7Gf8XP3BxPme1cIxYsAFbw6Z1FtrizGesbYHpvS0juxLESQ0HTyOoxC+vltfCjPODsN+QFh6nn7ADzwOGVchZsafYE/2olR3bMqy0zMIGuZJMMd4vsPLCTNUFmV8KnaSBN+ZMRN74YVcsT8cEfj5eQ8hiCsvhCiQo+WTHLltyxvxtXZzskXp0i6plwzDmBtIgi+xljK4kWkTOlSdIkwCYH5DDTg3D1rVkpkkK0gtN7AmR7jDPOdj8xRk5errBBBE6WIPI30t9cPu9zNpoqGWY1SVp78ydhvN8XXs3WpLTFNlnTIDEAgySTPTfFfal+zsVrr8Q+UxEz6EeeCMrk1MHKPfmhaD9DY++FyyaXuSnyi053hGVQirUVYHiJtpIjn13AwO3ZyhV01cuxpxdSp1JHSDsPIEYTVuKPTSKgVpkMgkxBHxqRpIPUGbemHfDuM02pqtJwp1DwvaFk2WI25emDg12BlvyVji/Z/OUyzACoszNPf3HxfScLsnn6qi4mDpOoXvy/1x6DW7QUkKAsfGSAQNoOkzz3ttihdpuJmpUN/6N/aAAPfDKXINvgNp9o7Df743isBanT/ALZ++MwBKCMxk1qamoiCD4qf5p1H8O45TjvhHGWpeFvHTmdM3U9UPI/Y88O+J8FqMjZmj4ifC45iNJDD6DCVkWsoZiFrFipJsrkQfF+61/i2JF43wW6YKZZcnTpMy10IO4JFrm0OPlbz54rPFaOqtUao2kF2gD4iAYHpbA2RzNSkxKNpJBBHIjmDyIxPmnp1AaikI1iyk2JPNTz9MW5KSJVPYhWpaEGgcz8x9TiRKKxcT5dcbopadsdFumIQjo5dVMxJ88St4t8cjHWKLRgH9DGpJMAE+mCsnlGqG1l69fTr64tdTgNKjSZcwWRynhpAHUxZZVmYbL+ntgW0uQ1ZSTmlpsCwFQg/B8v+Y8/TF04Ez50FnmnRUwKSiA1ubWkeQ+2K9nuC0Mu7F9RUiaYmx3vI+IfQ43R7Q1EQ6bXsoFjJ2AGKyO1aDxOnuXbjGYpUlIAgKyhiniKCFG2ywt77264H4NxNKvwWmSoPQdTG/kcVWjxFjVVK/hJLFlQDUWAbTPmWCj0OLlkOHtqEBdbMQP8AO0x0nHF6jHFRfds7ODO5SVcL+Q18wCIOFecyQN1+n9b4acZyQo1RSDio0DURsrGZUHmBa+AhVZJBGpTup/ERsfMYyQg4Sq9za5qcbRXq9JlPXHFOrHp0/TFj/ZlqAkGw3B+Jf1H8W3WJGFnEeElRqUEjqOXqMdHFNvZmLJBco5y+b3gajFpF12M/QYFzDapOmGPzAx7Rt0+mBdZUzJB6ixx0XVt/Cf3lH4gfiPocdHHnnH4nPy4YSJaIYK3iMmLk8rz+WOkrKLfH1gx94OOaeVT5+dpmQf8ACbKu19RtO2O6uTKRGxFjt+MGPOIwOXJKap8F4cahwFCuzgCwUbKLL6+Z8zJxwScZRAA6nrjdUbTzO/3k9BbfGFRVm55NtwPOVQqljeBMczhFXzTaviBsLDYeU8/XDriXZ6rUmpl6q10PyixjoBMG+K7UpFDpZSrDkwg/fHRhi0rc5ObO5y22CqWfIUIsrBmQTPXfcemHnDu11ZPiPer5nxfX9cVgY7oVFGsmS0eG1p/i6evLDOBOpnodDtHlswAlQLf5ai2+ptis8eahQrA0YE/DDSB1iZ6x7YryuDvY9ccZ6kxAIMkcvK36Ykt40y/iiyVOKpUXTVHKzjcfmPuMK63DGUE0nFQR4QYBB9dj9sJaOZAjUCI5cvbBQzLd4BTDQYt1nl+GM0YKPBbdguXzQDSbnlJJgxvjDWneJ688WDi3Zqmi6w2k2Ecp8hhA+SZaqBxKk3YbRzHrHLDGmtgORkmTsJW8A/LzvzxmH1fM5NGK1aml+Y6Tfp0ON4PQ/P3DUtuB5kJpA6WN9/8ATAXHuzIrjvsr4KguybCeo6YzGY1ZIqjPF2ys1+BaqKV0NySlRdtLAxI5Qegxrs2aa1XpumtWBVgYvB+xG4M8sbxmM8lwMT5Ce0XZ9suA6HVSMRJuJ5Hr6/0U09ek4zGYtcENgyJx1uffGYzEIi9cM4mgpaaNOGddDs0E7EMF8v02m+BeMZynl7MO9rssgNOlJ2Yn5jHL8MZjMY9C9TT25+Zpb9zUVHMVmcy5k/QD0AsB5DA7pF8ZjMakIYZw6qqOrspYz4r3Itseu/2x6JwvLU8zTL965IqAKFlR1KuDswMXViN8ZjMI6jHGtXcbhnL8N7G87xGagphNTagJB0zFo6H1OJc4hVdbRpIkHnG2NYzHMlCLadHdy/8AG9K7CvvoaVJUjYixwfk8+xIUAazsmyv/AIY/u28vhPlzzGYdFVwIk7Ic3Qo5hS1MFWHxco9QLH1H0xWs1lGQ4zGYcpPYS1dmZeuRYc9wbg+owSa8mTt0mfxucaxmDZSVBVFsZxanAQkE09X9pHQQxG97A4zGYSnU0SauI2yeTSplwuXcqJ1ByDIOqSORFpE+eF3GaEmnfvRUJWKgkagDMGzLccsZjMdVbws5s0k6EFfhCloQlGOyOdSn0YXHuPfCuvlnpuUcQw5SD+GMxmJW1iuHRw14AH+uO6rADw3Frx/XPG8ZgHwFFbktCkhJBUH1E3GCaNBbkCPMEg/UYzGYeoquBLbsC47mKrIJcsqmR1HLf5v54H4HnjrUMZUEH6XON4zGfNtLYdi35Ca1KjUYuwYliSYiBfa97be2MxmMwvUx3p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4288" y="-14288"/>
            <a:ext cx="9180513" cy="70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41B3DC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Estrutura e Governança da Gestão Fiscal </a:t>
            </a:r>
            <a:r>
              <a:rPr lang="pt-BR" sz="3200" b="1" dirty="0" smtClean="0">
                <a:solidFill>
                  <a:srgbClr val="41B3DC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Estadual(EG)</a:t>
            </a:r>
            <a:endParaRPr lang="pt-BR" sz="3200" b="1" dirty="0">
              <a:solidFill>
                <a:prstClr val="white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20833891"/>
              </p:ext>
            </p:extLst>
          </p:nvPr>
        </p:nvGraphicFramePr>
        <p:xfrm>
          <a:off x="1979712" y="694768"/>
          <a:ext cx="9577064" cy="616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558" name="CaixaDeTexto 21"/>
          <p:cNvSpPr txBox="1">
            <a:spLocks noChangeArrowheads="1"/>
          </p:cNvSpPr>
          <p:nvPr/>
        </p:nvSpPr>
        <p:spPr bwMode="auto">
          <a:xfrm>
            <a:off x="7380288" y="4705350"/>
            <a:ext cx="16922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Transparência e Cidadania Fiscal (ITCF)</a:t>
            </a:r>
            <a:endParaRPr lang="pt-BR" altLang="pt-BR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559" name="CaixaDeTexto 17"/>
          <p:cNvSpPr txBox="1">
            <a:spLocks noChangeArrowheads="1"/>
          </p:cNvSpPr>
          <p:nvPr/>
        </p:nvSpPr>
        <p:spPr bwMode="auto">
          <a:xfrm>
            <a:off x="4518025" y="3429000"/>
            <a:ext cx="1638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dirty="0"/>
              <a:t>Construção da Agenda Estratégica  (</a:t>
            </a:r>
            <a:r>
              <a:rPr lang="pt-BR" altLang="pt-BR" sz="1400" dirty="0" err="1"/>
              <a:t>GpR</a:t>
            </a:r>
            <a:r>
              <a:rPr lang="pt-BR" altLang="pt-BR" sz="1400" dirty="0"/>
              <a:t>)</a:t>
            </a:r>
          </a:p>
        </p:txBody>
      </p:sp>
      <p:sp>
        <p:nvSpPr>
          <p:cNvPr id="23560" name="CaixaDeTexto 23"/>
          <p:cNvSpPr txBox="1">
            <a:spLocks noChangeArrowheads="1"/>
          </p:cNvSpPr>
          <p:nvPr/>
        </p:nvSpPr>
        <p:spPr bwMode="auto">
          <a:xfrm>
            <a:off x="7308850" y="2349500"/>
            <a:ext cx="17637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dirty="0">
                <a:solidFill>
                  <a:srgbClr val="FFFFFF"/>
                </a:solidFill>
                <a:latin typeface="Calibri" panose="020F0502020204030204" pitchFamily="34" charset="0"/>
              </a:rPr>
              <a:t> Força de trabalho da Administração Fiscal (FMI)</a:t>
            </a:r>
          </a:p>
        </p:txBody>
      </p:sp>
      <p:sp>
        <p:nvSpPr>
          <p:cNvPr id="23561" name="CaixaDeTexto 25"/>
          <p:cNvSpPr txBox="1">
            <a:spLocks noChangeArrowheads="1"/>
          </p:cNvSpPr>
          <p:nvPr/>
        </p:nvSpPr>
        <p:spPr bwMode="auto">
          <a:xfrm>
            <a:off x="4675188" y="908050"/>
            <a:ext cx="14811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1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1400" dirty="0">
                <a:solidFill>
                  <a:srgbClr val="FFFFFF"/>
                </a:solidFill>
                <a:latin typeface="Calibri" panose="020F0502020204030204" pitchFamily="34" charset="0"/>
              </a:rPr>
              <a:t>Áreas de Negócio da Administração Fiscal (Receita e Despesa)</a:t>
            </a:r>
          </a:p>
        </p:txBody>
      </p:sp>
      <p:sp>
        <p:nvSpPr>
          <p:cNvPr id="23562" name="CaixaDeTexto 12"/>
          <p:cNvSpPr txBox="1">
            <a:spLocks noChangeArrowheads="1"/>
          </p:cNvSpPr>
          <p:nvPr/>
        </p:nvSpPr>
        <p:spPr bwMode="auto">
          <a:xfrm>
            <a:off x="4356100" y="5786438"/>
            <a:ext cx="184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78978" y="2852936"/>
            <a:ext cx="2232248" cy="1512168"/>
          </a:xfrm>
          <a:prstGeom prst="ellipse">
            <a:avLst/>
          </a:prstGeom>
          <a:solidFill>
            <a:srgbClr val="7F2F2D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3059113" y="3357563"/>
            <a:ext cx="936625" cy="50323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3567" name="CaixaDeTexto 29"/>
          <p:cNvSpPr txBox="1">
            <a:spLocks noChangeArrowheads="1"/>
          </p:cNvSpPr>
          <p:nvPr/>
        </p:nvSpPr>
        <p:spPr bwMode="auto">
          <a:xfrm>
            <a:off x="611188" y="3068638"/>
            <a:ext cx="17287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ESTRUTURA E GOVERNANÇA DA GESTÃO FISCAL ESTADUAL (EG)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80112" y="4536271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Sistema de Monitoramento e Avaliação (GPR)</a:t>
            </a:r>
            <a:endParaRPr lang="pt-BR" sz="1400" dirty="0"/>
          </a:p>
        </p:txBody>
      </p:sp>
      <p:pic>
        <p:nvPicPr>
          <p:cNvPr id="15" name="Picture 8" descr="C:\Users\Luciana\Desktop\bid_portugu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2" y="6195367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ject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" y="709613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2" descr="data:image/jpeg;base64,/9j/4AAQSkZJRgABAQAAAQABAAD/2wCEAAkGBxQTEhUUEhQWFhUXFhwYGRgYFx4dHBggGxoWGB8cHCEaHSggGh0lGxwdITEhJSkrLy4uGB8zODMvNygtLisBCgoKDg0OGxAQGzQkICQsLCw0NCwsLzQsLCw0LCwsLCwsLC8sLCwsLCwvLSwsLCwsLCwsLDQsLCwsLCwsLCwsLP/AABEIALcBEwMBIgACEQEDEQH/xAAbAAACAgMBAAAAAAAAAAAAAAAEBQMGAAECB//EAEMQAAIBAgQDBgQDBQUHBQEAAAECEQMhAAQSMQVBUQYTImFxgTJCkaGxwdEUUmLh8CMzcoLxFRYkQ5Ki0gdjssLiU//EABoBAAIDAQEAAAAAAAAAAAAAAAIDAAEEBQb/xAAwEQACAgEDAwEGBgIDAAAAAAAAAQIRAxIhMQRBURMUImFxkaEygbHR4fAF8SMzU//aAAwDAQACEQMRAD8A9cSqOZOJ1qqehxE9FTyAPkcA1qTDb8RhicZAOLQweog/lgdswvngIoet+kjELF+g+ow2KXkW78B1TMp54HqVAfhnC9+85j7jEbVanIfcfrhqS8i22GVac7nA1XJD97A716g3VvqMQVOIMPlI9sMQDZIMueRHvjsUeoGATxA/unGv9pf1GDpg2MO6AxGxH7hPtgE8UxpeK+X2xNLJqCSn8H4Y5bLj/wDn9IxCc/PI/TGLnyNgfpiqZVmmy/kw/r0xCcqDzPuB+mCDnCd5+mB6rTzbE3LtEFXKeY+mAK9NxsQfY4YlD1bGgvmcWQQ1J5nEPddDiwlBzE4hroOQxLJQkNJ+uOe4c88M3TETDE1EoXnKHmcQPlvM4YucDvgkygFqXrjgrgp1xx3flgigacZ3mCRS8sYaP8P2xZRPwoUW1d9UKGUVCNgWJlmndVAkxG4vhi+UywWVzQJG4gX8bLA8X7oB5gzuARhJ3Y/d+2MNNf3fxxTi/JdrwWLLLlSq6swqMUBPiDCSlNjyGnxd4kE8lJiYMmcWlSUaswuoqjadN/E0GwabL4tpjeJE1QovTGCmuK0PyTUvBcmfLyYzKATEalY7TM+FTOwG0iCenDVcvpP/ABSlgpaw3gfCBN5JBBmdxEgxUlppzxKtJeWJo+JNS8BX+2fLGsRDL+Q+mMwdIA9LP/qBl/3an/SP/LGqnb7KD5jPTTf72++PIApCqzU/DuCQYYbdbjzHnjetROqmtxI+IR5gT7dN/bkacXZP6nS9Sfdr6M9WqdusmfmO/TzxlTtlkokVSfIAz9xH3x5Q9ZNWnuWB5aVJGwHMzznynzt01QIB/wAO51EwxR732BmDAjbrgvcXn6k95919D0ul2+y0Ce8mL2X/AMsaqduspyFQ+i//AKx5zRQMhJpkAb8om438jv6eWFVbMU58LW2v19sGtIMtS7o9WPbnL/8A86sf4V/8sB5rttQ+Wk59dI/M483WmbEGZxM1CoRZZ9B/XO2C2Qt6mW9+2Sn/AJB/6x+mBm7Wf+z/AN//AOcVLQ3IE72vaI6xjqrSZJ1AiDBkj8jcee2DWRIDRIsx7WP8tNB6kn9Mdt2zqxalTnzk/aR+OKtTmY2vF2Ag+cmw8z+RxPToOV1yFQzBY7wYi0mZtHnieomVoY6ftPmW+ZF9EH5zjdDtRXG7I3qv/iRhFANhUTnuWG1+a89hjv8AYzE66caokMb+e23PFeqgvSkWD/fCqDenTI8tQ++o/hhll+1tBh49SHmIJHsR+mKK1LbxD72xlGmPmdRcdffbpivWRXp9i71O1dDlr/6f54gHayiRs/0H64reWytMqZq3IsTMDmDA9I/zbWxweHrMLVXeJYFQZMTaSMV7THgv0WWR+1VL5Vc/QfnjkdpKZ3Vx7A/nis1MgwE66fwlvi6GIuNzuB+eBqlNhzBuRY7xF/S+/ri1njIjwyRdf9r0SPjA9ZH4jEZ4hTOzjFOp03IJAJA3PTBGWy9VtQUE6RJ8oE4L1IruVol4LG+ep/vr9cYtQHYg+mKnUaN59xjla2DWRAOLLYcSIRirnMHk4H+Y47TOMuzT/mnBeqitDLNIx2rDFWHEG5MfrjocUqD5vqBi/URWhlsDDGFhiqjjNXy+mN/7Yq+X0/nia4kplkYjGjHlitni9TyHoP1xv/az9fsMF6kStDLCIx0GHTFeXjDcwPwx0OLkn4fvi9cStLLB32N4QHivkPrjWK1wJTOK+bcBQHsLi8aZgErHOAPtjpQxBN2uFki1lkciZN7R8p6YhrKZgH6kkz8Ww6euDKNUgKCTEXLLefUC5ifITjnS2VpHSg23Umc8LzwuNcEHaDYSBItfb74JyeadH0EmorzKktpYEETa6kSTI2PpgGqqm8udEGQN56mbi15HLBeQzCSvhXSeTNYX3UwYOAkk06/v8jINppSf5/3sMeJ8BrFdaKSg1CGuQAQdIj4oj7C2F/DzRQs7hVPdlQTT1QYgWmR6rcYu3EO1VDu61NA4sDTbZg3I8rSImeeKvW4b4gSVYyWJWb3J36+x3xl6VyyQlCao09VUJKcRXUyuolgVqoTMMuktsd2vPntudr4e10WsAKKs2kBVXSRbwsYX0v7nC6rUNNgCZFnAYalG4AgzysRgqrWpVKZeaaVUhQixTLW3XSIa+9puMampQMycZgGcyb0GE0zqImdRMfEDI6g3HscRrqrN4quhGBBhF3uxMbxFp2w0fM1aaSzag6qVDNINioklZETBjpuN8I0zRJirRpMFcqHpkW3OkAsCyyZ9AemLi2ueQJqPbj4nP7MSIJYrHhYMI5ATFydt7+XPENGnSDRJLT+9+oFziE166vfugN9JKxEWHhOrba/0w9yPCaVZqoJMBQwAEXUgHxG/PbzwxCmc/tCsrSALXIXbyEG/4254gyPCO9+BWuQAbwJm5OkC8W9/Y5uBUtCqJET4gbtMmD1F4jyw7ymeWmlGksF0+XmUCwCYHUG+I0+7KVeCo1OEBmYUzIkRM7bFr335CTzjpLl+B0Xka4OqBpN7Wi+8z9vYycUpFBKtsdJjzGoHfA9J20BjMhCZtIPI7fzwvIqfI2HwSGtPs7QCg/F4oY+KwFzpOqNjzXlv15yuVpyAygzBA0/FDGwBBk7XG8HEvB65NAFjJg3+uB+JM9ocqpWSI8IgMJMReNtzJOBlCVWg1KN7r6HVRaBYDQkAmWjcAna83vM+XpiB8jS0TMkCLDckuQfj22G3tjvheWaord47CnBggABj7zqHhiR5YJznD11SqlVkAaWtJ57+Hf0titBSkn2Fr5ekdWlGMLpHKTY6rmSx6dOXPGfslEtAV9hbUbWgk897wMEcVpVELFWGnSLFrmfCRDAlpA68sc06LVbinq8M+ErqGwkgEnSd9vpi42DJx7foB0MpSdgRqFMGCNVzubauUDfEVXh5EaZkfEZUgbbQbnywyzL0wrLUaZ3AE2DD4I523mwweeHgKr3h6YqWAGkSbN4r7A/rgkmC9PAiqZEW3Er4QdzaJ22m+23PngFAxJGlTHPl0jbr7Wxbc9TKMreArAYFW+EE73AJIifK/rgJ67KyLoaCTcKw2JMjTGrrtad8Smimo+Cv1cnW3NPT6wABEzO0HrON0OGVW2VTaeQ5Sd+gn6Ww3r5qnVJXUacWGogTexgQJ6+p645ZqtInQ9JtQEEwousGAOim597kma9RpfENY4PfsLq/Dmp/3igf5wZ+n4Y5qZEwWCGBBkGR15T/ACx2eKgoV0gMTINwBby8/bBWR4rSl/lBQ/ESZa1yfaPfBSm0rQEccJOuBYctYG4HKxv9fUfXEVSlBi8+m3riwPXPdr4gok/LMzdt79IEc/bEbZtXLE/P4C0CSbEmCo8j63xeuRXpLyINB6fbGyrDl9jixhV0qBTDMpa7CJEDfTvBJN9ttrYgXJAkAiAVPjUyCd5uBJAsVkdROIsr8FvB8RGJ6H7/AKY3ho2R6Fj5xHrbpOMxfqy8FeivJG1dTTlqhJQEgKAD6WNxN9+uMpmnRXV3hZrGDqMzYc4O/KcS0mPeHoyBomxI/wBPvhZxTU6yqHQDEqAPqAJPUnFPYsc5vidGmNKu6uRdSCRJAn4SI35jHNNk0BlddJgMQNNweUgA35zzxxleE5fulqaJYqD4mPOJsThjRo0+6V1ARNQkKg/eZbmRF1P9HF6G1sWppPc2nEofUp7wsrA2iBJAk7XmbYNy0hEkWZpBFwAQSAfpHthdVz6rFXRACzfSSOdwZtb744znHnB1KoDlNgB4REFtK+EGCRt1thUVKEmw5NSVGcVqglBeQhVrbXBH1GFVetefCDa7AEbCbQZuDgrNZirVDE0G192pAUHxaohxF9r8wcQ8IyNRtRrZeqbgAxAj5p1DkOQ88F6mrYqUHEIpUa5YAo8WUcgJi0HUIvHnvvg5coaMlwggWDrOqxkiIIIEX8vXBearVnMQEgABilQgxP7qzP22wnr8MZwWqNrb+JKsxPLUPPYDriNPhcFqSq+53l+OUVoQKZfWxYELeRYwNPOdycMa1arl5K5f4vDCjUbgE/Cecee2IMllKFEAO/dC0MhJNzf4qdvbGcZ4zTrK6U+8EICrH/mtqAn4vB4CTHtAxJTUXXf4A6G422DZriOaIhKBBB6EmInbbzMHmMH8DqZqsCgU0wSRrjVcC4BaQsjf0wNwTM1KAMOCJkB9xIUubTItpHiBi8Dla+ztTVSnf+3Pyj93kFtgFkcnw6+KDeJQjae/zEGZ4NUR1pvLa/Tl6DE9WgKaOtaiQAtipjcMBqsCZiSb7YsHFD/xeW/zdehwwr0VdmDgMNIsQCPm64PULo86ymfNEkaVAX5ZJIttsOuCc1QVwKukjwhS0mJKwJgxzvOAnSO7gQLbCL3/AJYsVGpoyg0lr5mmGubjuyTtfbpfAvLW/gasXYm4bR/sKSrpPdlp0/LLFttxI8t8KRXMvBNmBH/UThyK1MaruRED+/3tf5Yt164q1ZjTDFjuRcBrRO5iMKx9RHNaSr5jJYnjqyxtl0eNYBAYf/Frel9sEKEVVgADlPp1PlitVuNqY06iQ08wsaYvzN/LFnyeeV6AnQ2mhUYjcBhpPMfiMaVKhDjbEXEsqpJ0CQoPhAJvpsd/abb4veSpgZY+EBlocvJBbzEg74894Vm37xQwABgwqqpI0SYMdQL+WLNlONEpVRg0kaZaBFpJsSCL/jgVmgXLDNMTcUqkGmCNTsYMRcBiD4d2ETyi998Lc/mCggGNDF4YsCRsAIveSIBHphp3JquXQwyAH41EhiLDURzOC6HDHzCTUbQLiVsT9DYAj74jmitFleNYd1KoVDAC0aTcn5jqn643mKc0gGX4RJaFsv8AlaZiNxhunDFpk06tUlrEMw1DnvY/fDrJ9mUcI7OfMKBpa5PMdALYur2Kqt7KFlex2ZqklVCLpDqzyAwNxBAN4wl4jk3pGDBkTaTFzY2scetvxRqbMp0lVMAxpMC34eQxV+P8cVswrpDIBoI2kzeZtHthjjGMdxStvZFX4flMw5BSi5WbkyBAiRJiTcWmcSZ6kadSWyzLbfUxsQYuvMGD6rj005mtWv8As9OokkSldGF4BO3K498IM9na1AODSpopYgB6wABmYi/Lz64Xt3GKEnwJqNUhXCFkR1URrvzkXFzfpzxnCq6qrLEiwKll8W4nqTfflOLFR4H3mVzeZzA7t6YTQqPIYt4Ya17xtHvhFn+HimxCaZFMsSZNiYAuSBfa2Bcr2DS0ssGU7NGogdapAOwiYExyMfTGYg4b2sNOklM0hKqBZoFttx0xmGKqFOTsp1So1Pu27stpDAggi0yPl9cO+E0nqZdnZ9BJOpSJ2mIk2kHpzxJleHUalPvnKutPSRSlgW1HqDYcjaTyIwjPDSHF1AYxMMSLE7c8BjlqdoblShsxtnahpojIQVLKp8Aax38Pl0HTAicYR3NAUwUJhXXVTBiTOibX5YYcP4W6/wBiaqqS4KveF2iZjmN+hxDxTuhXBq5il3g5IsybkQZlb+Z3wTzRg9L5+TM0lNyTXAEeG0xUK6ZGkkSSbxP4jA2VziswANNS1vhJN7QTNvXDvOoor0ipJBEGREbj88Js12oPipClSRdcHTTQbGIkJqi3M4DW+yNDXA1Q1Qik9wAwBGpirQLTYAwY5Tgjs9l6xZ1pd20gwq1bjmSykFoAnzOCsqxNNQxLAAgAknSAxGkTyEYT5jhOYoMwDQQPiRyDceYHLFJUtg5Nt22H9osxmcoZqVKLMTZEqKzJYNLAeJQRG+JuyFPNZioNWhKRphzUKfCCxj91SxF4nZgcJeCM1Wsyd+uut8bVIIbTB8TNbcC3UDpg3jdGqct3NBtKB9Xdq5gzJ3J64ySyZ9WivzQ+GKGjXf5Fc4xnqtPNmYqMlSdLjUpIPwkbMNhb25HEWa7RValU1Tp8TamAUASTJi0i/ngmrkIFKV7upYNqOrvJLEuCDCx4VjnvjY7O1mEAfCYPIgwLRg4XxW/ArJGt09jMpxx6WyoZEEMpMRFxO3+uPQuzuYV6bhB8OYKnxFgSEQkrIGlSTIXlilDhKsgpBAtUx4mYyx8c6B8IBGgXm67iTi09lqL0qTo9NgwryRbmiX3v7YLGp3clRMmlRpO+BrxMf8VlvIn8MMz8bf4B/wDbCriLg1qD+KA8ElSFEgxJNgTBj0OGAcFniD4B/wDbDb5FJHn9Zv7sX5Hy+/p+GJuIue70rUKnUKgUxpbSoF/mkgmwnblvhDxfiTIwVAAVVQTudp3Prgt+NU6tNWNqkEOBN+QjrYT74zTtrbg2RnFNp8jDgnFZcnNpqp/+0qBl8rqxjyNxI5YetxCjQeKSmoj7lzESRz03j064UcG4ZVrLJFVE5QfmOwv6YY8bowadMCVBIYmwfmCGIlj5/wAJxjlLCpe69uH4+xqxwyabfPbz9wXjvaxxTX9lplGgO1QqG03gQdjLGCWHQRgrs52lq16QDoj1g/jPwqUjeFEDpAAHPEPZmvl6Nap+1UJQgsusBlIB5xYmbzyiN74R8Z7QaMxUfJhaKsBKU5KE8jcADfoL9cZ/dyN44Rrvfb67jNUoS1zba8f2i25vLtUbTTojvEUa5LAXgCCwj4WG3ITHLHNWgpBpund1qiqVZbyq2YXlQQIEGDBHTFcods+IPT0CCGBTXoMm0QDPxARt5Y44Ia6UjrdAaVUaVqA94TaQCdovIP8AFPTExxy4pNuvhvf97F6o5VTTosGW4Qwgs8wNIGkLF2YgwINz069cR0uJSigiBvdnp7teCtoO4M8/bDds7NNmiDpJgdYmBG9+fPFXykqq2ZbTs68id0Yj7euO108nLEpeTk9XHRkcUyfNZylq1MHJgAeMVBJsDNzbpPqMOMpxVwIWqlSxhWRlewmLTJjy64qObYs4G8kDrMDyAnb/AF5ulzJBgMV5ACoR0FhWB6dcOjLuZNT8hddEqro1BajMOvMiQAQCbcuuK1nOz+YEzTmSfmjl5wcW7J52o9UAklYnxUwD5XQ6ZtvbnzxL2mrhcu8ydRCxO8keeGVGe7CU5LZHnOTzdfL6impCLcz68iPpi60e0AWnTpimatTSpclhq1afFAgm5M+v0wLRyygDwjbkAMETjLlwQyVq7GnF1M8f4TVXj71qGg0DTBqq9Vm3IQW6MLwdvfCvNVTUaqUBYsUQQJMAajtfc4aOs7z9T+WFdOnmFadSzqBUrErv1F/ecHDHGCpCp5ZTdsgCxZlIPMRjMMf95q6eGUME3IvczyMYzDtMfIu34KQWzFMAS4UR4ZABghoIHxXGGmXzzuqnR4g3La38sXDhGWKoVeWJJIIp7CNiTMbYBr8Ld8wadNWYuAdIsLjTc77jCVljjdLuMWJ5d32A1zLVtasqgFIA1TO4vaB6YotRCIIIkbe2L1RhKgpsYOpk0xAkcoN2iDiDifZLMJSasKVKtTBnXRqB9G3hcCCDFiIInBObe4M4KLoKzZkU3Bnn+B/LFa4lwWp31VxAQubk9T9dziyDV+zJK6WEAgiCsWgjkcJe0OYPeaSCVZVbaRcbHrttgk1qdlzUnBOPks/D2/s1tABPP/N+eGXFv7xx6D20iPtivcIcmmIsIBAPWI+lojywyzmdLNOkkwB4b7ADnAGJpbjYbklKipZrMp3k0VNJJhVmY2B3JJvffmcD1tQ2cqOQmw64c0shSFDN/tNMip4RQeT4JaGOlT4zEWi0HmcL8pllKr4QYHxTFgOcCZiNxhcW/wAPgjS7gVI1lYvTrMGMrqDENBub7jYbHDahw6pAZ84qsQPMgG95Iv545LaPhQdJLT+ED0wAtWqGLIignnsfe2DVRe4L+Awp8C7yoWFdaj2MsrgmIghhqA5Xnlgynw7PU5NJnaLnS+ufaZP0xHw7iFRaqxNwBcEgTykwd+eHjcaGtUCydWlmmIJECxHIgyZ5jFyy44kjinLsVDjXF8zqVajuHS+2kiDItb6xi1cM4zXr0b0VnTBqhtJHUwFn6dcVXtLl3TMuXBHeMWVmBGpYi3kNvbDehxCpRRKInQEkwYUlgDcwJgRv0OOfnzuK9zex+HFU/eXAq7TZdAwek+tSIMiCCoUG0/DMweeJux3CDVLNKypEKYJbUwQwCYkBtQnmtoInCavmmIg8zaBHXE3CvC4N7R/VsDNSWFpsOEoyz6qPXKPE0ohHeooKqsqqgEkAQWjmLgeuEXH+02Wqkt43Y3i29hJ2G1sCcSo1XfLllhPBBUfGAVW5m+0YuOb4Nl6nxUkaeekT9d/vjH0PQLL785P5I39X1LxOox38s8yr53X107eI+nnGOcvkEKXLkzCkfDHiJnmIJHLmcWvi3ZrL03TQr/M0BiYiNg09dsDZ3syzEFasqQSFc6W2sAsaRjq+wQX4W0c9ddK7mrE1PMaLqWaDIIMKDaCOW5b7Y7rcU1iKlNKnmwII9CGkfXHNXhFZQpUCGFgr9ImzW3/HAxR1s1OTyWPE24tH4gcsMxdLDE7S3Ay9XPKqb2C6nEMuyAGnVSLFkqyDHRXG3oTjqiHqAimaoVF8IDqbEwJDGAYnytgGvkVWCQUqGbfEV9ZAH3xCmSJgI1z8RM6j5C0D64elRmcrG4yLEay9NiBqiquk+d1Ok+sH88bpcRa80m0/+3UDC0nZ7H0wsd6ygF9Yp07BT45tAEGQBGOCxXUGRQ7QygHTAi3PT9sRpA0WTg3FaKVCah7vw2109HMdPCeeHOcSlmkAWoGUGZQg3giDv1xSDmGQSahU7GbjyMg/lix9kqOim7MwYu5aQZEQB+M4i8Eruc08g7VKgSrZCBcCLieQtiejliahp1IICyYJ52F7EYl4E0rUc7vVZtuVgJ62xvhTB62YcQQGCb/ui/3xVIKznM8ORAXFR1UXIJBH1aSPrgNaw9vLDDjrhacEHxHkJPqJtI6mwxXqtTwsTMQfPC5SpsbHHaQwSlScamzdFGa5U0alibn4V079MawlVFYTIE8o/ljML9OH/o/t+w9SyJf9f2CezmeqS6ZogAQARz6iUscPeLZlyUbLSKiLp7wCCp3DXO8HfAXAs3T7nXUpUhquSymVidm1D+hjeb4zlwCoqIWJsinrteNPTnziN8cjNOc5+6uDpdPihjh7z5EeayJSqtYXllLEmSJLBmk3iQOvxHphPxeuaWbJDMikqSU3i0kAmCbEieeL5W4e+ay1SsKGnQwJK/Lp0v4gDqIG+q4MeRxV8xwjv6Xf1FZQCKfeLBEkSAUJDfQ47MciSWrY5E8Lk2luM8hm++o1GDM41t43szwZ1NGxIjCftKrRQI20Ee4Mfhhj2ayXcpUXUjhiSCpvtF1IBG3pgqvwt81SRaIBZC5YHksKxMAEn2GFZ8sYux/T4G4afAJ2dRjRXSAWCtZjAJD8jPRsPWyoakbuzaf+XYA3nSeflvcb3wv4Vw1qS6AuseKQbKJgcpIuOcYsPC+FuS6VjpUQpA1QCflVRctcdOc4xPqdWyex0F06xxuSpgOSysaQKTcp1OAq8rndm5x54F4hw/XX8Kl07sy1NQAGvpkswEExPkOeLK3DKNBhIIVR86wQYtuxAJJJMyd8Ic2r1ILVPEpJPdtaD8oj1i4EX3nGWXVZlPnZD49PhlHj4lO4nlVCSXUm8AXFjBudO3kDf64I4JSQlh8RHw7+KYFgdtp258tsE1uFJqII03IADSPPc9dj5Y1+wUx4wQSLwDtAEDp1xq9oclTZj9m0u0iPI1u8qgSQx8oWwDC2+4OGvHcuygVKd7wQsrpJ2Igzz69MC8L8JAA/tGEjUZm+/lt/U4gqU6jPUpgyqsoIuOcSvleThbuclT4GbRhut2Mamfd6QZkUkAAlm1TaDaLe7YhydZ67BGGot4QoXcTGkBbTA+2CuBdmalaECtOuAZgXAH43xYuIdjKuUTW4SpLnYk3Mna3nthvss62QtdTG95L6nn/FuEDvCtFWF7btA9hyxvKMlJSJDOLQBIB8zt7CT6b4tVfKU8xSrodKVAFamvwaiuuVuROoWgncr0xTkWQAogf1GNOLpXOC9RuvHf8AMzZuoWOd40r89voWL/eJO7HgPeLBWR4LX5HV7RHphjkO3dMiKqNTPpI/X7YqJyjRuMC1KkHTu3QX/o41YcEMKqBlzdRkzO5l045x+lUgqdahGnSRqBJXlYgxscd8G7RU80jqAymmp3vNrGd5tjz1qeoiCG62t6Yxavdv/Z7kHYXvblvhuoQ14PRcqyE0wBSMlzY7/CLyLN19MGUuFqy3RRPISR7H7484ynEK+sKHM3gNpjqZ1WExzxZ8n2mzGXULVy4KjmAV/Ir9IwV2SmgjOcDUT4eW46+0XxzkskiCI33J3P6DFio5tK9NSBfnBFtuY3xSu0OdHd6Zgs2qAZtqYkk8zPLBpVuA3eww4sgpKXW+lSwUneI+3PHPCOJZTMUglUUhVk/FGoX5Ex9jiv8AB8+SAGBkXDatpItBi0efLAmZGp2ZlnqQAB9re84mpclUy1cR4FSpI9RKh1BC0aomPK/Pzwg4fxGoGKofC0gWO8E9cQ8PcU31IStoHMAdIj+pwyZkqKS1Km0D5Dob7bjzjlgdN8BXQVw/tGtJe7dSGWQbWn8ftgzs7xOiFPjVWY7G23rbFdbhFNp0OysNlqCQ1gfC6WYe2DOE9nblsySiDYA3b89oH+YYRln6auRpw4/VdRLFx2m9XQlOCW2OqANgWtcxM9PeMbpcINGjTaoQxqqWWSDEEgDwmRfmfPpgyjmERZQAOQQoi4EQIAt7m23S+qRDScygJIOzHffUYiSPORtbHEz9TKTfY7eDp1Cu9ANLM2HgJ89O+MweuULXSmCvLwT5dMZjPa8fc1fmeS06p8MyQDty6wJkY3Vq6m8KaVmwBJjyvf64a8NpvVp9wlKnOrUaun+0AuILEwFvsBeBvGLDkOzVJLsNZ8/h9h+uO9jxSyvZHmJSjBe8xNwOuahh6pQqpVDOmxNwzahA9Z9MTVabBkU8/ELxIK2YTyI5+eLP+xKBAVQPIDAeY4WhMgQRsVt/rh8uhk46b+xIdZFO0t/mdZXLHMV1Wo2oggMwgQFAFmiLAe8Wx6RwTs9Qp28bBjfUVAgfvaeXPxTjz7I5p6F0ge0g+o3HscW3J5+rVphqhInYBrR1t+GPP9d02Tp93vH+9jtdN1C6hVF0+/8Av/Q54pm0RCgKgSfAoBHPpA59TirFgKgdBDKLHSpYWjmthE8hucGsaXNr8xt9TzwPmK5KlUUKCDY2tG8fnjBi1N7G304RQNVpkDU5M/xXPtyHtjqtTU0138Rbc8goYW5EzPuMBqt/FeQd+XKbYKbLNpuDY/FG3r7R9BhzcU9mXGN8lf4rRLgjQYmRHLbr+OA6vDSrFXEEAEj6+23TFwWl1X/pxDUyiH5J8tsPhmitkKnhb3ZVqtDx0u7RjoJMg2AO88sPCANufPrjeYy8WEf4QIAwpzdaqldU5MQIi142xu6XqceN7nP63pMmSPuv8i28H7SNQULoBA2IsRg3inbI1UK92YPU7b9MKcnwhnYLqUEz8QI5cupxJw7gjVCQSEAG7A3vEC4vjev8hgq1I5cukzReloR5qpqJJ54V1MtLQgljyA+56euLhwPhFN6wp1tU9J0j6bt7HDLivAqlMk0aU05JPdwzx0CATG+K9sxy4J7LOG7KDmMmtFC9Zo6Ku5PScVp1DvJ8Ck7KNp97/wAsW9sjSzFeoqtXV03WrTLEQCZ8IAVZHSbje8KeI8M0No8BMA6kYML8rc/LlhscsJL9wPTnYmzKQdCGR+9ESPTf2xGo0+GnduZ/rbB+YyqhdUkNMCGn64GytM6oBS+2qbmfxOKUk+Bksco8nBoCmAYBdtp3/kMEZTP1KCnS5BY7DafIHBeY4VUptNVWnm5uD7i0eQwFmaInVexA8hN/Xz88GoyQq0YmbqiXaoRMmOVxF/rgekqmNZMczEkegt+WMhnPIAbefmYnHD3OlZMfERzM7COW1+uLtk2JopmYBgbEfmD+uOwh3Rh0t4T+h+uIVyrNt4V+Zj+A6nDfLcNQqBBjeZ35eww2EHIXJ0LajsbMtzsdN/tE+84KoZhKRVaqklhc2gbxsL+/Qb4b0eHmKtQmKVMqIA3kMAo8yQ30wqzYIJIBCMZVbBj5T0v/ADOKls9mXG3yWPLLQRu8uzFRE8hyAmy4AqV9VR2G5J8R5X2UeXU9MV6nVqhrqANhpMAbe8xP68ixp1+W2MmbHr3Z0OnzKCpD7J55aYgAEzM7knbfc+m2Mz3EopsyjU4GxEifbffCmpk6tQTl2hl3kxM/umP0wkr16gJFSAVld7A/5TfGZdHju2aJddNLTENbtAxu+VpM3Mnc4zHa5nLQJVpgTAH5HGYd7Li8GT2vP5/QtXDcitGmFHqzdT19MFsIwC1UPpQsCIlzyOm0eUt/8SMSVR3jaPkWC38R3C+nM+3njqxqKpHNe7tm8tWLyQIT5Sd28wOS9Cd/TEikGYIMGD6jliDNVdZZA2hFE1HmIETpB5GLk8h5mw6VdKq5BSmPDSpKPFUJ2JHnuBy3PkWoqgx6WJMpn61EHS+pf3WUEe0QR9cC5ziIo0w9eFJ+VTJnoOp89sVDiHaWrVkJ/Zr5fF7n9MJz+lKOnIrG4Xki7g6PRKPGkqf3lFZ8pX9cMC9IIWCutvhBkH7Y8Uas8yxZvPUZHv1w87O9p6lCNdQ1KUwytdkB+YTcx0/DHnuq6Lvi+n7P9/qd7petT2yfX+P2PXcjQRoJAaRyF49RywfVpUtWhnAUCWAMlRa8bkH8T54UcKzgalTYXBRSD1kC+CVWm5kgGIEjlpMxY3IOOBq0y3R1Jxb3TN1qADELOifDO8cp9sQVaJGwjBtGj4ApYsR8x3/r1wBTzJIJZdEMVE7kCwb0JkjyjrGIptuw4y7AdCiQSdz544IJa7RuJ5j06HzwVmKgBt0/r1GIKcE32wxpyRUnSGfCMm702MFwrRJEWmAb8+eGnGMqGalpcvqVQukzuT4t9pIv54io1GFPTTMW+v13wNl81WLhESnTZKZXVpMG+5gbmJsfrbBY2lCS81+pzMyyOalfBHmKr0T8I8PMcvpthHxyuteolTvWpukwykqykkGxFiLbYz/1G49To93TYnU48WmQAD81j1G3Scec0a+aGaurFjyIsVP298a+lxTrU9u/zCyZouotWz0DM8WzVRXp12FWkQSsadUhgVAZROMy3ZinVoA6HRnJUMJOiGIuJiLX2xrh+QbSXLKlp3AHpcwT6TgmjxOtT+Ehh5H+hh/tLWwa6VcorXFuyzUUIB1MJ1wBpEDUsGZuuqZFsIq3BcwqpVWmXQhXDJ4v4tt425Y9NbtArwKiQYIuLGQRz36e5w04bmaNV2orSAVACjJNxA3tC+KwmOWNnT9RXJm6nAq32PKMpxw1G7qqhOtwPE0hDcSARPPbGZvs7WHwkVBvvf6H8sXztV2VGYJ7momtNSkVAdwRPiXpHTniuZrg2by4mKhAIFhrFyATqWbC58QG2OtizQmveOPlwTi7juVFMhVLaSjA+YIA9zhzkOFqFbZiLEnYEiYHU3/0w0XLPq1V6hNwVTkAoMz0k/hhTU4uC5JMwPlHhm4Gn8CfIYZFxUhLjJmq+lQxI1GPCNgNxbED58lQFB1KBPsDO3n08sAcS4+ajHvCKjmASbRECPDA25WxDTqI4kU4N9ybTsQZm33xFlpug3CxvkeO1EWpTWoaLkEHUvO5FiJG+/ngJ85VqKO8MkWJj7zy9d8RVMvCBy4d9o+byAt6mOXW8Y5XLsSuoN3ZN45kdfLCLg3qXI6WOcaT+YZl+GVak92uqBYkwDcCxMXvtM4Y8E7PSrrWL06gYQLA7STDSCMQU8yU8NNhpB1aGIK8jMG4EjkbYP8A946hZe8BUA+IBdauLbgiR6jDKT7i7aOM32YqAk03BIiZlZ35g2O2FWcyGlCtWi1M7ioPEAfMixHlvh1W4ompiuoKxHwtYCIuG8IwflOMCdJKsSJgeFiNrA2P1GF7r4h2vkUanQIH/JbzLMCfwxvF5qrlySTlwT1NP+WNYmxN/JXlqNSlal1YquvlpDEkMN5ucNKXECiAgSWQ1D6sQFHuSB7YrnCuPBh3eZvyFSJ9nHzDz3HnhhVyTUyGTxJKtpmbKdQKHms3xoUu6M7XkcpQHhpk+FB3lU/vGZAPlILH0GNHOKiNm620f2a9FOwH8T2n2HLAFDNiohUG9atB6hQJg+qL/wB2E/brOF3Wip8KCSBzJH5L/wDLFynpVlKNuiv8U4pUr1S9Q3Ngo2UdB/V8R06re2I6SXiCT0GDDQ0/3hj+Eb+52H3xk3e5pVLYkpPNgJPQYlGXSfFM/urE+52GBGzNoQaR5c/XrjrLUmmdhznni0iNjv8AbKxVV710RV0qqsbC1p/PHGTzNTLtqoOyHmAbH1Gx98Dlv6GNzgfShTVLf4DPVls74+Jc+F/+oHLMoVP76CQfVdx7Tiw0+LU6ygowZeo5f+PpjykqOeGHAuGV3fVlyUA+JzZfP/F6Y52b/FYpbw2f2N+H/JZFtNX+pfa7kfxL/X0ON5eqdxfy5jEFEkQNQaw8QEBpEyL7YJo0AWLBoINhy2H5+2OW46G4y7HVvWk13JxnnUeHAtXjtTYsRjM47SSREmbCB7AWAwtzDA4PHjjLlCMiaK12ypPUZGJnSNMxfcm5Hqd8ScJrPZu9KKAFG/i02uBNrxgzNNI0m49MS5PKJpKQAChiDF/iH/cBjqYcSklGfY5004ScokI4o5ChtPhECFAPvAvgqjxNh8xwszGRqLeCQOY3HK43wKuY6g40S6eEuUDHqZx7lmp8XMEHSQ1jIB/EWPpgjLcQZRNNjvt/V8VejUY7KcN8o+kFDALH6R+txOMubpFCNxRrxdT6jqQ8bjzRDAGTN7Gf8XP3BxPme1cIxYsAFbw6Z1FtrizGesbYHpvS0juxLESQ0HTyOoxC+vltfCjPODsN+QFh6nn7ADzwOGVchZsafYE/2olR3bMqy0zMIGuZJMMd4vsPLCTNUFmV8KnaSBN+ZMRN74YVcsT8cEfj5eQ8hiCsvhCiQo+WTHLltyxvxtXZzskXp0i6plwzDmBtIgi+xljK4kWkTOlSdIkwCYH5DDTg3D1rVkpkkK0gtN7AmR7jDPOdj8xRk5errBBBE6WIPI30t9cPu9zNpoqGWY1SVp78ydhvN8XXs3WpLTFNlnTIDEAgySTPTfFfal+zsVrr8Q+UxEz6EeeCMrk1MHKPfmhaD9DY++FyyaXuSnyi053hGVQirUVYHiJtpIjn13AwO3ZyhV01cuxpxdSp1JHSDsPIEYTVuKPTSKgVpkMgkxBHxqRpIPUGbemHfDuM02pqtJwp1DwvaFk2WI25emDg12BlvyVji/Z/OUyzACoszNPf3HxfScLsnn6qi4mDpOoXvy/1x6DW7QUkKAsfGSAQNoOkzz3ttihdpuJmpUN/6N/aAAPfDKXINvgNp9o7Df743isBanT/ALZ++MwBKCMxk1qamoiCD4qf5p1H8O45TjvhHGWpeFvHTmdM3U9UPI/Y88O+J8FqMjZmj4ifC45iNJDD6DCVkWsoZiFrFipJsrkQfF+61/i2JF43wW6YKZZcnTpMy10IO4JFrm0OPlbz54rPFaOqtUao2kF2gD4iAYHpbA2RzNSkxKNpJBBHIjmDyIxPmnp1AaikI1iyk2JPNTz9MW5KSJVPYhWpaEGgcz8x9TiRKKxcT5dcbopadsdFumIQjo5dVMxJ88St4t8cjHWKLRgH9DGpJMAE+mCsnlGqG1l69fTr64tdTgNKjSZcwWRynhpAHUxZZVmYbL+ntgW0uQ1ZSTmlpsCwFQg/B8v+Y8/TF04Ez50FnmnRUwKSiA1ubWkeQ+2K9nuC0Mu7F9RUiaYmx3vI+IfQ43R7Q1EQ6bXsoFjJ2AGKyO1aDxOnuXbjGYpUlIAgKyhiniKCFG2ywt77264H4NxNKvwWmSoPQdTG/kcVWjxFjVVK/hJLFlQDUWAbTPmWCj0OLlkOHtqEBdbMQP8AO0x0nHF6jHFRfds7ODO5SVcL+Q18wCIOFecyQN1+n9b4acZyQo1RSDio0DURsrGZUHmBa+AhVZJBGpTup/ERsfMYyQg4Sq9za5qcbRXq9JlPXHFOrHp0/TFj/ZlqAkGw3B+Jf1H8W3WJGFnEeElRqUEjqOXqMdHFNvZmLJBco5y+b3gajFpF12M/QYFzDapOmGPzAx7Rt0+mBdZUzJB6ixx0XVt/Cf3lH4gfiPocdHHnnH4nPy4YSJaIYK3iMmLk8rz+WOkrKLfH1gx94OOaeVT5+dpmQf8ACbKu19RtO2O6uTKRGxFjt+MGPOIwOXJKap8F4cahwFCuzgCwUbKLL6+Z8zJxwScZRAA6nrjdUbTzO/3k9BbfGFRVm55NtwPOVQqljeBMczhFXzTaviBsLDYeU8/XDriXZ6rUmpl6q10PyixjoBMG+K7UpFDpZSrDkwg/fHRhi0rc5ObO5y22CqWfIUIsrBmQTPXfcemHnDu11ZPiPer5nxfX9cVgY7oVFGsmS0eG1p/i6evLDOBOpnodDtHlswAlQLf5ai2+ptis8eahQrA0YE/DDSB1iZ6x7YryuDvY9ccZ6kxAIMkcvK36Ykt40y/iiyVOKpUXTVHKzjcfmPuMK63DGUE0nFQR4QYBB9dj9sJaOZAjUCI5cvbBQzLd4BTDQYt1nl+GM0YKPBbdguXzQDSbnlJJgxvjDWneJ688WDi3Zqmi6w2k2Ecp8hhA+SZaqBxKk3YbRzHrHLDGmtgORkmTsJW8A/LzvzxmH1fM5NGK1aml+Y6Tfp0ON4PQ/P3DUtuB5kJpA6WN9/8ATAXHuzIrjvsr4KguybCeo6YzGY1ZIqjPF2ys1+BaqKV0NySlRdtLAxI5Qegxrs2aa1XpumtWBVgYvB+xG4M8sbxmM8lwMT5Ce0XZ9suA6HVSMRJuJ5Hr6/0U09ek4zGYtcENgyJx1uffGYzEIi9cM4mgpaaNOGddDs0E7EMF8v02m+BeMZynl7MO9rssgNOlJ2Yn5jHL8MZjMY9C9TT25+Zpb9zUVHMVmcy5k/QD0AsB5DA7pF8ZjMakIYZw6qqOrspYz4r3Itseu/2x6JwvLU8zTL965IqAKFlR1KuDswMXViN8ZjMI6jHGtXcbhnL8N7G87xGagphNTagJB0zFo6H1OJc4hVdbRpIkHnG2NYzHMlCLadHdy/8AG9K7CvvoaVJUjYixwfk8+xIUAazsmyv/AIY/u28vhPlzzGYdFVwIk7Ic3Qo5hS1MFWHxco9QLH1H0xWs1lGQ4zGYcpPYS1dmZeuRYc9wbg+owSa8mTt0mfxucaxmDZSVBVFsZxanAQkE09X9pHQQxG97A4zGYSnU0SauI2yeTSplwuXcqJ1ByDIOqSORFpE+eF3GaEmnfvRUJWKgkagDMGzLccsZjMdVbws5s0k6EFfhCloQlGOyOdSn0YXHuPfCuvlnpuUcQw5SD+GMxmJW1iuHRw14AH+uO6rADw3Frx/XPG8ZgHwFFbktCkhJBUH1E3GCaNBbkCPMEg/UYzGYeoquBLbsC47mKrIJcsqmR1HLf5v54H4HnjrUMZUEH6XON4zGfNtLYdi35Ca1KjUYuwYliSYiBfa97be2MxmMwvUx3p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4288" y="-14288"/>
            <a:ext cx="9180513" cy="70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rgbClr val="41B3DC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ADMINISTRAÇÃO TRIBUTÁRIA E CONTENCIOSO FISCAL ADMINISTRATIVO E JUDICIAL (AT)</a:t>
            </a:r>
            <a:endParaRPr lang="pt-BR" sz="2200" b="1" dirty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34923352"/>
              </p:ext>
            </p:extLst>
          </p:nvPr>
        </p:nvGraphicFramePr>
        <p:xfrm>
          <a:off x="1979712" y="694768"/>
          <a:ext cx="9577064" cy="616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702" name="CaixaDeTexto 21"/>
          <p:cNvSpPr txBox="1">
            <a:spLocks noChangeArrowheads="1"/>
          </p:cNvSpPr>
          <p:nvPr/>
        </p:nvSpPr>
        <p:spPr bwMode="auto">
          <a:xfrm>
            <a:off x="7380288" y="4705350"/>
            <a:ext cx="169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Serviços aos Contribuintes (FMI)</a:t>
            </a:r>
            <a:endParaRPr lang="pt-BR" altLang="pt-BR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703" name="CaixaDeTexto 17"/>
          <p:cNvSpPr txBox="1">
            <a:spLocks noChangeArrowheads="1"/>
          </p:cNvSpPr>
          <p:nvPr/>
        </p:nvSpPr>
        <p:spPr bwMode="auto">
          <a:xfrm>
            <a:off x="4518025" y="3429000"/>
            <a:ext cx="1638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Cobrança e Parcelamento</a:t>
            </a:r>
          </a:p>
          <a:p>
            <a:pPr algn="ctr" eaLnBrk="1" hangingPunct="1"/>
            <a:r>
              <a:rPr lang="pt-BR" alt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(FMI)</a:t>
            </a:r>
            <a:endParaRPr lang="pt-BR" altLang="pt-BR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704" name="CaixaDeTexto 23"/>
          <p:cNvSpPr txBox="1">
            <a:spLocks noChangeArrowheads="1"/>
          </p:cNvSpPr>
          <p:nvPr/>
        </p:nvSpPr>
        <p:spPr bwMode="auto">
          <a:xfrm>
            <a:off x="7308850" y="2349500"/>
            <a:ext cx="17637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Fiscalização e Inteligência Fiscal (FMI)</a:t>
            </a:r>
            <a:endParaRPr lang="pt-BR" altLang="pt-BR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705" name="CaixaDeTexto 25"/>
          <p:cNvSpPr txBox="1">
            <a:spLocks noChangeArrowheads="1"/>
          </p:cNvSpPr>
          <p:nvPr/>
        </p:nvSpPr>
        <p:spPr bwMode="auto">
          <a:xfrm>
            <a:off x="4675188" y="908050"/>
            <a:ext cx="14811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1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Tributação e Gasto Tributário (FMI)</a:t>
            </a:r>
            <a:endParaRPr lang="pt-BR" altLang="pt-BR" sz="1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t-BR" altLang="pt-BR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706" name="CaixaDeTexto 12"/>
          <p:cNvSpPr txBox="1">
            <a:spLocks noChangeArrowheads="1"/>
          </p:cNvSpPr>
          <p:nvPr/>
        </p:nvSpPr>
        <p:spPr bwMode="auto">
          <a:xfrm>
            <a:off x="4356100" y="5786438"/>
            <a:ext cx="1843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Abertura de Empresas (DB)</a:t>
            </a:r>
            <a:endParaRPr lang="pt-BR" altLang="pt-BR" sz="1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78978" y="2852936"/>
            <a:ext cx="2232248" cy="1512168"/>
          </a:xfrm>
          <a:prstGeom prst="ellipse">
            <a:avLst/>
          </a:prstGeom>
          <a:solidFill>
            <a:srgbClr val="7F2F2D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3059113" y="3357563"/>
            <a:ext cx="936625" cy="50323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9711" name="CaixaDeTexto 29"/>
          <p:cNvSpPr txBox="1">
            <a:spLocks noChangeArrowheads="1"/>
          </p:cNvSpPr>
          <p:nvPr/>
        </p:nvSpPr>
        <p:spPr bwMode="auto">
          <a:xfrm>
            <a:off x="611188" y="3068638"/>
            <a:ext cx="17287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Administração Tributária e Contencioso Fiscal (AT)</a:t>
            </a:r>
            <a:endParaRPr lang="pt-BR" altLang="pt-BR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8" descr="C:\Users\Luciana\Desktop\bid_portugu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834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ject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835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2" descr="data:image/jpeg;base64,/9j/4AAQSkZJRgABAQAAAQABAAD/2wCEAAkGBxQTEhUUEhQWFhUXFhwYGRgYFx4dHBggGxoWGB8cHCEaHSggGh0lGxwdITEhJSkrLy4uGB8zODMvNygtLisBCgoKDg0OGxAQGzQkICQsLCw0NCwsLzQsLCw0LCwsLCwsLC8sLCwsLCwvLSwsLCwsLCwsLDQsLCwsLCwsLCwsLP/AABEIALcBEwMBIgACEQEDEQH/xAAbAAACAgMBAAAAAAAAAAAAAAAEBQMGAAECB//EAEMQAAIBAgQDBgQDBQUHBQEAAAECEQMhAAQSMQVBUQYTImFxgTJCkaGxwdEUUmLh8CMzcoLxFRYkQ5Ki0gdjssLiU//EABoBAAIDAQEAAAAAAAAAAAAAAAIDAAEEBQb/xAAwEQACAgEDAwEGBgIDAAAAAAAAAQIRAxIhMQRBURMUImFxkaEygbHR4fAF8SMzU//aAAwDAQACEQMRAD8A9cSqOZOJ1qqehxE9FTyAPkcA1qTDb8RhicZAOLQweog/lgdswvngIoet+kjELF+g+ow2KXkW78B1TMp54HqVAfhnC9+85j7jEbVanIfcfrhqS8i22GVac7nA1XJD97A716g3VvqMQVOIMPlI9sMQDZIMueRHvjsUeoGATxA/unGv9pf1GDpg2MO6AxGxH7hPtgE8UxpeK+X2xNLJqCSn8H4Y5bLj/wDn9IxCc/PI/TGLnyNgfpiqZVmmy/kw/r0xCcqDzPuB+mCDnCd5+mB6rTzbE3LtEFXKeY+mAK9NxsQfY4YlD1bGgvmcWQQ1J5nEPddDiwlBzE4hroOQxLJQkNJ+uOe4c88M3TETDE1EoXnKHmcQPlvM4YucDvgkygFqXrjgrgp1xx3flgigacZ3mCRS8sYaP8P2xZRPwoUW1d9UKGUVCNgWJlmndVAkxG4vhi+UywWVzQJG4gX8bLA8X7oB5gzuARhJ3Y/d+2MNNf3fxxTi/JdrwWLLLlSq6swqMUBPiDCSlNjyGnxd4kE8lJiYMmcWlSUaswuoqjadN/E0GwabL4tpjeJE1QovTGCmuK0PyTUvBcmfLyYzKATEalY7TM+FTOwG0iCenDVcvpP/ABSlgpaw3gfCBN5JBBmdxEgxUlppzxKtJeWJo+JNS8BX+2fLGsRDL+Q+mMwdIA9LP/qBl/3an/SP/LGqnb7KD5jPTTf72++PIApCqzU/DuCQYYbdbjzHnjetROqmtxI+IR5gT7dN/bkacXZP6nS9Sfdr6M9WqdusmfmO/TzxlTtlkokVSfIAz9xH3x5Q9ZNWnuWB5aVJGwHMzznynzt01QIB/wAO51EwxR732BmDAjbrgvcXn6k95919D0ul2+y0Ce8mL2X/AMsaqduspyFQ+i//AKx5zRQMhJpkAb8om438jv6eWFVbMU58LW2v19sGtIMtS7o9WPbnL/8A86sf4V/8sB5rttQ+Wk59dI/M483WmbEGZxM1CoRZZ9B/XO2C2Qt6mW9+2Sn/AJB/6x+mBm7Wf+z/AN//AOcVLQ3IE72vaI6xjqrSZJ1AiDBkj8jcee2DWRIDRIsx7WP8tNB6kn9Mdt2zqxalTnzk/aR+OKtTmY2vF2Ag+cmw8z+RxPToOV1yFQzBY7wYi0mZtHnieomVoY6ftPmW+ZF9EH5zjdDtRXG7I3qv/iRhFANhUTnuWG1+a89hjv8AYzE66caokMb+e23PFeqgvSkWD/fCqDenTI8tQ++o/hhll+1tBh49SHmIJHsR+mKK1LbxD72xlGmPmdRcdffbpivWRXp9i71O1dDlr/6f54gHayiRs/0H64reWytMqZq3IsTMDmDA9I/zbWxweHrMLVXeJYFQZMTaSMV7THgv0WWR+1VL5Vc/QfnjkdpKZ3Vx7A/nis1MgwE66fwlvi6GIuNzuB+eBqlNhzBuRY7xF/S+/ri1njIjwyRdf9r0SPjA9ZH4jEZ4hTOzjFOp03IJAJA3PTBGWy9VtQUE6RJ8oE4L1IruVol4LG+ep/vr9cYtQHYg+mKnUaN59xjla2DWRAOLLYcSIRirnMHk4H+Y47TOMuzT/mnBeqitDLNIx2rDFWHEG5MfrjocUqD5vqBi/URWhlsDDGFhiqjjNXy+mN/7Yq+X0/nia4kplkYjGjHlitni9TyHoP1xv/az9fsMF6kStDLCIx0GHTFeXjDcwPwx0OLkn4fvi9cStLLB32N4QHivkPrjWK1wJTOK+bcBQHsLi8aZgErHOAPtjpQxBN2uFki1lkciZN7R8p6YhrKZgH6kkz8Ww6euDKNUgKCTEXLLefUC5ifITjnS2VpHSg23Umc8LzwuNcEHaDYSBItfb74JyeadH0EmorzKktpYEETa6kSTI2PpgGqqm8udEGQN56mbi15HLBeQzCSvhXSeTNYX3UwYOAkk06/v8jINppSf5/3sMeJ8BrFdaKSg1CGuQAQdIj4oj7C2F/DzRQs7hVPdlQTT1QYgWmR6rcYu3EO1VDu61NA4sDTbZg3I8rSImeeKvW4b4gSVYyWJWb3J36+x3xl6VyyQlCao09VUJKcRXUyuolgVqoTMMuktsd2vPntudr4e10WsAKKs2kBVXSRbwsYX0v7nC6rUNNgCZFnAYalG4AgzysRgqrWpVKZeaaVUhQixTLW3XSIa+9puMampQMycZgGcyb0GE0zqImdRMfEDI6g3HscRrqrN4quhGBBhF3uxMbxFp2w0fM1aaSzag6qVDNINioklZETBjpuN8I0zRJirRpMFcqHpkW3OkAsCyyZ9AemLi2ueQJqPbj4nP7MSIJYrHhYMI5ATFydt7+XPENGnSDRJLT+9+oFziE166vfugN9JKxEWHhOrba/0w9yPCaVZqoJMBQwAEXUgHxG/PbzwxCmc/tCsrSALXIXbyEG/4254gyPCO9+BWuQAbwJm5OkC8W9/Y5uBUtCqJET4gbtMmD1F4jyw7ymeWmlGksF0+XmUCwCYHUG+I0+7KVeCo1OEBmYUzIkRM7bFr335CTzjpLl+B0Xka4OqBpN7Wi+8z9vYycUpFBKtsdJjzGoHfA9J20BjMhCZtIPI7fzwvIqfI2HwSGtPs7QCg/F4oY+KwFzpOqNjzXlv15yuVpyAygzBA0/FDGwBBk7XG8HEvB65NAFjJg3+uB+JM9ocqpWSI8IgMJMReNtzJOBlCVWg1KN7r6HVRaBYDQkAmWjcAna83vM+XpiB8jS0TMkCLDckuQfj22G3tjvheWaord47CnBggABj7zqHhiR5YJznD11SqlVkAaWtJ57+Hf0titBSkn2Fr5ekdWlGMLpHKTY6rmSx6dOXPGfslEtAV9hbUbWgk897wMEcVpVELFWGnSLFrmfCRDAlpA68sc06LVbinq8M+ErqGwkgEnSd9vpi42DJx7foB0MpSdgRqFMGCNVzubauUDfEVXh5EaZkfEZUgbbQbnywyzL0wrLUaZ3AE2DD4I523mwweeHgKr3h6YqWAGkSbN4r7A/rgkmC9PAiqZEW3Er4QdzaJ22m+23PngFAxJGlTHPl0jbr7Wxbc9TKMreArAYFW+EE73AJIifK/rgJ67KyLoaCTcKw2JMjTGrrtad8Smimo+Cv1cnW3NPT6wABEzO0HrON0OGVW2VTaeQ5Sd+gn6Ww3r5qnVJXUacWGogTexgQJ6+p645ZqtInQ9JtQEEwousGAOim597kma9RpfENY4PfsLq/Dmp/3igf5wZ+n4Y5qZEwWCGBBkGR15T/ACx2eKgoV0gMTINwBby8/bBWR4rSl/lBQ/ESZa1yfaPfBSm0rQEccJOuBYctYG4HKxv9fUfXEVSlBi8+m3riwPXPdr4gok/LMzdt79IEc/bEbZtXLE/P4C0CSbEmCo8j63xeuRXpLyINB6fbGyrDl9jixhV0qBTDMpa7CJEDfTvBJN9ttrYgXJAkAiAVPjUyCd5uBJAsVkdROIsr8FvB8RGJ6H7/AKY3ho2R6Fj5xHrbpOMxfqy8FeivJG1dTTlqhJQEgKAD6WNxN9+uMpmnRXV3hZrGDqMzYc4O/KcS0mPeHoyBomxI/wBPvhZxTU6yqHQDEqAPqAJPUnFPYsc5vidGmNKu6uRdSCRJAn4SI35jHNNk0BlddJgMQNNweUgA35zzxxleE5fulqaJYqD4mPOJsThjRo0+6V1ARNQkKg/eZbmRF1P9HF6G1sWppPc2nEofUp7wsrA2iBJAk7XmbYNy0hEkWZpBFwAQSAfpHthdVz6rFXRACzfSSOdwZtb744znHnB1KoDlNgB4REFtK+EGCRt1thUVKEmw5NSVGcVqglBeQhVrbXBH1GFVetefCDa7AEbCbQZuDgrNZirVDE0G192pAUHxaohxF9r8wcQ8IyNRtRrZeqbgAxAj5p1DkOQ88F6mrYqUHEIpUa5YAo8WUcgJi0HUIvHnvvg5coaMlwggWDrOqxkiIIIEX8vXBearVnMQEgABilQgxP7qzP22wnr8MZwWqNrb+JKsxPLUPPYDriNPhcFqSq+53l+OUVoQKZfWxYELeRYwNPOdycMa1arl5K5f4vDCjUbgE/Cecee2IMllKFEAO/dC0MhJNzf4qdvbGcZ4zTrK6U+8EICrH/mtqAn4vB4CTHtAxJTUXXf4A6G422DZriOaIhKBBB6EmInbbzMHmMH8DqZqsCgU0wSRrjVcC4BaQsjf0wNwTM1KAMOCJkB9xIUubTItpHiBi8Dla+ztTVSnf+3Pyj93kFtgFkcnw6+KDeJQjae/zEGZ4NUR1pvLa/Tl6DE9WgKaOtaiQAtipjcMBqsCZiSb7YsHFD/xeW/zdehwwr0VdmDgMNIsQCPm64PULo86ymfNEkaVAX5ZJIttsOuCc1QVwKukjwhS0mJKwJgxzvOAnSO7gQLbCL3/AJYsVGpoyg0lr5mmGubjuyTtfbpfAvLW/gasXYm4bR/sKSrpPdlp0/LLFttxI8t8KRXMvBNmBH/UThyK1MaruRED+/3tf5Yt164q1ZjTDFjuRcBrRO5iMKx9RHNaSr5jJYnjqyxtl0eNYBAYf/Frel9sEKEVVgADlPp1PlitVuNqY06iQ08wsaYvzN/LFnyeeV6AnQ2mhUYjcBhpPMfiMaVKhDjbEXEsqpJ0CQoPhAJvpsd/abb4veSpgZY+EBlocvJBbzEg74894Vm37xQwABgwqqpI0SYMdQL+WLNlONEpVRg0kaZaBFpJsSCL/jgVmgXLDNMTcUqkGmCNTsYMRcBiD4d2ETyi998Lc/mCggGNDF4YsCRsAIveSIBHphp3JquXQwyAH41EhiLDURzOC6HDHzCTUbQLiVsT9DYAj74jmitFleNYd1KoVDAC0aTcn5jqn643mKc0gGX4RJaFsv8AlaZiNxhunDFpk06tUlrEMw1DnvY/fDrJ9mUcI7OfMKBpa5PMdALYur2Kqt7KFlex2ZqklVCLpDqzyAwNxBAN4wl4jk3pGDBkTaTFzY2scetvxRqbMp0lVMAxpMC34eQxV+P8cVswrpDIBoI2kzeZtHthjjGMdxStvZFX4flMw5BSi5WbkyBAiRJiTcWmcSZ6kadSWyzLbfUxsQYuvMGD6rj005mtWv8As9OokkSldGF4BO3K498IM9na1AODSpopYgB6wABmYi/Lz64Xt3GKEnwJqNUhXCFkR1URrvzkXFzfpzxnCq6qrLEiwKll8W4nqTfflOLFR4H3mVzeZzA7t6YTQqPIYt4Ya17xtHvhFn+HimxCaZFMsSZNiYAuSBfa2Bcr2DS0ssGU7NGogdapAOwiYExyMfTGYg4b2sNOklM0hKqBZoFttx0xmGKqFOTsp1So1Pu27stpDAggi0yPl9cO+E0nqZdnZ9BJOpSJ2mIk2kHpzxJleHUalPvnKutPSRSlgW1HqDYcjaTyIwjPDSHF1AYxMMSLE7c8BjlqdoblShsxtnahpojIQVLKp8Aax38Pl0HTAicYR3NAUwUJhXXVTBiTOibX5YYcP4W6/wBiaqqS4KveF2iZjmN+hxDxTuhXBq5il3g5IsybkQZlb+Z3wTzRg9L5+TM0lNyTXAEeG0xUK6ZGkkSSbxP4jA2VziswANNS1vhJN7QTNvXDvOoor0ipJBEGREbj88Js12oPipClSRdcHTTQbGIkJqi3M4DW+yNDXA1Q1Qik9wAwBGpirQLTYAwY5Tgjs9l6xZ1pd20gwq1bjmSykFoAnzOCsqxNNQxLAAgAknSAxGkTyEYT5jhOYoMwDQQPiRyDceYHLFJUtg5Nt22H9osxmcoZqVKLMTZEqKzJYNLAeJQRG+JuyFPNZioNWhKRphzUKfCCxj91SxF4nZgcJeCM1Wsyd+uut8bVIIbTB8TNbcC3UDpg3jdGqct3NBtKB9Xdq5gzJ3J64ySyZ9WivzQ+GKGjXf5Fc4xnqtPNmYqMlSdLjUpIPwkbMNhb25HEWa7RValU1Tp8TamAUASTJi0i/ngmrkIFKV7upYNqOrvJLEuCDCx4VjnvjY7O1mEAfCYPIgwLRg4XxW/ArJGt09jMpxx6WyoZEEMpMRFxO3+uPQuzuYV6bhB8OYKnxFgSEQkrIGlSTIXlilDhKsgpBAtUx4mYyx8c6B8IBGgXm67iTi09lqL0qTo9NgwryRbmiX3v7YLGp3clRMmlRpO+BrxMf8VlvIn8MMz8bf4B/wDbCriLg1qD+KA8ElSFEgxJNgTBj0OGAcFniD4B/wDbDb5FJHn9Zv7sX5Hy+/p+GJuIue70rUKnUKgUxpbSoF/mkgmwnblvhDxfiTIwVAAVVQTudp3Prgt+NU6tNWNqkEOBN+QjrYT74zTtrbg2RnFNp8jDgnFZcnNpqp/+0qBl8rqxjyNxI5YetxCjQeKSmoj7lzESRz03j064UcG4ZVrLJFVE5QfmOwv6YY8bowadMCVBIYmwfmCGIlj5/wAJxjlLCpe69uH4+xqxwyabfPbz9wXjvaxxTX9lplGgO1QqG03gQdjLGCWHQRgrs52lq16QDoj1g/jPwqUjeFEDpAAHPEPZmvl6Nap+1UJQgsusBlIB5xYmbzyiN74R8Z7QaMxUfJhaKsBKU5KE8jcADfoL9cZ/dyN44Rrvfb67jNUoS1zba8f2i25vLtUbTTojvEUa5LAXgCCwj4WG3ITHLHNWgpBpund1qiqVZbyq2YXlQQIEGDBHTFcods+IPT0CCGBTXoMm0QDPxARt5Y44Ia6UjrdAaVUaVqA94TaQCdovIP8AFPTExxy4pNuvhvf97F6o5VTTosGW4Qwgs8wNIGkLF2YgwINz069cR0uJSigiBvdnp7teCtoO4M8/bDds7NNmiDpJgdYmBG9+fPFXykqq2ZbTs68id0Yj7euO108nLEpeTk9XHRkcUyfNZylq1MHJgAeMVBJsDNzbpPqMOMpxVwIWqlSxhWRlewmLTJjy64qObYs4G8kDrMDyAnb/AF5ulzJBgMV5ACoR0FhWB6dcOjLuZNT8hddEqro1BajMOvMiQAQCbcuuK1nOz+YEzTmSfmjl5wcW7J52o9UAklYnxUwD5XQ6ZtvbnzxL2mrhcu8ydRCxO8keeGVGe7CU5LZHnOTzdfL6impCLcz68iPpi60e0AWnTpimatTSpclhq1afFAgm5M+v0wLRyygDwjbkAMETjLlwQyVq7GnF1M8f4TVXj71qGg0DTBqq9Vm3IQW6MLwdvfCvNVTUaqUBYsUQQJMAajtfc4aOs7z9T+WFdOnmFadSzqBUrErv1F/ecHDHGCpCp5ZTdsgCxZlIPMRjMMf95q6eGUME3IvczyMYzDtMfIu34KQWzFMAS4UR4ZABghoIHxXGGmXzzuqnR4g3La38sXDhGWKoVeWJJIIp7CNiTMbYBr8Ld8wadNWYuAdIsLjTc77jCVljjdLuMWJ5d32A1zLVtasqgFIA1TO4vaB6YotRCIIIkbe2L1RhKgpsYOpk0xAkcoN2iDiDifZLMJSasKVKtTBnXRqB9G3hcCCDFiIInBObe4M4KLoKzZkU3Bnn+B/LFa4lwWp31VxAQubk9T9dziyDV+zJK6WEAgiCsWgjkcJe0OYPeaSCVZVbaRcbHrttgk1qdlzUnBOPks/D2/s1tABPP/N+eGXFv7xx6D20iPtivcIcmmIsIBAPWI+lojywyzmdLNOkkwB4b7ADnAGJpbjYbklKipZrMp3k0VNJJhVmY2B3JJvffmcD1tQ2cqOQmw64c0shSFDN/tNMip4RQeT4JaGOlT4zEWi0HmcL8pllKr4QYHxTFgOcCZiNxhcW/wAPgjS7gVI1lYvTrMGMrqDENBub7jYbHDahw6pAZ84qsQPMgG95Iv545LaPhQdJLT+ED0wAtWqGLIignnsfe2DVRe4L+Awp8C7yoWFdaj2MsrgmIghhqA5Xnlgynw7PU5NJnaLnS+ufaZP0xHw7iFRaqxNwBcEgTykwd+eHjcaGtUCydWlmmIJECxHIgyZ5jFyy44kjinLsVDjXF8zqVajuHS+2kiDItb6xi1cM4zXr0b0VnTBqhtJHUwFn6dcVXtLl3TMuXBHeMWVmBGpYi3kNvbDehxCpRRKInQEkwYUlgDcwJgRv0OOfnzuK9zex+HFU/eXAq7TZdAwek+tSIMiCCoUG0/DMweeJux3CDVLNKypEKYJbUwQwCYkBtQnmtoInCavmmIg8zaBHXE3CvC4N7R/VsDNSWFpsOEoyz6qPXKPE0ohHeooKqsqqgEkAQWjmLgeuEXH+02Wqkt43Y3i29hJ2G1sCcSo1XfLllhPBBUfGAVW5m+0YuOb4Nl6nxUkaeekT9d/vjH0PQLL785P5I39X1LxOox38s8yr53X107eI+nnGOcvkEKXLkzCkfDHiJnmIJHLmcWvi3ZrL03TQr/M0BiYiNg09dsDZ3syzEFasqQSFc6W2sAsaRjq+wQX4W0c9ddK7mrE1PMaLqWaDIIMKDaCOW5b7Y7rcU1iKlNKnmwII9CGkfXHNXhFZQpUCGFgr9ImzW3/HAxR1s1OTyWPE24tH4gcsMxdLDE7S3Ay9XPKqb2C6nEMuyAGnVSLFkqyDHRXG3oTjqiHqAimaoVF8IDqbEwJDGAYnytgGvkVWCQUqGbfEV9ZAH3xCmSJgI1z8RM6j5C0D64elRmcrG4yLEay9NiBqiquk+d1Ok+sH88bpcRa80m0/+3UDC0nZ7H0wsd6ygF9Yp07BT45tAEGQBGOCxXUGRQ7QygHTAi3PT9sRpA0WTg3FaKVCah7vw2109HMdPCeeHOcSlmkAWoGUGZQg3giDv1xSDmGQSahU7GbjyMg/lix9kqOim7MwYu5aQZEQB+M4i8Eruc08g7VKgSrZCBcCLieQtiejliahp1IICyYJ52F7EYl4E0rUc7vVZtuVgJ62xvhTB62YcQQGCb/ui/3xVIKznM8ORAXFR1UXIJBH1aSPrgNaw9vLDDjrhacEHxHkJPqJtI6mwxXqtTwsTMQfPC5SpsbHHaQwSlScamzdFGa5U0alibn4V079MawlVFYTIE8o/ljML9OH/o/t+w9SyJf9f2CezmeqS6ZogAQARz6iUscPeLZlyUbLSKiLp7wCCp3DXO8HfAXAs3T7nXUpUhquSymVidm1D+hjeb4zlwCoqIWJsinrteNPTnziN8cjNOc5+6uDpdPihjh7z5EeayJSqtYXllLEmSJLBmk3iQOvxHphPxeuaWbJDMikqSU3i0kAmCbEieeL5W4e+ay1SsKGnQwJK/Lp0v4gDqIG+q4MeRxV8xwjv6Xf1FZQCKfeLBEkSAUJDfQ47MciSWrY5E8Lk2luM8hm++o1GDM41t43szwZ1NGxIjCftKrRQI20Ee4Mfhhj2ayXcpUXUjhiSCpvtF1IBG3pgqvwt81SRaIBZC5YHksKxMAEn2GFZ8sYux/T4G4afAJ2dRjRXSAWCtZjAJD8jPRsPWyoakbuzaf+XYA3nSeflvcb3wv4Vw1qS6AuseKQbKJgcpIuOcYsPC+FuS6VjpUQpA1QCflVRctcdOc4xPqdWyex0F06xxuSpgOSysaQKTcp1OAq8rndm5x54F4hw/XX8Kl07sy1NQAGvpkswEExPkOeLK3DKNBhIIVR86wQYtuxAJJJMyd8Ic2r1ILVPEpJPdtaD8oj1i4EX3nGWXVZlPnZD49PhlHj4lO4nlVCSXUm8AXFjBudO3kDf64I4JSQlh8RHw7+KYFgdtp258tsE1uFJqII03IADSPPc9dj5Y1+wUx4wQSLwDtAEDp1xq9oclTZj9m0u0iPI1u8qgSQx8oWwDC2+4OGvHcuygVKd7wQsrpJ2Igzz69MC8L8JAA/tGEjUZm+/lt/U4gqU6jPUpgyqsoIuOcSvleThbuclT4GbRhut2Mamfd6QZkUkAAlm1TaDaLe7YhydZ67BGGot4QoXcTGkBbTA+2CuBdmalaECtOuAZgXAH43xYuIdjKuUTW4SpLnYk3Mna3nthvss62QtdTG95L6nn/FuEDvCtFWF7btA9hyxvKMlJSJDOLQBIB8zt7CT6b4tVfKU8xSrodKVAFamvwaiuuVuROoWgncr0xTkWQAogf1GNOLpXOC9RuvHf8AMzZuoWOd40r89voWL/eJO7HgPeLBWR4LX5HV7RHphjkO3dMiKqNTPpI/X7YqJyjRuMC1KkHTu3QX/o41YcEMKqBlzdRkzO5l045x+lUgqdahGnSRqBJXlYgxscd8G7RU80jqAymmp3vNrGd5tjz1qeoiCG62t6Yxavdv/Z7kHYXvblvhuoQ14PRcqyE0wBSMlzY7/CLyLN19MGUuFqy3RRPISR7H7484ynEK+sKHM3gNpjqZ1WExzxZ8n2mzGXULVy4KjmAV/Ir9IwV2SmgjOcDUT4eW46+0XxzkskiCI33J3P6DFio5tK9NSBfnBFtuY3xSu0OdHd6Zgs2qAZtqYkk8zPLBpVuA3eww4sgpKXW+lSwUneI+3PHPCOJZTMUglUUhVk/FGoX5Ex9jiv8AB8+SAGBkXDatpItBi0efLAmZGp2ZlnqQAB9re84mpclUy1cR4FSpI9RKh1BC0aomPK/Pzwg4fxGoGKofC0gWO8E9cQ8PcU31IStoHMAdIj+pwyZkqKS1Km0D5Dob7bjzjlgdN8BXQVw/tGtJe7dSGWQbWn8ftgzs7xOiFPjVWY7G23rbFdbhFNp0OysNlqCQ1gfC6WYe2DOE9nblsySiDYA3b89oH+YYRln6auRpw4/VdRLFx2m9XQlOCW2OqANgWtcxM9PeMbpcINGjTaoQxqqWWSDEEgDwmRfmfPpgyjmERZQAOQQoi4EQIAt7m23S+qRDScygJIOzHffUYiSPORtbHEz9TKTfY7eDp1Cu9ANLM2HgJ89O+MweuULXSmCvLwT5dMZjPa8fc1fmeS06p8MyQDty6wJkY3Vq6m8KaVmwBJjyvf64a8NpvVp9wlKnOrUaun+0AuILEwFvsBeBvGLDkOzVJLsNZ8/h9h+uO9jxSyvZHmJSjBe8xNwOuahh6pQqpVDOmxNwzahA9Z9MTVabBkU8/ELxIK2YTyI5+eLP+xKBAVQPIDAeY4WhMgQRsVt/rh8uhk46b+xIdZFO0t/mdZXLHMV1Wo2oggMwgQFAFmiLAe8Wx6RwTs9Qp28bBjfUVAgfvaeXPxTjz7I5p6F0ge0g+o3HscW3J5+rVphqhInYBrR1t+GPP9d02Tp93vH+9jtdN1C6hVF0+/8Av/Q54pm0RCgKgSfAoBHPpA59TirFgKgdBDKLHSpYWjmthE8hucGsaXNr8xt9TzwPmK5KlUUKCDY2tG8fnjBi1N7G304RQNVpkDU5M/xXPtyHtjqtTU0138Rbc8goYW5EzPuMBqt/FeQd+XKbYKbLNpuDY/FG3r7R9BhzcU9mXGN8lf4rRLgjQYmRHLbr+OA6vDSrFXEEAEj6+23TFwWl1X/pxDUyiH5J8tsPhmitkKnhb3ZVqtDx0u7RjoJMg2AO88sPCANufPrjeYy8WEf4QIAwpzdaqldU5MQIi142xu6XqceN7nP63pMmSPuv8i28H7SNQULoBA2IsRg3inbI1UK92YPU7b9MKcnwhnYLqUEz8QI5cupxJw7gjVCQSEAG7A3vEC4vjev8hgq1I5cukzReloR5qpqJJ54V1MtLQgljyA+56euLhwPhFN6wp1tU9J0j6bt7HDLivAqlMk0aU05JPdwzx0CATG+K9sxy4J7LOG7KDmMmtFC9Zo6Ku5PScVp1DvJ8Ck7KNp97/wAsW9sjSzFeoqtXV03WrTLEQCZ8IAVZHSbje8KeI8M0No8BMA6kYML8rc/LlhscsJL9wPTnYmzKQdCGR+9ESPTf2xGo0+GnduZ/rbB+YyqhdUkNMCGn64GytM6oBS+2qbmfxOKUk+Bksco8nBoCmAYBdtp3/kMEZTP1KCnS5BY7DafIHBeY4VUptNVWnm5uD7i0eQwFmaInVexA8hN/Xz88GoyQq0YmbqiXaoRMmOVxF/rgekqmNZMczEkegt+WMhnPIAbefmYnHD3OlZMfERzM7COW1+uLtk2JopmYBgbEfmD+uOwh3Rh0t4T+h+uIVyrNt4V+Zj+A6nDfLcNQqBBjeZ35eww2EHIXJ0LajsbMtzsdN/tE+84KoZhKRVaqklhc2gbxsL+/Qb4b0eHmKtQmKVMqIA3kMAo8yQ30wqzYIJIBCMZVbBj5T0v/ADOKls9mXG3yWPLLQRu8uzFRE8hyAmy4AqV9VR2G5J8R5X2UeXU9MV6nVqhrqANhpMAbe8xP68ixp1+W2MmbHr3Z0OnzKCpD7J55aYgAEzM7knbfc+m2Mz3EopsyjU4GxEifbffCmpk6tQTl2hl3kxM/umP0wkr16gJFSAVld7A/5TfGZdHju2aJddNLTENbtAxu+VpM3Mnc4zHa5nLQJVpgTAH5HGYd7Li8GT2vP5/QtXDcitGmFHqzdT19MFsIwC1UPpQsCIlzyOm0eUt/8SMSVR3jaPkWC38R3C+nM+3njqxqKpHNe7tm8tWLyQIT5Sd28wOS9Cd/TEikGYIMGD6jliDNVdZZA2hFE1HmIETpB5GLk8h5mw6VdKq5BSmPDSpKPFUJ2JHnuBy3PkWoqgx6WJMpn61EHS+pf3WUEe0QR9cC5ziIo0w9eFJ+VTJnoOp89sVDiHaWrVkJ/Zr5fF7n9MJz+lKOnIrG4Xki7g6PRKPGkqf3lFZ8pX9cMC9IIWCutvhBkH7Y8Uas8yxZvPUZHv1w87O9p6lCNdQ1KUwytdkB+YTcx0/DHnuq6Lvi+n7P9/qd7petT2yfX+P2PXcjQRoJAaRyF49RywfVpUtWhnAUCWAMlRa8bkH8T54UcKzgalTYXBRSD1kC+CVWm5kgGIEjlpMxY3IOOBq0y3R1Jxb3TN1qADELOifDO8cp9sQVaJGwjBtGj4ApYsR8x3/r1wBTzJIJZdEMVE7kCwb0JkjyjrGIptuw4y7AdCiQSdz544IJa7RuJ5j06HzwVmKgBt0/r1GIKcE32wxpyRUnSGfCMm702MFwrRJEWmAb8+eGnGMqGalpcvqVQukzuT4t9pIv54io1GFPTTMW+v13wNl81WLhESnTZKZXVpMG+5gbmJsfrbBY2lCS81+pzMyyOalfBHmKr0T8I8PMcvpthHxyuteolTvWpukwykqykkGxFiLbYz/1G49To93TYnU48WmQAD81j1G3Scec0a+aGaurFjyIsVP298a+lxTrU9u/zCyZouotWz0DM8WzVRXp12FWkQSsadUhgVAZROMy3ZinVoA6HRnJUMJOiGIuJiLX2xrh+QbSXLKlp3AHpcwT6TgmjxOtT+Ehh5H+hh/tLWwa6VcorXFuyzUUIB1MJ1wBpEDUsGZuuqZFsIq3BcwqpVWmXQhXDJ4v4tt425Y9NbtArwKiQYIuLGQRz36e5w04bmaNV2orSAVACjJNxA3tC+KwmOWNnT9RXJm6nAq32PKMpxw1G7qqhOtwPE0hDcSARPPbGZvs7WHwkVBvvf6H8sXztV2VGYJ7momtNSkVAdwRPiXpHTniuZrg2by4mKhAIFhrFyATqWbC58QG2OtizQmveOPlwTi7juVFMhVLaSjA+YIA9zhzkOFqFbZiLEnYEiYHU3/0w0XLPq1V6hNwVTkAoMz0k/hhTU4uC5JMwPlHhm4Gn8CfIYZFxUhLjJmq+lQxI1GPCNgNxbED58lQFB1KBPsDO3n08sAcS4+ajHvCKjmASbRECPDA25WxDTqI4kU4N9ybTsQZm33xFlpug3CxvkeO1EWpTWoaLkEHUvO5FiJG+/ngJ85VqKO8MkWJj7zy9d8RVMvCBy4d9o+byAt6mOXW8Y5XLsSuoN3ZN45kdfLCLg3qXI6WOcaT+YZl+GVak92uqBYkwDcCxMXvtM4Y8E7PSrrWL06gYQLA7STDSCMQU8yU8NNhpB1aGIK8jMG4EjkbYP8A946hZe8BUA+IBdauLbgiR6jDKT7i7aOM32YqAk03BIiZlZ35g2O2FWcyGlCtWi1M7ioPEAfMixHlvh1W4ompiuoKxHwtYCIuG8IwflOMCdJKsSJgeFiNrA2P1GF7r4h2vkUanQIH/JbzLMCfwxvF5qrlySTlwT1NP+WNYmxN/JXlqNSlal1YquvlpDEkMN5ucNKXECiAgSWQ1D6sQFHuSB7YrnCuPBh3eZvyFSJ9nHzDz3HnhhVyTUyGTxJKtpmbKdQKHms3xoUu6M7XkcpQHhpk+FB3lU/vGZAPlILH0GNHOKiNm620f2a9FOwH8T2n2HLAFDNiohUG9atB6hQJg+qL/wB2E/brOF3Wip8KCSBzJH5L/wDLFynpVlKNuiv8U4pUr1S9Q3Ngo2UdB/V8R06re2I6SXiCT0GDDQ0/3hj+Eb+52H3xk3e5pVLYkpPNgJPQYlGXSfFM/urE+52GBGzNoQaR5c/XrjrLUmmdhznni0iNjv8AbKxVV710RV0qqsbC1p/PHGTzNTLtqoOyHmAbH1Gx98Dlv6GNzgfShTVLf4DPVls74+Jc+F/+oHLMoVP76CQfVdx7Tiw0+LU6ygowZeo5f+PpjykqOeGHAuGV3fVlyUA+JzZfP/F6Y52b/FYpbw2f2N+H/JZFtNX+pfa7kfxL/X0ON5eqdxfy5jEFEkQNQaw8QEBpEyL7YJo0AWLBoINhy2H5+2OW46G4y7HVvWk13JxnnUeHAtXjtTYsRjM47SSREmbCB7AWAwtzDA4PHjjLlCMiaK12ypPUZGJnSNMxfcm5Hqd8ScJrPZu9KKAFG/i02uBNrxgzNNI0m49MS5PKJpKQAChiDF/iH/cBjqYcSklGfY5004ScokI4o5ChtPhECFAPvAvgqjxNh8xwszGRqLeCQOY3HK43wKuY6g40S6eEuUDHqZx7lmp8XMEHSQ1jIB/EWPpgjLcQZRNNjvt/V8VejUY7KcN8o+kFDALH6R+txOMubpFCNxRrxdT6jqQ8bjzRDAGTN7Gf8XP3BxPme1cIxYsAFbw6Z1FtrizGesbYHpvS0juxLESQ0HTyOoxC+vltfCjPODsN+QFh6nn7ADzwOGVchZsafYE/2olR3bMqy0zMIGuZJMMd4vsPLCTNUFmV8KnaSBN+ZMRN74YVcsT8cEfj5eQ8hiCsvhCiQo+WTHLltyxvxtXZzskXp0i6plwzDmBtIgi+xljK4kWkTOlSdIkwCYH5DDTg3D1rVkpkkK0gtN7AmR7jDPOdj8xRk5errBBBE6WIPI30t9cPu9zNpoqGWY1SVp78ydhvN8XXs3WpLTFNlnTIDEAgySTPTfFfal+zsVrr8Q+UxEz6EeeCMrk1MHKPfmhaD9DY++FyyaXuSnyi053hGVQirUVYHiJtpIjn13AwO3ZyhV01cuxpxdSp1JHSDsPIEYTVuKPTSKgVpkMgkxBHxqRpIPUGbemHfDuM02pqtJwp1DwvaFk2WI25emDg12BlvyVji/Z/OUyzACoszNPf3HxfScLsnn6qi4mDpOoXvy/1x6DW7QUkKAsfGSAQNoOkzz3ttihdpuJmpUN/6N/aAAPfDKXINvgNp9o7Df743isBanT/ALZ++MwBKCMxk1qamoiCD4qf5p1H8O45TjvhHGWpeFvHTmdM3U9UPI/Y88O+J8FqMjZmj4ifC45iNJDD6DCVkWsoZiFrFipJsrkQfF+61/i2JF43wW6YKZZcnTpMy10IO4JFrm0OPlbz54rPFaOqtUao2kF2gD4iAYHpbA2RzNSkxKNpJBBHIjmDyIxPmnp1AaikI1iyk2JPNTz9MW5KSJVPYhWpaEGgcz8x9TiRKKxcT5dcbopadsdFumIQjo5dVMxJ88St4t8cjHWKLRgH9DGpJMAE+mCsnlGqG1l69fTr64tdTgNKjSZcwWRynhpAHUxZZVmYbL+ntgW0uQ1ZSTmlpsCwFQg/B8v+Y8/TF04Ez50FnmnRUwKSiA1ubWkeQ+2K9nuC0Mu7F9RUiaYmx3vI+IfQ43R7Q1EQ6bXsoFjJ2AGKyO1aDxOnuXbjGYpUlIAgKyhiniKCFG2ywt77264H4NxNKvwWmSoPQdTG/kcVWjxFjVVK/hJLFlQDUWAbTPmWCj0OLlkOHtqEBdbMQP8AO0x0nHF6jHFRfds7ODO5SVcL+Q18wCIOFecyQN1+n9b4acZyQo1RSDio0DURsrGZUHmBa+AhVZJBGpTup/ERsfMYyQg4Sq9za5qcbRXq9JlPXHFOrHp0/TFj/ZlqAkGw3B+Jf1H8W3WJGFnEeElRqUEjqOXqMdHFNvZmLJBco5y+b3gajFpF12M/QYFzDapOmGPzAx7Rt0+mBdZUzJB6ixx0XVt/Cf3lH4gfiPocdHHnnH4nPy4YSJaIYK3iMmLk8rz+WOkrKLfH1gx94OOaeVT5+dpmQf8ACbKu19RtO2O6uTKRGxFjt+MGPOIwOXJKap8F4cahwFCuzgCwUbKLL6+Z8zJxwScZRAA6nrjdUbTzO/3k9BbfGFRVm55NtwPOVQqljeBMczhFXzTaviBsLDYeU8/XDriXZ6rUmpl6q10PyixjoBMG+K7UpFDpZSrDkwg/fHRhi0rc5ObO5y22CqWfIUIsrBmQTPXfcemHnDu11ZPiPer5nxfX9cVgY7oVFGsmS0eG1p/i6evLDOBOpnodDtHlswAlQLf5ai2+ptis8eahQrA0YE/DDSB1iZ6x7YryuDvY9ccZ6kxAIMkcvK36Ykt40y/iiyVOKpUXTVHKzjcfmPuMK63DGUE0nFQR4QYBB9dj9sJaOZAjUCI5cvbBQzLd4BTDQYt1nl+GM0YKPBbdguXzQDSbnlJJgxvjDWneJ688WDi3Zqmi6w2k2Ecp8hhA+SZaqBxKk3YbRzHrHLDGmtgORkmTsJW8A/LzvzxmH1fM5NGK1aml+Y6Tfp0ON4PQ/P3DUtuB5kJpA6WN9/8ATAXHuzIrjvsr4KguybCeo6YzGY1ZIqjPF2ys1+BaqKV0NySlRdtLAxI5Qegxrs2aa1XpumtWBVgYvB+xG4M8sbxmM8lwMT5Ce0XZ9suA6HVSMRJuJ5Hr6/0U09ek4zGYtcENgyJx1uffGYzEIi9cM4mgpaaNOGddDs0E7EMF8v02m+BeMZynl7MO9rssgNOlJ2Yn5jHL8MZjMY9C9TT25+Zpb9zUVHMVmcy5k/QD0AsB5DA7pF8ZjMakIYZw6qqOrspYz4r3Itseu/2x6JwvLU8zTL965IqAKFlR1KuDswMXViN8ZjMI6jHGtXcbhnL8N7G87xGagphNTagJB0zFo6H1OJc4hVdbRpIkHnG2NYzHMlCLadHdy/8AG9K7CvvoaVJUjYixwfk8+xIUAazsmyv/AIY/u28vhPlzzGYdFVwIk7Ic3Qo5hS1MFWHxco9QLH1H0xWs1lGQ4zGYcpPYS1dmZeuRYc9wbg+owSa8mTt0mfxucaxmDZSVBVFsZxanAQkE09X9pHQQxG97A4zGYSnU0SauI2yeTSplwuXcqJ1ByDIOqSORFpE+eF3GaEmnfvRUJWKgkagDMGzLccsZjMdVbws5s0k6EFfhCloQlGOyOdSn0YXHuPfCuvlnpuUcQw5SD+GMxmJW1iuHRw14AH+uO6rADw3Frx/XPG8ZgHwFFbktCkhJBUH1E3GCaNBbkCPMEg/UYzGYeoquBLbsC47mKrIJcsqmR1HLf5v54H4HnjrUMZUEH6XON4zGfNtLYdi35Ca1KjUYuwYliSYiBfa97be2MxmMwvUx3p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4288" y="-14288"/>
            <a:ext cx="9180513" cy="70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rgbClr val="41B3DC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ADMINISTRAÇÃO FINANCEIRA, CONTROLE INTERNO E EXTERNO DA GESTÃO FINANCEIRA  (AF)</a:t>
            </a:r>
            <a:endParaRPr lang="pt-BR" sz="2200" b="1" dirty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86064730"/>
              </p:ext>
            </p:extLst>
          </p:nvPr>
        </p:nvGraphicFramePr>
        <p:xfrm>
          <a:off x="2699792" y="695325"/>
          <a:ext cx="7596336" cy="616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lipse 3"/>
          <p:cNvSpPr/>
          <p:nvPr/>
        </p:nvSpPr>
        <p:spPr>
          <a:xfrm>
            <a:off x="378978" y="2852936"/>
            <a:ext cx="2232248" cy="1512168"/>
          </a:xfrm>
          <a:prstGeom prst="ellipse">
            <a:avLst/>
          </a:prstGeom>
          <a:solidFill>
            <a:srgbClr val="7F2F2D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3059113" y="3357563"/>
            <a:ext cx="936625" cy="50323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9711" name="CaixaDeTexto 29"/>
          <p:cNvSpPr txBox="1">
            <a:spLocks noChangeArrowheads="1"/>
          </p:cNvSpPr>
          <p:nvPr/>
        </p:nvSpPr>
        <p:spPr bwMode="auto">
          <a:xfrm>
            <a:off x="611188" y="3068638"/>
            <a:ext cx="17287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Administração Financeira e Controles da Gestão Financeira (AF)</a:t>
            </a:r>
            <a:endParaRPr lang="pt-BR" altLang="pt-BR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C:\Users\Luciana\Desktop\bid_portugu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" y="6195367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ject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613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929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2" descr="data:image/jpeg;base64,/9j/4AAQSkZJRgABAQAAAQABAAD/2wCEAAkGBxQTEhUUEhQWFhUXFhwYGRgYFx4dHBggGxoWGB8cHCEaHSggGh0lGxwdITEhJSkrLy4uGB8zODMvNygtLisBCgoKDg0OGxAQGzQkICQsLCw0NCwsLzQsLCw0LCwsLCwsLC8sLCwsLCwvLSwsLCwsLCwsLDQsLCwsLCwsLCwsLP/AABEIALcBEwMBIgACEQEDEQH/xAAbAAACAgMBAAAAAAAAAAAAAAAEBQMGAAECB//EAEMQAAIBAgQDBgQDBQUHBQEAAAECEQMhAAQSMQVBUQYTImFxgTJCkaGxwdEUUmLh8CMzcoLxFRYkQ5Ki0gdjssLiU//EABoBAAIDAQEAAAAAAAAAAAAAAAIDAAEEBQb/xAAwEQACAgEDAwEGBgIDAAAAAAAAAQIRAxIhMQRBURMUImFxkaEygbHR4fAF8SMzU//aAAwDAQACEQMRAD8A9cSqOZOJ1qqehxE9FTyAPkcA1qTDb8RhicZAOLQweog/lgdswvngIoet+kjELF+g+ow2KXkW78B1TMp54HqVAfhnC9+85j7jEbVanIfcfrhqS8i22GVac7nA1XJD97A716g3VvqMQVOIMPlI9sMQDZIMueRHvjsUeoGATxA/unGv9pf1GDpg2MO6AxGxH7hPtgE8UxpeK+X2xNLJqCSn8H4Y5bLj/wDn9IxCc/PI/TGLnyNgfpiqZVmmy/kw/r0xCcqDzPuB+mCDnCd5+mB6rTzbE3LtEFXKeY+mAK9NxsQfY4YlD1bGgvmcWQQ1J5nEPddDiwlBzE4hroOQxLJQkNJ+uOe4c88M3TETDE1EoXnKHmcQPlvM4YucDvgkygFqXrjgrgp1xx3flgigacZ3mCRS8sYaP8P2xZRPwoUW1d9UKGUVCNgWJlmndVAkxG4vhi+UywWVzQJG4gX8bLA8X7oB5gzuARhJ3Y/d+2MNNf3fxxTi/JdrwWLLLlSq6swqMUBPiDCSlNjyGnxd4kE8lJiYMmcWlSUaswuoqjadN/E0GwabL4tpjeJE1QovTGCmuK0PyTUvBcmfLyYzKATEalY7TM+FTOwG0iCenDVcvpP/ABSlgpaw3gfCBN5JBBmdxEgxUlppzxKtJeWJo+JNS8BX+2fLGsRDL+Q+mMwdIA9LP/qBl/3an/SP/LGqnb7KD5jPTTf72++PIApCqzU/DuCQYYbdbjzHnjetROqmtxI+IR5gT7dN/bkacXZP6nS9Sfdr6M9WqdusmfmO/TzxlTtlkokVSfIAz9xH3x5Q9ZNWnuWB5aVJGwHMzznynzt01QIB/wAO51EwxR732BmDAjbrgvcXn6k95919D0ul2+y0Ce8mL2X/AMsaqduspyFQ+i//AKx5zRQMhJpkAb8om438jv6eWFVbMU58LW2v19sGtIMtS7o9WPbnL/8A86sf4V/8sB5rttQ+Wk59dI/M483WmbEGZxM1CoRZZ9B/XO2C2Qt6mW9+2Sn/AJB/6x+mBm7Wf+z/AN//AOcVLQ3IE72vaI6xjqrSZJ1AiDBkj8jcee2DWRIDRIsx7WP8tNB6kn9Mdt2zqxalTnzk/aR+OKtTmY2vF2Ag+cmw8z+RxPToOV1yFQzBY7wYi0mZtHnieomVoY6ftPmW+ZF9EH5zjdDtRXG7I3qv/iRhFANhUTnuWG1+a89hjv8AYzE66caokMb+e23PFeqgvSkWD/fCqDenTI8tQ++o/hhll+1tBh49SHmIJHsR+mKK1LbxD72xlGmPmdRcdffbpivWRXp9i71O1dDlr/6f54gHayiRs/0H64reWytMqZq3IsTMDmDA9I/zbWxweHrMLVXeJYFQZMTaSMV7THgv0WWR+1VL5Vc/QfnjkdpKZ3Vx7A/nis1MgwE66fwlvi6GIuNzuB+eBqlNhzBuRY7xF/S+/ri1njIjwyRdf9r0SPjA9ZH4jEZ4hTOzjFOp03IJAJA3PTBGWy9VtQUE6RJ8oE4L1IruVol4LG+ep/vr9cYtQHYg+mKnUaN59xjla2DWRAOLLYcSIRirnMHk4H+Y47TOMuzT/mnBeqitDLNIx2rDFWHEG5MfrjocUqD5vqBi/URWhlsDDGFhiqjjNXy+mN/7Yq+X0/nia4kplkYjGjHlitni9TyHoP1xv/az9fsMF6kStDLCIx0GHTFeXjDcwPwx0OLkn4fvi9cStLLB32N4QHivkPrjWK1wJTOK+bcBQHsLi8aZgErHOAPtjpQxBN2uFki1lkciZN7R8p6YhrKZgH6kkz8Ww6euDKNUgKCTEXLLefUC5ifITjnS2VpHSg23Umc8LzwuNcEHaDYSBItfb74JyeadH0EmorzKktpYEETa6kSTI2PpgGqqm8udEGQN56mbi15HLBeQzCSvhXSeTNYX3UwYOAkk06/v8jINppSf5/3sMeJ8BrFdaKSg1CGuQAQdIj4oj7C2F/DzRQs7hVPdlQTT1QYgWmR6rcYu3EO1VDu61NA4sDTbZg3I8rSImeeKvW4b4gSVYyWJWb3J36+x3xl6VyyQlCao09VUJKcRXUyuolgVqoTMMuktsd2vPntudr4e10WsAKKs2kBVXSRbwsYX0v7nC6rUNNgCZFnAYalG4AgzysRgqrWpVKZeaaVUhQixTLW3XSIa+9puMampQMycZgGcyb0GE0zqImdRMfEDI6g3HscRrqrN4quhGBBhF3uxMbxFp2w0fM1aaSzag6qVDNINioklZETBjpuN8I0zRJirRpMFcqHpkW3OkAsCyyZ9AemLi2ueQJqPbj4nP7MSIJYrHhYMI5ATFydt7+XPENGnSDRJLT+9+oFziE166vfugN9JKxEWHhOrba/0w9yPCaVZqoJMBQwAEXUgHxG/PbzwxCmc/tCsrSALXIXbyEG/4254gyPCO9+BWuQAbwJm5OkC8W9/Y5uBUtCqJET4gbtMmD1F4jyw7ymeWmlGksF0+XmUCwCYHUG+I0+7KVeCo1OEBmYUzIkRM7bFr335CTzjpLl+B0Xka4OqBpN7Wi+8z9vYycUpFBKtsdJjzGoHfA9J20BjMhCZtIPI7fzwvIqfI2HwSGtPs7QCg/F4oY+KwFzpOqNjzXlv15yuVpyAygzBA0/FDGwBBk7XG8HEvB65NAFjJg3+uB+JM9ocqpWSI8IgMJMReNtzJOBlCVWg1KN7r6HVRaBYDQkAmWjcAna83vM+XpiB8jS0TMkCLDckuQfj22G3tjvheWaord47CnBggABj7zqHhiR5YJznD11SqlVkAaWtJ57+Hf0titBSkn2Fr5ekdWlGMLpHKTY6rmSx6dOXPGfslEtAV9hbUbWgk897wMEcVpVELFWGnSLFrmfCRDAlpA68sc06LVbinq8M+ErqGwkgEnSd9vpi42DJx7foB0MpSdgRqFMGCNVzubauUDfEVXh5EaZkfEZUgbbQbnywyzL0wrLUaZ3AE2DD4I523mwweeHgKr3h6YqWAGkSbN4r7A/rgkmC9PAiqZEW3Er4QdzaJ22m+23PngFAxJGlTHPl0jbr7Wxbc9TKMreArAYFW+EE73AJIifK/rgJ67KyLoaCTcKw2JMjTGrrtad8Smimo+Cv1cnW3NPT6wABEzO0HrON0OGVW2VTaeQ5Sd+gn6Ww3r5qnVJXUacWGogTexgQJ6+p645ZqtInQ9JtQEEwousGAOim597kma9RpfENY4PfsLq/Dmp/3igf5wZ+n4Y5qZEwWCGBBkGR15T/ACx2eKgoV0gMTINwBby8/bBWR4rSl/lBQ/ESZa1yfaPfBSm0rQEccJOuBYctYG4HKxv9fUfXEVSlBi8+m3riwPXPdr4gok/LMzdt79IEc/bEbZtXLE/P4C0CSbEmCo8j63xeuRXpLyINB6fbGyrDl9jixhV0qBTDMpa7CJEDfTvBJN9ttrYgXJAkAiAVPjUyCd5uBJAsVkdROIsr8FvB8RGJ6H7/AKY3ho2R6Fj5xHrbpOMxfqy8FeivJG1dTTlqhJQEgKAD6WNxN9+uMpmnRXV3hZrGDqMzYc4O/KcS0mPeHoyBomxI/wBPvhZxTU6yqHQDEqAPqAJPUnFPYsc5vidGmNKu6uRdSCRJAn4SI35jHNNk0BlddJgMQNNweUgA35zzxxleE5fulqaJYqD4mPOJsThjRo0+6V1ARNQkKg/eZbmRF1P9HF6G1sWppPc2nEofUp7wsrA2iBJAk7XmbYNy0hEkWZpBFwAQSAfpHthdVz6rFXRACzfSSOdwZtb744znHnB1KoDlNgB4REFtK+EGCRt1thUVKEmw5NSVGcVqglBeQhVrbXBH1GFVetefCDa7AEbCbQZuDgrNZirVDE0G192pAUHxaohxF9r8wcQ8IyNRtRrZeqbgAxAj5p1DkOQ88F6mrYqUHEIpUa5YAo8WUcgJi0HUIvHnvvg5coaMlwggWDrOqxkiIIIEX8vXBearVnMQEgABilQgxP7qzP22wnr8MZwWqNrb+JKsxPLUPPYDriNPhcFqSq+53l+OUVoQKZfWxYELeRYwNPOdycMa1arl5K5f4vDCjUbgE/Cecee2IMllKFEAO/dC0MhJNzf4qdvbGcZ4zTrK6U+8EICrH/mtqAn4vB4CTHtAxJTUXXf4A6G422DZriOaIhKBBB6EmInbbzMHmMH8DqZqsCgU0wSRrjVcC4BaQsjf0wNwTM1KAMOCJkB9xIUubTItpHiBi8Dla+ztTVSnf+3Pyj93kFtgFkcnw6+KDeJQjae/zEGZ4NUR1pvLa/Tl6DE9WgKaOtaiQAtipjcMBqsCZiSb7YsHFD/xeW/zdehwwr0VdmDgMNIsQCPm64PULo86ymfNEkaVAX5ZJIttsOuCc1QVwKukjwhS0mJKwJgxzvOAnSO7gQLbCL3/AJYsVGpoyg0lr5mmGubjuyTtfbpfAvLW/gasXYm4bR/sKSrpPdlp0/LLFttxI8t8KRXMvBNmBH/UThyK1MaruRED+/3tf5Yt164q1ZjTDFjuRcBrRO5iMKx9RHNaSr5jJYnjqyxtl0eNYBAYf/Frel9sEKEVVgADlPp1PlitVuNqY06iQ08wsaYvzN/LFnyeeV6AnQ2mhUYjcBhpPMfiMaVKhDjbEXEsqpJ0CQoPhAJvpsd/abb4veSpgZY+EBlocvJBbzEg74894Vm37xQwABgwqqpI0SYMdQL+WLNlONEpVRg0kaZaBFpJsSCL/jgVmgXLDNMTcUqkGmCNTsYMRcBiD4d2ETyi998Lc/mCggGNDF4YsCRsAIveSIBHphp3JquXQwyAH41EhiLDURzOC6HDHzCTUbQLiVsT9DYAj74jmitFleNYd1KoVDAC0aTcn5jqn643mKc0gGX4RJaFsv8AlaZiNxhunDFpk06tUlrEMw1DnvY/fDrJ9mUcI7OfMKBpa5PMdALYur2Kqt7KFlex2ZqklVCLpDqzyAwNxBAN4wl4jk3pGDBkTaTFzY2scetvxRqbMp0lVMAxpMC34eQxV+P8cVswrpDIBoI2kzeZtHthjjGMdxStvZFX4flMw5BSi5WbkyBAiRJiTcWmcSZ6kadSWyzLbfUxsQYuvMGD6rj005mtWv8As9OokkSldGF4BO3K498IM9na1AODSpopYgB6wABmYi/Lz64Xt3GKEnwJqNUhXCFkR1URrvzkXFzfpzxnCq6qrLEiwKll8W4nqTfflOLFR4H3mVzeZzA7t6YTQqPIYt4Ya17xtHvhFn+HimxCaZFMsSZNiYAuSBfa2Bcr2DS0ssGU7NGogdapAOwiYExyMfTGYg4b2sNOklM0hKqBZoFttx0xmGKqFOTsp1So1Pu27stpDAggi0yPl9cO+E0nqZdnZ9BJOpSJ2mIk2kHpzxJleHUalPvnKutPSRSlgW1HqDYcjaTyIwjPDSHF1AYxMMSLE7c8BjlqdoblShsxtnahpojIQVLKp8Aax38Pl0HTAicYR3NAUwUJhXXVTBiTOibX5YYcP4W6/wBiaqqS4KveF2iZjmN+hxDxTuhXBq5il3g5IsybkQZlb+Z3wTzRg9L5+TM0lNyTXAEeG0xUK6ZGkkSSbxP4jA2VziswANNS1vhJN7QTNvXDvOoor0ipJBEGREbj88Js12oPipClSRdcHTTQbGIkJqi3M4DW+yNDXA1Q1Qik9wAwBGpirQLTYAwY5Tgjs9l6xZ1pd20gwq1bjmSykFoAnzOCsqxNNQxLAAgAknSAxGkTyEYT5jhOYoMwDQQPiRyDceYHLFJUtg5Nt22H9osxmcoZqVKLMTZEqKzJYNLAeJQRG+JuyFPNZioNWhKRphzUKfCCxj91SxF4nZgcJeCM1Wsyd+uut8bVIIbTB8TNbcC3UDpg3jdGqct3NBtKB9Xdq5gzJ3J64ySyZ9WivzQ+GKGjXf5Fc4xnqtPNmYqMlSdLjUpIPwkbMNhb25HEWa7RValU1Tp8TamAUASTJi0i/ngmrkIFKV7upYNqOrvJLEuCDCx4VjnvjY7O1mEAfCYPIgwLRg4XxW/ArJGt09jMpxx6WyoZEEMpMRFxO3+uPQuzuYV6bhB8OYKnxFgSEQkrIGlSTIXlilDhKsgpBAtUx4mYyx8c6B8IBGgXm67iTi09lqL0qTo9NgwryRbmiX3v7YLGp3clRMmlRpO+BrxMf8VlvIn8MMz8bf4B/wDbCriLg1qD+KA8ElSFEgxJNgTBj0OGAcFniD4B/wDbDb5FJHn9Zv7sX5Hy+/p+GJuIue70rUKnUKgUxpbSoF/mkgmwnblvhDxfiTIwVAAVVQTudp3Prgt+NU6tNWNqkEOBN+QjrYT74zTtrbg2RnFNp8jDgnFZcnNpqp/+0qBl8rqxjyNxI5YetxCjQeKSmoj7lzESRz03j064UcG4ZVrLJFVE5QfmOwv6YY8bowadMCVBIYmwfmCGIlj5/wAJxjlLCpe69uH4+xqxwyabfPbz9wXjvaxxTX9lplGgO1QqG03gQdjLGCWHQRgrs52lq16QDoj1g/jPwqUjeFEDpAAHPEPZmvl6Nap+1UJQgsusBlIB5xYmbzyiN74R8Z7QaMxUfJhaKsBKU5KE8jcADfoL9cZ/dyN44Rrvfb67jNUoS1zba8f2i25vLtUbTTojvEUa5LAXgCCwj4WG3ITHLHNWgpBpund1qiqVZbyq2YXlQQIEGDBHTFcods+IPT0CCGBTXoMm0QDPxARt5Y44Ia6UjrdAaVUaVqA94TaQCdovIP8AFPTExxy4pNuvhvf97F6o5VTTosGW4Qwgs8wNIGkLF2YgwINz069cR0uJSigiBvdnp7teCtoO4M8/bDds7NNmiDpJgdYmBG9+fPFXykqq2ZbTs68id0Yj7euO108nLEpeTk9XHRkcUyfNZylq1MHJgAeMVBJsDNzbpPqMOMpxVwIWqlSxhWRlewmLTJjy64qObYs4G8kDrMDyAnb/AF5ulzJBgMV5ACoR0FhWB6dcOjLuZNT8hddEqro1BajMOvMiQAQCbcuuK1nOz+YEzTmSfmjl5wcW7J52o9UAklYnxUwD5XQ6ZtvbnzxL2mrhcu8ydRCxO8keeGVGe7CU5LZHnOTzdfL6impCLcz68iPpi60e0AWnTpimatTSpclhq1afFAgm5M+v0wLRyygDwjbkAMETjLlwQyVq7GnF1M8f4TVXj71qGg0DTBqq9Vm3IQW6MLwdvfCvNVTUaqUBYsUQQJMAajtfc4aOs7z9T+WFdOnmFadSzqBUrErv1F/ecHDHGCpCp5ZTdsgCxZlIPMRjMMf95q6eGUME3IvczyMYzDtMfIu34KQWzFMAS4UR4ZABghoIHxXGGmXzzuqnR4g3La38sXDhGWKoVeWJJIIp7CNiTMbYBr8Ld8wadNWYuAdIsLjTc77jCVljjdLuMWJ5d32A1zLVtasqgFIA1TO4vaB6YotRCIIIkbe2L1RhKgpsYOpk0xAkcoN2iDiDifZLMJSasKVKtTBnXRqB9G3hcCCDFiIInBObe4M4KLoKzZkU3Bnn+B/LFa4lwWp31VxAQubk9T9dziyDV+zJK6WEAgiCsWgjkcJe0OYPeaSCVZVbaRcbHrttgk1qdlzUnBOPks/D2/s1tABPP/N+eGXFv7xx6D20iPtivcIcmmIsIBAPWI+lojywyzmdLNOkkwB4b7ADnAGJpbjYbklKipZrMp3k0VNJJhVmY2B3JJvffmcD1tQ2cqOQmw64c0shSFDN/tNMip4RQeT4JaGOlT4zEWi0HmcL8pllKr4QYHxTFgOcCZiNxhcW/wAPgjS7gVI1lYvTrMGMrqDENBub7jYbHDahw6pAZ84qsQPMgG95Iv545LaPhQdJLT+ED0wAtWqGLIignnsfe2DVRe4L+Awp8C7yoWFdaj2MsrgmIghhqA5Xnlgynw7PU5NJnaLnS+ufaZP0xHw7iFRaqxNwBcEgTykwd+eHjcaGtUCydWlmmIJECxHIgyZ5jFyy44kjinLsVDjXF8zqVajuHS+2kiDItb6xi1cM4zXr0b0VnTBqhtJHUwFn6dcVXtLl3TMuXBHeMWVmBGpYi3kNvbDehxCpRRKInQEkwYUlgDcwJgRv0OOfnzuK9zex+HFU/eXAq7TZdAwek+tSIMiCCoUG0/DMweeJux3CDVLNKypEKYJbUwQwCYkBtQnmtoInCavmmIg8zaBHXE3CvC4N7R/VsDNSWFpsOEoyz6qPXKPE0ohHeooKqsqqgEkAQWjmLgeuEXH+02Wqkt43Y3i29hJ2G1sCcSo1XfLllhPBBUfGAVW5m+0YuOb4Nl6nxUkaeekT9d/vjH0PQLL785P5I39X1LxOox38s8yr53X107eI+nnGOcvkEKXLkzCkfDHiJnmIJHLmcWvi3ZrL03TQr/M0BiYiNg09dsDZ3syzEFasqQSFc6W2sAsaRjq+wQX4W0c9ddK7mrE1PMaLqWaDIIMKDaCOW5b7Y7rcU1iKlNKnmwII9CGkfXHNXhFZQpUCGFgr9ImzW3/HAxR1s1OTyWPE24tH4gcsMxdLDE7S3Ay9XPKqb2C6nEMuyAGnVSLFkqyDHRXG3oTjqiHqAimaoVF8IDqbEwJDGAYnytgGvkVWCQUqGbfEV9ZAH3xCmSJgI1z8RM6j5C0D64elRmcrG4yLEay9NiBqiquk+d1Ok+sH88bpcRa80m0/+3UDC0nZ7H0wsd6ygF9Yp07BT45tAEGQBGOCxXUGRQ7QygHTAi3PT9sRpA0WTg3FaKVCah7vw2109HMdPCeeHOcSlmkAWoGUGZQg3giDv1xSDmGQSahU7GbjyMg/lix9kqOim7MwYu5aQZEQB+M4i8Eruc08g7VKgSrZCBcCLieQtiejliahp1IICyYJ52F7EYl4E0rUc7vVZtuVgJ62xvhTB62YcQQGCb/ui/3xVIKznM8ORAXFR1UXIJBH1aSPrgNaw9vLDDjrhacEHxHkJPqJtI6mwxXqtTwsTMQfPC5SpsbHHaQwSlScamzdFGa5U0alibn4V079MawlVFYTIE8o/ljML9OH/o/t+w9SyJf9f2CezmeqS6ZogAQARz6iUscPeLZlyUbLSKiLp7wCCp3DXO8HfAXAs3T7nXUpUhquSymVidm1D+hjeb4zlwCoqIWJsinrteNPTnziN8cjNOc5+6uDpdPihjh7z5EeayJSqtYXllLEmSJLBmk3iQOvxHphPxeuaWbJDMikqSU3i0kAmCbEieeL5W4e+ay1SsKGnQwJK/Lp0v4gDqIG+q4MeRxV8xwjv6Xf1FZQCKfeLBEkSAUJDfQ47MciSWrY5E8Lk2luM8hm++o1GDM41t43szwZ1NGxIjCftKrRQI20Ee4Mfhhj2ayXcpUXUjhiSCpvtF1IBG3pgqvwt81SRaIBZC5YHksKxMAEn2GFZ8sYux/T4G4afAJ2dRjRXSAWCtZjAJD8jPRsPWyoakbuzaf+XYA3nSeflvcb3wv4Vw1qS6AuseKQbKJgcpIuOcYsPC+FuS6VjpUQpA1QCflVRctcdOc4xPqdWyex0F06xxuSpgOSysaQKTcp1OAq8rndm5x54F4hw/XX8Kl07sy1NQAGvpkswEExPkOeLK3DKNBhIIVR86wQYtuxAJJJMyd8Ic2r1ILVPEpJPdtaD8oj1i4EX3nGWXVZlPnZD49PhlHj4lO4nlVCSXUm8AXFjBudO3kDf64I4JSQlh8RHw7+KYFgdtp258tsE1uFJqII03IADSPPc9dj5Y1+wUx4wQSLwDtAEDp1xq9oclTZj9m0u0iPI1u8qgSQx8oWwDC2+4OGvHcuygVKd7wQsrpJ2Igzz69MC8L8JAA/tGEjUZm+/lt/U4gqU6jPUpgyqsoIuOcSvleThbuclT4GbRhut2Mamfd6QZkUkAAlm1TaDaLe7YhydZ67BGGot4QoXcTGkBbTA+2CuBdmalaECtOuAZgXAH43xYuIdjKuUTW4SpLnYk3Mna3nthvss62QtdTG95L6nn/FuEDvCtFWF7btA9hyxvKMlJSJDOLQBIB8zt7CT6b4tVfKU8xSrodKVAFamvwaiuuVuROoWgncr0xTkWQAogf1GNOLpXOC9RuvHf8AMzZuoWOd40r89voWL/eJO7HgPeLBWR4LX5HV7RHphjkO3dMiKqNTPpI/X7YqJyjRuMC1KkHTu3QX/o41YcEMKqBlzdRkzO5l045x+lUgqdahGnSRqBJXlYgxscd8G7RU80jqAymmp3vNrGd5tjz1qeoiCG62t6Yxavdv/Z7kHYXvblvhuoQ14PRcqyE0wBSMlzY7/CLyLN19MGUuFqy3RRPISR7H7484ynEK+sKHM3gNpjqZ1WExzxZ8n2mzGXULVy4KjmAV/Ir9IwV2SmgjOcDUT4eW46+0XxzkskiCI33J3P6DFio5tK9NSBfnBFtuY3xSu0OdHd6Zgs2qAZtqYkk8zPLBpVuA3eww4sgpKXW+lSwUneI+3PHPCOJZTMUglUUhVk/FGoX5Ex9jiv8AB8+SAGBkXDatpItBi0efLAmZGp2ZlnqQAB9re84mpclUy1cR4FSpI9RKh1BC0aomPK/Pzwg4fxGoGKofC0gWO8E9cQ8PcU31IStoHMAdIj+pwyZkqKS1Km0D5Dob7bjzjlgdN8BXQVw/tGtJe7dSGWQbWn8ftgzs7xOiFPjVWY7G23rbFdbhFNp0OysNlqCQ1gfC6WYe2DOE9nblsySiDYA3b89oH+YYRln6auRpw4/VdRLFx2m9XQlOCW2OqANgWtcxM9PeMbpcINGjTaoQxqqWWSDEEgDwmRfmfPpgyjmERZQAOQQoi4EQIAt7m23S+qRDScygJIOzHffUYiSPORtbHEz9TKTfY7eDp1Cu9ANLM2HgJ89O+MweuULXSmCvLwT5dMZjPa8fc1fmeS06p8MyQDty6wJkY3Vq6m8KaVmwBJjyvf64a8NpvVp9wlKnOrUaun+0AuILEwFvsBeBvGLDkOzVJLsNZ8/h9h+uO9jxSyvZHmJSjBe8xNwOuahh6pQqpVDOmxNwzahA9Z9MTVabBkU8/ELxIK2YTyI5+eLP+xKBAVQPIDAeY4WhMgQRsVt/rh8uhk46b+xIdZFO0t/mdZXLHMV1Wo2oggMwgQFAFmiLAe8Wx6RwTs9Qp28bBjfUVAgfvaeXPxTjz7I5p6F0ge0g+o3HscW3J5+rVphqhInYBrR1t+GPP9d02Tp93vH+9jtdN1C6hVF0+/8Av/Q54pm0RCgKgSfAoBHPpA59TirFgKgdBDKLHSpYWjmthE8hucGsaXNr8xt9TzwPmK5KlUUKCDY2tG8fnjBi1N7G304RQNVpkDU5M/xXPtyHtjqtTU0138Rbc8goYW5EzPuMBqt/FeQd+XKbYKbLNpuDY/FG3r7R9BhzcU9mXGN8lf4rRLgjQYmRHLbr+OA6vDSrFXEEAEj6+23TFwWl1X/pxDUyiH5J8tsPhmitkKnhb3ZVqtDx0u7RjoJMg2AO88sPCANufPrjeYy8WEf4QIAwpzdaqldU5MQIi142xu6XqceN7nP63pMmSPuv8i28H7SNQULoBA2IsRg3inbI1UK92YPU7b9MKcnwhnYLqUEz8QI5cupxJw7gjVCQSEAG7A3vEC4vjev8hgq1I5cukzReloR5qpqJJ54V1MtLQgljyA+56euLhwPhFN6wp1tU9J0j6bt7HDLivAqlMk0aU05JPdwzx0CATG+K9sxy4J7LOG7KDmMmtFC9Zo6Ku5PScVp1DvJ8Ck7KNp97/wAsW9sjSzFeoqtXV03WrTLEQCZ8IAVZHSbje8KeI8M0No8BMA6kYML8rc/LlhscsJL9wPTnYmzKQdCGR+9ESPTf2xGo0+GnduZ/rbB+YyqhdUkNMCGn64GytM6oBS+2qbmfxOKUk+Bksco8nBoCmAYBdtp3/kMEZTP1KCnS5BY7DafIHBeY4VUptNVWnm5uD7i0eQwFmaInVexA8hN/Xz88GoyQq0YmbqiXaoRMmOVxF/rgekqmNZMczEkegt+WMhnPIAbefmYnHD3OlZMfERzM7COW1+uLtk2JopmYBgbEfmD+uOwh3Rh0t4T+h+uIVyrNt4V+Zj+A6nDfLcNQqBBjeZ35eww2EHIXJ0LajsbMtzsdN/tE+84KoZhKRVaqklhc2gbxsL+/Qb4b0eHmKtQmKVMqIA3kMAo8yQ30wqzYIJIBCMZVbBj5T0v/ADOKls9mXG3yWPLLQRu8uzFRE8hyAmy4AqV9VR2G5J8R5X2UeXU9MV6nVqhrqANhpMAbe8xP68ixp1+W2MmbHr3Z0OnzKCpD7J55aYgAEzM7knbfc+m2Mz3EopsyjU4GxEifbffCmpk6tQTl2hl3kxM/umP0wkr16gJFSAVld7A/5TfGZdHju2aJddNLTENbtAxu+VpM3Mnc4zHa5nLQJVpgTAH5HGYd7Li8GT2vP5/QtXDcitGmFHqzdT19MFsIwC1UPpQsCIlzyOm0eUt/8SMSVR3jaPkWC38R3C+nM+3njqxqKpHNe7tm8tWLyQIT5Sd28wOS9Cd/TEikGYIMGD6jliDNVdZZA2hFE1HmIETpB5GLk8h5mw6VdKq5BSmPDSpKPFUJ2JHnuBy3PkWoqgx6WJMpn61EHS+pf3WUEe0QR9cC5ziIo0w9eFJ+VTJnoOp89sVDiHaWrVkJ/Zr5fF7n9MJz+lKOnIrG4Xki7g6PRKPGkqf3lFZ8pX9cMC9IIWCutvhBkH7Y8Uas8yxZvPUZHv1w87O9p6lCNdQ1KUwytdkB+YTcx0/DHnuq6Lvi+n7P9/qd7petT2yfX+P2PXcjQRoJAaRyF49RywfVpUtWhnAUCWAMlRa8bkH8T54UcKzgalTYXBRSD1kC+CVWm5kgGIEjlpMxY3IOOBq0y3R1Jxb3TN1qADELOifDO8cp9sQVaJGwjBtGj4ApYsR8x3/r1wBTzJIJZdEMVE7kCwb0JkjyjrGIptuw4y7AdCiQSdz544IJa7RuJ5j06HzwVmKgBt0/r1GIKcE32wxpyRUnSGfCMm702MFwrRJEWmAb8+eGnGMqGalpcvqVQukzuT4t9pIv54io1GFPTTMW+v13wNl81WLhESnTZKZXVpMG+5gbmJsfrbBY2lCS81+pzMyyOalfBHmKr0T8I8PMcvpthHxyuteolTvWpukwykqykkGxFiLbYz/1G49To93TYnU48WmQAD81j1G3Scec0a+aGaurFjyIsVP298a+lxTrU9u/zCyZouotWz0DM8WzVRXp12FWkQSsadUhgVAZROMy3ZinVoA6HRnJUMJOiGIuJiLX2xrh+QbSXLKlp3AHpcwT6TgmjxOtT+Ehh5H+hh/tLWwa6VcorXFuyzUUIB1MJ1wBpEDUsGZuuqZFsIq3BcwqpVWmXQhXDJ4v4tt425Y9NbtArwKiQYIuLGQRz36e5w04bmaNV2orSAVACjJNxA3tC+KwmOWNnT9RXJm6nAq32PKMpxw1G7qqhOtwPE0hDcSARPPbGZvs7WHwkVBvvf6H8sXztV2VGYJ7momtNSkVAdwRPiXpHTniuZrg2by4mKhAIFhrFyATqWbC58QG2OtizQmveOPlwTi7juVFMhVLaSjA+YIA9zhzkOFqFbZiLEnYEiYHU3/0w0XLPq1V6hNwVTkAoMz0k/hhTU4uC5JMwPlHhm4Gn8CfIYZFxUhLjJmq+lQxI1GPCNgNxbED58lQFB1KBPsDO3n08sAcS4+ajHvCKjmASbRECPDA25WxDTqI4kU4N9ybTsQZm33xFlpug3CxvkeO1EWpTWoaLkEHUvO5FiJG+/ngJ85VqKO8MkWJj7zy9d8RVMvCBy4d9o+byAt6mOXW8Y5XLsSuoN3ZN45kdfLCLg3qXI6WOcaT+YZl+GVak92uqBYkwDcCxMXvtM4Y8E7PSrrWL06gYQLA7STDSCMQU8yU8NNhpB1aGIK8jMG4EjkbYP8A946hZe8BUA+IBdauLbgiR6jDKT7i7aOM32YqAk03BIiZlZ35g2O2FWcyGlCtWi1M7ioPEAfMixHlvh1W4ompiuoKxHwtYCIuG8IwflOMCdJKsSJgeFiNrA2P1GF7r4h2vkUanQIH/JbzLMCfwxvF5qrlySTlwT1NP+WNYmxN/JXlqNSlal1YquvlpDEkMN5ucNKXECiAgSWQ1D6sQFHuSB7YrnCuPBh3eZvyFSJ9nHzDz3HnhhVyTUyGTxJKtpmbKdQKHms3xoUu6M7XkcpQHhpk+FB3lU/vGZAPlILH0GNHOKiNm620f2a9FOwH8T2n2HLAFDNiohUG9atB6hQJg+qL/wB2E/brOF3Wip8KCSBzJH5L/wDLFynpVlKNuiv8U4pUr1S9Q3Ngo2UdB/V8R06re2I6SXiCT0GDDQ0/3hj+Eb+52H3xk3e5pVLYkpPNgJPQYlGXSfFM/urE+52GBGzNoQaR5c/XrjrLUmmdhznni0iNjv8AbKxVV710RV0qqsbC1p/PHGTzNTLtqoOyHmAbH1Gx98Dlv6GNzgfShTVLf4DPVls74+Jc+F/+oHLMoVP76CQfVdx7Tiw0+LU6ygowZeo5f+PpjykqOeGHAuGV3fVlyUA+JzZfP/F6Y52b/FYpbw2f2N+H/JZFtNX+pfa7kfxL/X0ON5eqdxfy5jEFEkQNQaw8QEBpEyL7YJo0AWLBoINhy2H5+2OW46G4y7HVvWk13JxnnUeHAtXjtTYsRjM47SSREmbCB7AWAwtzDA4PHjjLlCMiaK12ypPUZGJnSNMxfcm5Hqd8ScJrPZu9KKAFG/i02uBNrxgzNNI0m49MS5PKJpKQAChiDF/iH/cBjqYcSklGfY5004ScokI4o5ChtPhECFAPvAvgqjxNh8xwszGRqLeCQOY3HK43wKuY6g40S6eEuUDHqZx7lmp8XMEHSQ1jIB/EWPpgjLcQZRNNjvt/V8VejUY7KcN8o+kFDALH6R+txOMubpFCNxRrxdT6jqQ8bjzRDAGTN7Gf8XP3BxPme1cIxYsAFbw6Z1FtrizGesbYHpvS0juxLESQ0HTyOoxC+vltfCjPODsN+QFh6nn7ADzwOGVchZsafYE/2olR3bMqy0zMIGuZJMMd4vsPLCTNUFmV8KnaSBN+ZMRN74YVcsT8cEfj5eQ8hiCsvhCiQo+WTHLltyxvxtXZzskXp0i6plwzDmBtIgi+xljK4kWkTOlSdIkwCYH5DDTg3D1rVkpkkK0gtN7AmR7jDPOdj8xRk5errBBBE6WIPI30t9cPu9zNpoqGWY1SVp78ydhvN8XXs3WpLTFNlnTIDEAgySTPTfFfal+zsVrr8Q+UxEz6EeeCMrk1MHKPfmhaD9DY++FyyaXuSnyi053hGVQirUVYHiJtpIjn13AwO3ZyhV01cuxpxdSp1JHSDsPIEYTVuKPTSKgVpkMgkxBHxqRpIPUGbemHfDuM02pqtJwp1DwvaFk2WI25emDg12BlvyVji/Z/OUyzACoszNPf3HxfScLsnn6qi4mDpOoXvy/1x6DW7QUkKAsfGSAQNoOkzz3ttihdpuJmpUN/6N/aAAPfDKXINvgNp9o7Df743isBanT/ALZ++MwBKCMxk1qamoiCD4qf5p1H8O45TjvhHGWpeFvHTmdM3U9UPI/Y88O+J8FqMjZmj4ifC45iNJDD6DCVkWsoZiFrFipJsrkQfF+61/i2JF43wW6YKZZcnTpMy10IO4JFrm0OPlbz54rPFaOqtUao2kF2gD4iAYHpbA2RzNSkxKNpJBBHIjmDyIxPmnp1AaikI1iyk2JPNTz9MW5KSJVPYhWpaEGgcz8x9TiRKKxcT5dcbopadsdFumIQjo5dVMxJ88St4t8cjHWKLRgH9DGpJMAE+mCsnlGqG1l69fTr64tdTgNKjSZcwWRynhpAHUxZZVmYbL+ntgW0uQ1ZSTmlpsCwFQg/B8v+Y8/TF04Ez50FnmnRUwKSiA1ubWkeQ+2K9nuC0Mu7F9RUiaYmx3vI+IfQ43R7Q1EQ6bXsoFjJ2AGKyO1aDxOnuXbjGYpUlIAgKyhiniKCFG2ywt77264H4NxNKvwWmSoPQdTG/kcVWjxFjVVK/hJLFlQDUWAbTPmWCj0OLlkOHtqEBdbMQP8AO0x0nHF6jHFRfds7ODO5SVcL+Q18wCIOFecyQN1+n9b4acZyQo1RSDio0DURsrGZUHmBa+AhVZJBGpTup/ERsfMYyQg4Sq9za5qcbRXq9JlPXHFOrHp0/TFj/ZlqAkGw3B+Jf1H8W3WJGFnEeElRqUEjqOXqMdHFNvZmLJBco5y+b3gajFpF12M/QYFzDapOmGPzAx7Rt0+mBdZUzJB6ixx0XVt/Cf3lH4gfiPocdHHnnH4nPy4YSJaIYK3iMmLk8rz+WOkrKLfH1gx94OOaeVT5+dpmQf8ACbKu19RtO2O6uTKRGxFjt+MGPOIwOXJKap8F4cahwFCuzgCwUbKLL6+Z8zJxwScZRAA6nrjdUbTzO/3k9BbfGFRVm55NtwPOVQqljeBMczhFXzTaviBsLDYeU8/XDriXZ6rUmpl6q10PyixjoBMG+K7UpFDpZSrDkwg/fHRhi0rc5ObO5y22CqWfIUIsrBmQTPXfcemHnDu11ZPiPer5nxfX9cVgY7oVFGsmS0eG1p/i6evLDOBOpnodDtHlswAlQLf5ai2+ptis8eahQrA0YE/DDSB1iZ6x7YryuDvY9ccZ6kxAIMkcvK36Ykt40y/iiyVOKpUXTVHKzjcfmPuMK63DGUE0nFQR4QYBB9dj9sJaOZAjUCI5cvbBQzLd4BTDQYt1nl+GM0YKPBbdguXzQDSbnlJJgxvjDWneJ688WDi3Zqmi6w2k2Ecp8hhA+SZaqBxKk3YbRzHrHLDGmtgORkmTsJW8A/LzvzxmH1fM5NGK1aml+Y6Tfp0ON4PQ/P3DUtuB5kJpA6WN9/8ATAXHuzIrjvsr4KguybCeo6YzGY1ZIqjPF2ys1+BaqKV0NySlRdtLAxI5Qegxrs2aa1XpumtWBVgYvB+xG4M8sbxmM8lwMT5Ce0XZ9suA6HVSMRJuJ5Hr6/0U09ek4zGYtcENgyJx1uffGYzEIi9cM4mgpaaNOGddDs0E7EMF8v02m+BeMZynl7MO9rssgNOlJ2Yn5jHL8MZjMY9C9TT25+Zpb9zUVHMVmcy5k/QD0AsB5DA7pF8ZjMakIYZw6qqOrspYz4r3Itseu/2x6JwvLU8zTL965IqAKFlR1KuDswMXViN8ZjMI6jHGtXcbhnL8N7G87xGagphNTagJB0zFo6H1OJc4hVdbRpIkHnG2NYzHMlCLadHdy/8AG9K7CvvoaVJUjYixwfk8+xIUAazsmyv/AIY/u28vhPlzzGYdFVwIk7Ic3Qo5hS1MFWHxco9QLH1H0xWs1lGQ4zGYcpPYS1dmZeuRYc9wbg+owSa8mTt0mfxucaxmDZSVBVFsZxanAQkE09X9pHQQxG97A4zGYSnU0SauI2yeTSplwuXcqJ1ByDIOqSORFpE+eF3GaEmnfvRUJWKgkagDMGzLccsZjMdVbws5s0k6EFfhCloQlGOyOdSn0YXHuPfCuvlnpuUcQw5SD+GMxmJW1iuHRw14AH+uO6rADw3Frx/XPG8ZgHwFFbktCkhJBUH1E3GCaNBbkCPMEg/UYzGYeoquBLbsC47mKrIJcsqmR1HLf5v54H4HnjrUMZUEH6XON4zGfNtLYdi35Ca1KjUYuwYliSYiBfa97be2MxmMwvUx3p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4288" y="-14288"/>
            <a:ext cx="9180513" cy="70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41B3DC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ESTRUTURA DA PESQUISA</a:t>
            </a:r>
            <a:endParaRPr lang="pt-BR" sz="3200" b="1" dirty="0">
              <a:solidFill>
                <a:srgbClr val="41B3D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71554460"/>
              </p:ext>
            </p:extLst>
          </p:nvPr>
        </p:nvGraphicFramePr>
        <p:xfrm>
          <a:off x="4283968" y="695325"/>
          <a:ext cx="4860032" cy="616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lipse 3"/>
          <p:cNvSpPr/>
          <p:nvPr/>
        </p:nvSpPr>
        <p:spPr>
          <a:xfrm>
            <a:off x="378977" y="2907272"/>
            <a:ext cx="2232248" cy="1512168"/>
          </a:xfrm>
          <a:prstGeom prst="ellipse">
            <a:avLst/>
          </a:prstGeom>
          <a:solidFill>
            <a:srgbClr val="7F2F2D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9711" name="CaixaDeTexto 29"/>
          <p:cNvSpPr txBox="1">
            <a:spLocks noChangeArrowheads="1"/>
          </p:cNvSpPr>
          <p:nvPr/>
        </p:nvSpPr>
        <p:spPr bwMode="auto">
          <a:xfrm>
            <a:off x="630708" y="3125142"/>
            <a:ext cx="17287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ADMINISTRAÇÃO TRIBUTÁRIA E CONTENCIOSO FISCAL (AT)</a:t>
            </a:r>
            <a:endParaRPr lang="pt-BR" altLang="pt-BR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07975" y="1185689"/>
            <a:ext cx="2232248" cy="1512168"/>
          </a:xfrm>
          <a:prstGeom prst="ellipse">
            <a:avLst/>
          </a:prstGeom>
          <a:solidFill>
            <a:srgbClr val="7F2F2D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hangingPunct="1"/>
            <a:r>
              <a:rPr lang="pt-BR" altLang="pt-BR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ESTRUTURA E GOVERNANÇA DA GESTÃO FISCAL ESTADUAL (EG)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324" y="4876652"/>
            <a:ext cx="2371550" cy="164606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75677" y="5264676"/>
            <a:ext cx="2036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pt-BR" altLang="pt-BR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ADMINISTRAÇÃO FINANCEIRA E CONTROLES GESTÃO FINANCEIRA (AF)</a:t>
            </a:r>
            <a:endParaRPr lang="pt-BR" altLang="pt-BR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248131" y="3429000"/>
            <a:ext cx="531781" cy="43204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8" descr="C:\Users\Luciana\Desktop\bid_portugu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53" y="6195367"/>
            <a:ext cx="1197867" cy="6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ject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95325"/>
            <a:ext cx="1331640" cy="43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407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528</TotalTime>
  <Words>955</Words>
  <Application>Microsoft Office PowerPoint</Application>
  <PresentationFormat>Apresentação na tela (4:3)</PresentationFormat>
  <Paragraphs>140</Paragraphs>
  <Slides>16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16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Courier New</vt:lpstr>
      <vt:lpstr>Tw Cen MT</vt:lpstr>
      <vt:lpstr>Tw Cen MT Condensed</vt:lpstr>
      <vt:lpstr>Unit-Regular</vt:lpstr>
      <vt:lpstr>Wingdings</vt:lpstr>
      <vt:lpstr>Wingdings 3</vt:lpstr>
      <vt:lpstr>Integral</vt:lpstr>
      <vt:lpstr>1_Integral</vt:lpstr>
      <vt:lpstr>Tema do Office</vt:lpstr>
      <vt:lpstr>Indicadores Fiscais para os entes subnacionais do Brasil </vt:lpstr>
      <vt:lpstr>Indicadores Fiscais</vt:lpstr>
      <vt:lpstr>Indicadores Fiscais</vt:lpstr>
      <vt:lpstr>Indicadores Fiscais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 - ADMINISTRAÇÃO TRIBUTÁRIA E CONTENCIOSO FISCAL  </vt:lpstr>
      <vt:lpstr>Exemplo - ADMINISTRAÇÃO TRIBUTÁRIA E CONTENCIOSO FISCAL  </vt:lpstr>
      <vt:lpstr>Exemplo - ADMINISTRAÇÃO TRIBUTÁRIA E CONTENCIOSO FISCAL  </vt:lpstr>
      <vt:lpstr>Indicadores Fiscais – Próximos Passos</vt:lpstr>
      <vt:lpstr>Indicadores Fiscais</vt:lpstr>
      <vt:lpstr>Indicadores Fiscais</vt:lpstr>
      <vt:lpstr>Apresentação do PowerPoint</vt:lpstr>
    </vt:vector>
  </TitlesOfParts>
  <Company>Inter-American Development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para escrever o título</dc:title>
  <dc:creator>soraya naffah</dc:creator>
  <cp:lastModifiedBy>LUCIANA PIMENTEL</cp:lastModifiedBy>
  <cp:revision>76</cp:revision>
  <dcterms:created xsi:type="dcterms:W3CDTF">2009-02-04T17:26:12Z</dcterms:created>
  <dcterms:modified xsi:type="dcterms:W3CDTF">2015-06-25T13:11:11Z</dcterms:modified>
</cp:coreProperties>
</file>