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3" r:id="rId3"/>
  </p:sldMasterIdLst>
  <p:notesMasterIdLst>
    <p:notesMasterId r:id="rId19"/>
  </p:notesMasterIdLst>
  <p:sldIdLst>
    <p:sldId id="256" r:id="rId4"/>
    <p:sldId id="263" r:id="rId5"/>
    <p:sldId id="313" r:id="rId6"/>
    <p:sldId id="318" r:id="rId7"/>
    <p:sldId id="301" r:id="rId8"/>
    <p:sldId id="305" r:id="rId9"/>
    <p:sldId id="314" r:id="rId10"/>
    <p:sldId id="307" r:id="rId11"/>
    <p:sldId id="315" r:id="rId12"/>
    <p:sldId id="316" r:id="rId13"/>
    <p:sldId id="317" r:id="rId14"/>
    <p:sldId id="312" r:id="rId15"/>
    <p:sldId id="308" r:id="rId16"/>
    <p:sldId id="309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9CD"/>
    <a:srgbClr val="208AB0"/>
    <a:srgbClr val="F4B183"/>
    <a:srgbClr val="FF9933"/>
    <a:srgbClr val="0099CC"/>
    <a:srgbClr val="FF3300"/>
    <a:srgbClr val="FFFF66"/>
    <a:srgbClr val="3333CC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53" autoAdjust="0"/>
  </p:normalViewPr>
  <p:slideViewPr>
    <p:cSldViewPr>
      <p:cViewPr>
        <p:scale>
          <a:sx n="84" d="100"/>
          <a:sy n="84" d="100"/>
        </p:scale>
        <p:origin x="1426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443D3-CC43-42F1-9D28-071205E59E3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6B3548B-12A0-4837-8093-6B3F6DC6C31A}">
      <dgm:prSet phldrT="[Texto]" custT="1"/>
      <dgm:spPr/>
      <dgm:t>
        <a:bodyPr/>
        <a:lstStyle/>
        <a:p>
          <a:endParaRPr lang="pt-BR" sz="2800" dirty="0"/>
        </a:p>
      </dgm:t>
    </dgm:pt>
    <dgm:pt modelId="{4D8ABABC-5D13-4E1D-A6C3-8B41E6516DC9}" type="parTrans" cxnId="{7C06FC9D-3B6F-4D7B-9552-B4CBC0F35F90}">
      <dgm:prSet/>
      <dgm:spPr/>
      <dgm:t>
        <a:bodyPr/>
        <a:lstStyle/>
        <a:p>
          <a:endParaRPr lang="pt-BR"/>
        </a:p>
      </dgm:t>
    </dgm:pt>
    <dgm:pt modelId="{CE39994C-2EAF-4336-AD95-A937277689BE}" type="sibTrans" cxnId="{7C06FC9D-3B6F-4D7B-9552-B4CBC0F35F90}">
      <dgm:prSet/>
      <dgm:spPr/>
      <dgm:t>
        <a:bodyPr/>
        <a:lstStyle/>
        <a:p>
          <a:endParaRPr lang="pt-BR"/>
        </a:p>
      </dgm:t>
    </dgm:pt>
    <dgm:pt modelId="{3F92A7B7-3A41-4E06-B8BC-E7A36E2DF6C0}">
      <dgm:prSet phldrT="[Texto]" custT="1"/>
      <dgm:spPr/>
      <dgm:t>
        <a:bodyPr/>
        <a:lstStyle/>
        <a:p>
          <a:endParaRPr lang="pt-BR" sz="2800" dirty="0">
            <a:solidFill>
              <a:schemeClr val="tx1"/>
            </a:solidFill>
          </a:endParaRPr>
        </a:p>
      </dgm:t>
    </dgm:pt>
    <dgm:pt modelId="{B328A160-1AB6-4B13-B78A-CEF3DFB8A0CF}" type="parTrans" cxnId="{3C31F680-C892-4766-8208-63EECFD76BD2}">
      <dgm:prSet/>
      <dgm:spPr/>
      <dgm:t>
        <a:bodyPr/>
        <a:lstStyle/>
        <a:p>
          <a:endParaRPr lang="pt-BR"/>
        </a:p>
      </dgm:t>
    </dgm:pt>
    <dgm:pt modelId="{F9944A0D-4A08-46D4-83BB-13B2E7D4E05B}" type="sibTrans" cxnId="{3C31F680-C892-4766-8208-63EECFD76BD2}">
      <dgm:prSet/>
      <dgm:spPr/>
      <dgm:t>
        <a:bodyPr/>
        <a:lstStyle/>
        <a:p>
          <a:endParaRPr lang="pt-BR"/>
        </a:p>
      </dgm:t>
    </dgm:pt>
    <dgm:pt modelId="{949AD3FD-5648-4EED-9324-E78EA379D2D5}" type="pres">
      <dgm:prSet presAssocID="{49A443D3-CC43-42F1-9D28-071205E59E38}" presName="compositeShape" presStyleCnt="0">
        <dgm:presLayoutVars>
          <dgm:chMax val="7"/>
          <dgm:dir/>
          <dgm:resizeHandles val="exact"/>
        </dgm:presLayoutVars>
      </dgm:prSet>
      <dgm:spPr/>
    </dgm:pt>
    <dgm:pt modelId="{EFD76CFA-BACD-43B6-B871-79DF907227FD}" type="pres">
      <dgm:prSet presAssocID="{86B3548B-12A0-4837-8093-6B3F6DC6C31A}" presName="circ1" presStyleLbl="vennNode1" presStyleIdx="0" presStyleCnt="2" custLinFactNeighborX="835" custLinFactNeighborY="-275"/>
      <dgm:spPr/>
      <dgm:t>
        <a:bodyPr/>
        <a:lstStyle/>
        <a:p>
          <a:endParaRPr lang="pt-BR"/>
        </a:p>
      </dgm:t>
    </dgm:pt>
    <dgm:pt modelId="{09C39315-4325-40E5-9B61-43769B7F9C2F}" type="pres">
      <dgm:prSet presAssocID="{86B3548B-12A0-4837-8093-6B3F6DC6C3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05BD8-BC04-4BA3-AFBA-4D22AA97AD01}" type="pres">
      <dgm:prSet presAssocID="{3F92A7B7-3A41-4E06-B8BC-E7A36E2DF6C0}" presName="circ2" presStyleLbl="vennNode1" presStyleIdx="1" presStyleCnt="2"/>
      <dgm:spPr/>
      <dgm:t>
        <a:bodyPr/>
        <a:lstStyle/>
        <a:p>
          <a:endParaRPr lang="pt-BR"/>
        </a:p>
      </dgm:t>
    </dgm:pt>
    <dgm:pt modelId="{6C2BE637-10BB-4689-AD88-FA7EA4F8DA04}" type="pres">
      <dgm:prSet presAssocID="{3F92A7B7-3A41-4E06-B8BC-E7A36E2DF6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1F41DC-D8BA-4C44-BF55-142DCF0CA3A8}" type="presOf" srcId="{49A443D3-CC43-42F1-9D28-071205E59E38}" destId="{949AD3FD-5648-4EED-9324-E78EA379D2D5}" srcOrd="0" destOrd="0" presId="urn:microsoft.com/office/officeart/2005/8/layout/venn1"/>
    <dgm:cxn modelId="{0A6D59A0-DCFC-4808-A91C-1164B8714B79}" type="presOf" srcId="{3F92A7B7-3A41-4E06-B8BC-E7A36E2DF6C0}" destId="{6C2BE637-10BB-4689-AD88-FA7EA4F8DA04}" srcOrd="1" destOrd="0" presId="urn:microsoft.com/office/officeart/2005/8/layout/venn1"/>
    <dgm:cxn modelId="{3C31F680-C892-4766-8208-63EECFD76BD2}" srcId="{49A443D3-CC43-42F1-9D28-071205E59E38}" destId="{3F92A7B7-3A41-4E06-B8BC-E7A36E2DF6C0}" srcOrd="1" destOrd="0" parTransId="{B328A160-1AB6-4B13-B78A-CEF3DFB8A0CF}" sibTransId="{F9944A0D-4A08-46D4-83BB-13B2E7D4E05B}"/>
    <dgm:cxn modelId="{E5559685-9F5F-41E9-BC31-BE1018B1D725}" type="presOf" srcId="{86B3548B-12A0-4837-8093-6B3F6DC6C31A}" destId="{EFD76CFA-BACD-43B6-B871-79DF907227FD}" srcOrd="0" destOrd="0" presId="urn:microsoft.com/office/officeart/2005/8/layout/venn1"/>
    <dgm:cxn modelId="{7D44E607-97D0-4DAC-A85B-33A7699C7C20}" type="presOf" srcId="{3F92A7B7-3A41-4E06-B8BC-E7A36E2DF6C0}" destId="{71005BD8-BC04-4BA3-AFBA-4D22AA97AD01}" srcOrd="0" destOrd="0" presId="urn:microsoft.com/office/officeart/2005/8/layout/venn1"/>
    <dgm:cxn modelId="{331C3B9F-1AA7-4C9D-B05F-9D05651BD19E}" type="presOf" srcId="{86B3548B-12A0-4837-8093-6B3F6DC6C31A}" destId="{09C39315-4325-40E5-9B61-43769B7F9C2F}" srcOrd="1" destOrd="0" presId="urn:microsoft.com/office/officeart/2005/8/layout/venn1"/>
    <dgm:cxn modelId="{7C06FC9D-3B6F-4D7B-9552-B4CBC0F35F90}" srcId="{49A443D3-CC43-42F1-9D28-071205E59E38}" destId="{86B3548B-12A0-4837-8093-6B3F6DC6C31A}" srcOrd="0" destOrd="0" parTransId="{4D8ABABC-5D13-4E1D-A6C3-8B41E6516DC9}" sibTransId="{CE39994C-2EAF-4336-AD95-A937277689BE}"/>
    <dgm:cxn modelId="{A276125A-DF9A-46F3-9971-FF566358E07F}" type="presParOf" srcId="{949AD3FD-5648-4EED-9324-E78EA379D2D5}" destId="{EFD76CFA-BACD-43B6-B871-79DF907227FD}" srcOrd="0" destOrd="0" presId="urn:microsoft.com/office/officeart/2005/8/layout/venn1"/>
    <dgm:cxn modelId="{0F35BAE7-BD59-43EB-8CDC-EBC20F986701}" type="presParOf" srcId="{949AD3FD-5648-4EED-9324-E78EA379D2D5}" destId="{09C39315-4325-40E5-9B61-43769B7F9C2F}" srcOrd="1" destOrd="0" presId="urn:microsoft.com/office/officeart/2005/8/layout/venn1"/>
    <dgm:cxn modelId="{8FECBA42-08F6-4F74-A958-DAB164CC1402}" type="presParOf" srcId="{949AD3FD-5648-4EED-9324-E78EA379D2D5}" destId="{71005BD8-BC04-4BA3-AFBA-4D22AA97AD01}" srcOrd="2" destOrd="0" presId="urn:microsoft.com/office/officeart/2005/8/layout/venn1"/>
    <dgm:cxn modelId="{2CED54D2-8B17-4599-A972-9783BBA490ED}" type="presParOf" srcId="{949AD3FD-5648-4EED-9324-E78EA379D2D5}" destId="{6C2BE637-10BB-4689-AD88-FA7EA4F8DA0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7771C634-B820-4E85-90FB-58F86ABFFFE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DE IMPACTO</a:t>
          </a:r>
        </a:p>
      </dgm:t>
    </dgm:pt>
    <dgm:pt modelId="{7EFADEEA-AF37-4344-AE89-6A1B21E0AA88}" type="parTrans" cxnId="{D9BAB788-B659-4D5A-BF8B-0C51D919CE1B}">
      <dgm:prSet/>
      <dgm:spPr/>
      <dgm:t>
        <a:bodyPr/>
        <a:lstStyle/>
        <a:p>
          <a:endParaRPr lang="pt-BR"/>
        </a:p>
      </dgm:t>
    </dgm:pt>
    <dgm:pt modelId="{BB949A7F-B8CC-4E9E-94B6-881FAF1D0825}" type="sibTrans" cxnId="{D9BAB788-B659-4D5A-BF8B-0C51D919CE1B}">
      <dgm:prSet/>
      <dgm:spPr/>
      <dgm:t>
        <a:bodyPr/>
        <a:lstStyle/>
        <a:p>
          <a:endParaRPr lang="pt-BR"/>
        </a:p>
      </dgm:t>
    </dgm:pt>
    <dgm:pt modelId="{A5D0E993-F1F5-4F9F-9295-9FDF27EEC997}">
      <dgm:prSet phldrT="[Texto]" custT="1"/>
      <dgm:spPr>
        <a:solidFill>
          <a:srgbClr val="208AB0"/>
        </a:solidFill>
      </dgm:spPr>
      <dgm:t>
        <a:bodyPr/>
        <a:lstStyle/>
        <a:p>
          <a:r>
            <a:rPr lang="pt-BR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DA MATURIDADE DO PROCESSO </a:t>
          </a:r>
        </a:p>
      </dgm:t>
    </dgm:pt>
    <dgm:pt modelId="{997D74EF-9155-4D91-88B0-D36E182E9DAE}" type="parTrans" cxnId="{46DEB6E1-E149-4B86-9DEA-40887FDA43DE}">
      <dgm:prSet/>
      <dgm:spPr/>
      <dgm:t>
        <a:bodyPr/>
        <a:lstStyle/>
        <a:p>
          <a:endParaRPr lang="pt-BR"/>
        </a:p>
      </dgm:t>
    </dgm:pt>
    <dgm:pt modelId="{4D6F3659-9001-47BB-9786-6539561BB84B}" type="sibTrans" cxnId="{46DEB6E1-E149-4B86-9DEA-40887FDA43DE}">
      <dgm:prSet/>
      <dgm:spPr/>
      <dgm:t>
        <a:bodyPr/>
        <a:lstStyle/>
        <a:p>
          <a:endParaRPr lang="pt-BR"/>
        </a:p>
      </dgm:t>
    </dgm:pt>
    <dgm:pt modelId="{228CF171-8C74-46AC-8E03-4CB1573AB4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DE DESEMPENHO</a:t>
          </a:r>
        </a:p>
      </dgm:t>
    </dgm:pt>
    <dgm:pt modelId="{33BEE7F3-108C-40B6-B544-0857571C14F2}" type="parTrans" cxnId="{37B6E9D0-1CE8-4B35-B4E5-22C216099502}">
      <dgm:prSet/>
      <dgm:spPr/>
      <dgm:t>
        <a:bodyPr/>
        <a:lstStyle/>
        <a:p>
          <a:endParaRPr lang="pt-BR"/>
        </a:p>
      </dgm:t>
    </dgm:pt>
    <dgm:pt modelId="{6E5B3F69-DE34-46A7-B46A-37F524AE3FA7}" type="sibTrans" cxnId="{37B6E9D0-1CE8-4B35-B4E5-22C216099502}">
      <dgm:prSet/>
      <dgm:spPr/>
      <dgm:t>
        <a:bodyPr/>
        <a:lstStyle/>
        <a:p>
          <a:endParaRPr lang="pt-BR"/>
        </a:p>
      </dgm:t>
    </dgm:pt>
    <dgm:pt modelId="{07C68D52-C219-43E0-BF08-B8CF572727D0}" type="pres">
      <dgm:prSet presAssocID="{53BFDFAC-B9F7-437A-8CE0-33EA23DA66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256B4B-3A86-42B7-8CED-07B226430B72}" type="pres">
      <dgm:prSet presAssocID="{7771C634-B820-4E85-90FB-58F86ABFFFE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AF15A-FCE5-4850-9D01-9FD473B657B3}" type="pres">
      <dgm:prSet presAssocID="{BB949A7F-B8CC-4E9E-94B6-881FAF1D0825}" presName="spacer" presStyleCnt="0"/>
      <dgm:spPr/>
    </dgm:pt>
    <dgm:pt modelId="{1C0D613F-133A-42F0-BB2B-A1960C6CC92C}" type="pres">
      <dgm:prSet presAssocID="{228CF171-8C74-46AC-8E03-4CB1573AB4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9BF81-18BF-4A6A-BF76-15D95714CF7B}" type="pres">
      <dgm:prSet presAssocID="{6E5B3F69-DE34-46A7-B46A-37F524AE3FA7}" presName="spacer" presStyleCnt="0"/>
      <dgm:spPr/>
    </dgm:pt>
    <dgm:pt modelId="{24ADADC3-2921-4685-8046-36DA70C5B8A1}" type="pres">
      <dgm:prSet presAssocID="{A5D0E993-F1F5-4F9F-9295-9FDF27EEC9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4A32EC-A744-41A7-A3B4-34F35FF7CE8A}" type="presOf" srcId="{7771C634-B820-4E85-90FB-58F86ABFFFEE}" destId="{09256B4B-3A86-42B7-8CED-07B226430B72}" srcOrd="0" destOrd="0" presId="urn:microsoft.com/office/officeart/2005/8/layout/vList2"/>
    <dgm:cxn modelId="{D9BAB788-B659-4D5A-BF8B-0C51D919CE1B}" srcId="{53BFDFAC-B9F7-437A-8CE0-33EA23DA66BD}" destId="{7771C634-B820-4E85-90FB-58F86ABFFFEE}" srcOrd="0" destOrd="0" parTransId="{7EFADEEA-AF37-4344-AE89-6A1B21E0AA88}" sibTransId="{BB949A7F-B8CC-4E9E-94B6-881FAF1D0825}"/>
    <dgm:cxn modelId="{A35435B3-66FE-4F51-A750-A795F0408710}" type="presOf" srcId="{A5D0E993-F1F5-4F9F-9295-9FDF27EEC997}" destId="{24ADADC3-2921-4685-8046-36DA70C5B8A1}" srcOrd="0" destOrd="0" presId="urn:microsoft.com/office/officeart/2005/8/layout/vList2"/>
    <dgm:cxn modelId="{6CF68AAC-6422-4FE3-AF65-BB78D6F69249}" type="presOf" srcId="{228CF171-8C74-46AC-8E03-4CB1573AB431}" destId="{1C0D613F-133A-42F0-BB2B-A1960C6CC92C}" srcOrd="0" destOrd="0" presId="urn:microsoft.com/office/officeart/2005/8/layout/vList2"/>
    <dgm:cxn modelId="{90FB5218-4C75-4885-83CE-7E2F98C75051}" type="presOf" srcId="{53BFDFAC-B9F7-437A-8CE0-33EA23DA66BD}" destId="{07C68D52-C219-43E0-BF08-B8CF572727D0}" srcOrd="0" destOrd="0" presId="urn:microsoft.com/office/officeart/2005/8/layout/vList2"/>
    <dgm:cxn modelId="{46DEB6E1-E149-4B86-9DEA-40887FDA43DE}" srcId="{53BFDFAC-B9F7-437A-8CE0-33EA23DA66BD}" destId="{A5D0E993-F1F5-4F9F-9295-9FDF27EEC997}" srcOrd="2" destOrd="0" parTransId="{997D74EF-9155-4D91-88B0-D36E182E9DAE}" sibTransId="{4D6F3659-9001-47BB-9786-6539561BB84B}"/>
    <dgm:cxn modelId="{37B6E9D0-1CE8-4B35-B4E5-22C216099502}" srcId="{53BFDFAC-B9F7-437A-8CE0-33EA23DA66BD}" destId="{228CF171-8C74-46AC-8E03-4CB1573AB431}" srcOrd="1" destOrd="0" parTransId="{33BEE7F3-108C-40B6-B544-0857571C14F2}" sibTransId="{6E5B3F69-DE34-46A7-B46A-37F524AE3FA7}"/>
    <dgm:cxn modelId="{0E6AEA9B-D405-4CDB-BB61-89A59C8C6725}" type="presParOf" srcId="{07C68D52-C219-43E0-BF08-B8CF572727D0}" destId="{09256B4B-3A86-42B7-8CED-07B226430B72}" srcOrd="0" destOrd="0" presId="urn:microsoft.com/office/officeart/2005/8/layout/vList2"/>
    <dgm:cxn modelId="{7BA8B7E9-D179-4DE6-AC03-954B2C6711AC}" type="presParOf" srcId="{07C68D52-C219-43E0-BF08-B8CF572727D0}" destId="{E37AF15A-FCE5-4850-9D01-9FD473B657B3}" srcOrd="1" destOrd="0" presId="urn:microsoft.com/office/officeart/2005/8/layout/vList2"/>
    <dgm:cxn modelId="{0903F56B-EFEC-47F4-9F80-1D305E56F8B9}" type="presParOf" srcId="{07C68D52-C219-43E0-BF08-B8CF572727D0}" destId="{1C0D613F-133A-42F0-BB2B-A1960C6CC92C}" srcOrd="2" destOrd="0" presId="urn:microsoft.com/office/officeart/2005/8/layout/vList2"/>
    <dgm:cxn modelId="{46715FC2-FA65-42D2-AB0B-77452CB8E923}" type="presParOf" srcId="{07C68D52-C219-43E0-BF08-B8CF572727D0}" destId="{F769BF81-18BF-4A6A-BF76-15D95714CF7B}" srcOrd="3" destOrd="0" presId="urn:microsoft.com/office/officeart/2005/8/layout/vList2"/>
    <dgm:cxn modelId="{42A6B527-ECC9-48E8-934A-EF956B7ACB40}" type="presParOf" srcId="{07C68D52-C219-43E0-BF08-B8CF572727D0}" destId="{24ADADC3-2921-4685-8046-36DA70C5B8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BCC37-7B3F-4AB0-8D45-C6F2B3F768D0}" type="doc">
      <dgm:prSet loTypeId="urn:microsoft.com/office/officeart/2005/8/layout/pyramid1" loCatId="pyramid" qsTypeId="urn:microsoft.com/office/officeart/2005/8/quickstyle/3d5" qsCatId="3D" csTypeId="urn:microsoft.com/office/officeart/2005/8/colors/accent6_4" csCatId="accent6" phldr="1"/>
      <dgm:spPr/>
    </dgm:pt>
    <dgm:pt modelId="{BD5E3CE9-75B6-4530-B3FB-6A64770553B9}">
      <dgm:prSet phldrT="[Texto]"/>
      <dgm:spPr/>
      <dgm:t>
        <a:bodyPr/>
        <a:lstStyle/>
        <a:p>
          <a:r>
            <a:rPr lang="pt-BR" dirty="0" smtClean="0"/>
            <a:t>IMPACTO</a:t>
          </a:r>
          <a:endParaRPr lang="pt-BR" dirty="0"/>
        </a:p>
      </dgm:t>
    </dgm:pt>
    <dgm:pt modelId="{B6E3D696-C4F5-47D5-83B4-9946B978CD78}" type="parTrans" cxnId="{54C82FF9-F3E9-4CAD-9121-A404A8154DEA}">
      <dgm:prSet/>
      <dgm:spPr/>
      <dgm:t>
        <a:bodyPr/>
        <a:lstStyle/>
        <a:p>
          <a:endParaRPr lang="pt-BR"/>
        </a:p>
      </dgm:t>
    </dgm:pt>
    <dgm:pt modelId="{D74B040F-05C0-4778-A9B0-5716D629A1FD}" type="sibTrans" cxnId="{54C82FF9-F3E9-4CAD-9121-A404A8154DEA}">
      <dgm:prSet/>
      <dgm:spPr/>
      <dgm:t>
        <a:bodyPr/>
        <a:lstStyle/>
        <a:p>
          <a:endParaRPr lang="pt-BR"/>
        </a:p>
      </dgm:t>
    </dgm:pt>
    <dgm:pt modelId="{89972A87-E6F0-49F3-A4D8-D5DFAE1B637A}">
      <dgm:prSet phldrT="[Texto]"/>
      <dgm:spPr/>
      <dgm:t>
        <a:bodyPr/>
        <a:lstStyle/>
        <a:p>
          <a:r>
            <a:rPr lang="pt-BR" dirty="0" smtClean="0"/>
            <a:t>DESEMPENHO</a:t>
          </a:r>
          <a:endParaRPr lang="pt-BR" dirty="0"/>
        </a:p>
      </dgm:t>
    </dgm:pt>
    <dgm:pt modelId="{1B21870B-F09B-4A72-85C8-0B5148C8D957}" type="parTrans" cxnId="{866665E0-DDEA-495E-AE29-E75BC2A29899}">
      <dgm:prSet/>
      <dgm:spPr/>
      <dgm:t>
        <a:bodyPr/>
        <a:lstStyle/>
        <a:p>
          <a:endParaRPr lang="pt-BR"/>
        </a:p>
      </dgm:t>
    </dgm:pt>
    <dgm:pt modelId="{236AB6C6-5CAF-48DE-A3C5-AA270655D0BA}" type="sibTrans" cxnId="{866665E0-DDEA-495E-AE29-E75BC2A29899}">
      <dgm:prSet/>
      <dgm:spPr/>
      <dgm:t>
        <a:bodyPr/>
        <a:lstStyle/>
        <a:p>
          <a:endParaRPr lang="pt-BR"/>
        </a:p>
      </dgm:t>
    </dgm:pt>
    <dgm:pt modelId="{3CD837C8-2C8C-4857-9611-B980A817F95F}">
      <dgm:prSet phldrT="[Texto]"/>
      <dgm:spPr/>
      <dgm:t>
        <a:bodyPr/>
        <a:lstStyle/>
        <a:p>
          <a:r>
            <a:rPr lang="pt-BR" dirty="0" smtClean="0"/>
            <a:t>MATURIDADE PROCESSO</a:t>
          </a:r>
          <a:endParaRPr lang="pt-BR" dirty="0"/>
        </a:p>
      </dgm:t>
    </dgm:pt>
    <dgm:pt modelId="{59DB8A77-2700-4D94-8BE5-2717C0DF8111}" type="parTrans" cxnId="{8A153BB1-D735-4F57-AD25-6DF60E391CE7}">
      <dgm:prSet/>
      <dgm:spPr/>
      <dgm:t>
        <a:bodyPr/>
        <a:lstStyle/>
        <a:p>
          <a:endParaRPr lang="pt-BR"/>
        </a:p>
      </dgm:t>
    </dgm:pt>
    <dgm:pt modelId="{19543B43-4E63-43D9-BD65-E90AEDC87913}" type="sibTrans" cxnId="{8A153BB1-D735-4F57-AD25-6DF60E391CE7}">
      <dgm:prSet/>
      <dgm:spPr/>
      <dgm:t>
        <a:bodyPr/>
        <a:lstStyle/>
        <a:p>
          <a:endParaRPr lang="pt-BR"/>
        </a:p>
      </dgm:t>
    </dgm:pt>
    <dgm:pt modelId="{17297514-2D40-4656-B719-9F7E5158D18D}" type="pres">
      <dgm:prSet presAssocID="{8B7BCC37-7B3F-4AB0-8D45-C6F2B3F768D0}" presName="Name0" presStyleCnt="0">
        <dgm:presLayoutVars>
          <dgm:dir/>
          <dgm:animLvl val="lvl"/>
          <dgm:resizeHandles val="exact"/>
        </dgm:presLayoutVars>
      </dgm:prSet>
      <dgm:spPr/>
    </dgm:pt>
    <dgm:pt modelId="{63F5980F-ACA7-485C-8B4C-98DEA723775E}" type="pres">
      <dgm:prSet presAssocID="{BD5E3CE9-75B6-4530-B3FB-6A64770553B9}" presName="Name8" presStyleCnt="0"/>
      <dgm:spPr/>
    </dgm:pt>
    <dgm:pt modelId="{9E8F0F60-E5FD-4EBC-ADE5-5AB9A7514F7B}" type="pres">
      <dgm:prSet presAssocID="{BD5E3CE9-75B6-4530-B3FB-6A64770553B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5E91B4-3C90-45AD-9BC2-763BB3AD9828}" type="pres">
      <dgm:prSet presAssocID="{BD5E3CE9-75B6-4530-B3FB-6A64770553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8C369A-0DA7-4DCD-AB37-6F51A867DA12}" type="pres">
      <dgm:prSet presAssocID="{89972A87-E6F0-49F3-A4D8-D5DFAE1B637A}" presName="Name8" presStyleCnt="0"/>
      <dgm:spPr/>
    </dgm:pt>
    <dgm:pt modelId="{5698903B-132C-4091-8CAF-2E6485BD00D0}" type="pres">
      <dgm:prSet presAssocID="{89972A87-E6F0-49F3-A4D8-D5DFAE1B637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9C3150-E53C-411B-AB4F-7E8BCEB5642D}" type="pres">
      <dgm:prSet presAssocID="{89972A87-E6F0-49F3-A4D8-D5DFAE1B63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BB0270-32CF-4A53-A172-C3777F6D6FD2}" type="pres">
      <dgm:prSet presAssocID="{3CD837C8-2C8C-4857-9611-B980A817F95F}" presName="Name8" presStyleCnt="0"/>
      <dgm:spPr/>
    </dgm:pt>
    <dgm:pt modelId="{CD6B3BBA-78EF-4D2A-9A8B-5159A5F26025}" type="pres">
      <dgm:prSet presAssocID="{3CD837C8-2C8C-4857-9611-B980A817F95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E16C9-7FF1-4D21-A0EB-30B042945D61}" type="pres">
      <dgm:prSet presAssocID="{3CD837C8-2C8C-4857-9611-B980A817F9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6665E0-DDEA-495E-AE29-E75BC2A29899}" srcId="{8B7BCC37-7B3F-4AB0-8D45-C6F2B3F768D0}" destId="{89972A87-E6F0-49F3-A4D8-D5DFAE1B637A}" srcOrd="1" destOrd="0" parTransId="{1B21870B-F09B-4A72-85C8-0B5148C8D957}" sibTransId="{236AB6C6-5CAF-48DE-A3C5-AA270655D0BA}"/>
    <dgm:cxn modelId="{C0BF3BD0-C674-4AD6-8AA3-9F5083C69895}" type="presOf" srcId="{BD5E3CE9-75B6-4530-B3FB-6A64770553B9}" destId="{9E8F0F60-E5FD-4EBC-ADE5-5AB9A7514F7B}" srcOrd="0" destOrd="0" presId="urn:microsoft.com/office/officeart/2005/8/layout/pyramid1"/>
    <dgm:cxn modelId="{73A1E15A-B649-4DE7-B427-81851C96C309}" type="presOf" srcId="{3CD837C8-2C8C-4857-9611-B980A817F95F}" destId="{C7BE16C9-7FF1-4D21-A0EB-30B042945D61}" srcOrd="1" destOrd="0" presId="urn:microsoft.com/office/officeart/2005/8/layout/pyramid1"/>
    <dgm:cxn modelId="{01A4288A-9E7D-46BA-AEAB-68944EEBD40C}" type="presOf" srcId="{3CD837C8-2C8C-4857-9611-B980A817F95F}" destId="{CD6B3BBA-78EF-4D2A-9A8B-5159A5F26025}" srcOrd="0" destOrd="0" presId="urn:microsoft.com/office/officeart/2005/8/layout/pyramid1"/>
    <dgm:cxn modelId="{EC3A51D0-FFCA-4C52-BBFD-4C406566ED48}" type="presOf" srcId="{89972A87-E6F0-49F3-A4D8-D5DFAE1B637A}" destId="{C09C3150-E53C-411B-AB4F-7E8BCEB5642D}" srcOrd="1" destOrd="0" presId="urn:microsoft.com/office/officeart/2005/8/layout/pyramid1"/>
    <dgm:cxn modelId="{54C82FF9-F3E9-4CAD-9121-A404A8154DEA}" srcId="{8B7BCC37-7B3F-4AB0-8D45-C6F2B3F768D0}" destId="{BD5E3CE9-75B6-4530-B3FB-6A64770553B9}" srcOrd="0" destOrd="0" parTransId="{B6E3D696-C4F5-47D5-83B4-9946B978CD78}" sibTransId="{D74B040F-05C0-4778-A9B0-5716D629A1FD}"/>
    <dgm:cxn modelId="{8A153BB1-D735-4F57-AD25-6DF60E391CE7}" srcId="{8B7BCC37-7B3F-4AB0-8D45-C6F2B3F768D0}" destId="{3CD837C8-2C8C-4857-9611-B980A817F95F}" srcOrd="2" destOrd="0" parTransId="{59DB8A77-2700-4D94-8BE5-2717C0DF8111}" sibTransId="{19543B43-4E63-43D9-BD65-E90AEDC87913}"/>
    <dgm:cxn modelId="{DBD10FD0-3A3D-407D-B31C-E568F4FC005B}" type="presOf" srcId="{BD5E3CE9-75B6-4530-B3FB-6A64770553B9}" destId="{9C5E91B4-3C90-45AD-9BC2-763BB3AD9828}" srcOrd="1" destOrd="0" presId="urn:microsoft.com/office/officeart/2005/8/layout/pyramid1"/>
    <dgm:cxn modelId="{010D9827-ED90-46C6-9D99-64702E608702}" type="presOf" srcId="{89972A87-E6F0-49F3-A4D8-D5DFAE1B637A}" destId="{5698903B-132C-4091-8CAF-2E6485BD00D0}" srcOrd="0" destOrd="0" presId="urn:microsoft.com/office/officeart/2005/8/layout/pyramid1"/>
    <dgm:cxn modelId="{189ED746-62A5-4370-A66D-42AC570AD165}" type="presOf" srcId="{8B7BCC37-7B3F-4AB0-8D45-C6F2B3F768D0}" destId="{17297514-2D40-4656-B719-9F7E5158D18D}" srcOrd="0" destOrd="0" presId="urn:microsoft.com/office/officeart/2005/8/layout/pyramid1"/>
    <dgm:cxn modelId="{1FEEE78D-08EE-40ED-9DD9-C2134957EE4B}" type="presParOf" srcId="{17297514-2D40-4656-B719-9F7E5158D18D}" destId="{63F5980F-ACA7-485C-8B4C-98DEA723775E}" srcOrd="0" destOrd="0" presId="urn:microsoft.com/office/officeart/2005/8/layout/pyramid1"/>
    <dgm:cxn modelId="{E88FC73E-CB0C-4B9D-A93B-648430C19295}" type="presParOf" srcId="{63F5980F-ACA7-485C-8B4C-98DEA723775E}" destId="{9E8F0F60-E5FD-4EBC-ADE5-5AB9A7514F7B}" srcOrd="0" destOrd="0" presId="urn:microsoft.com/office/officeart/2005/8/layout/pyramid1"/>
    <dgm:cxn modelId="{4CD8A83D-1298-4321-B1B4-EEA20EC1ED54}" type="presParOf" srcId="{63F5980F-ACA7-485C-8B4C-98DEA723775E}" destId="{9C5E91B4-3C90-45AD-9BC2-763BB3AD9828}" srcOrd="1" destOrd="0" presId="urn:microsoft.com/office/officeart/2005/8/layout/pyramid1"/>
    <dgm:cxn modelId="{2EBBB98B-D0AB-4580-A692-6BCC421B4575}" type="presParOf" srcId="{17297514-2D40-4656-B719-9F7E5158D18D}" destId="{AE8C369A-0DA7-4DCD-AB37-6F51A867DA12}" srcOrd="1" destOrd="0" presId="urn:microsoft.com/office/officeart/2005/8/layout/pyramid1"/>
    <dgm:cxn modelId="{36375456-DE2C-427A-90B7-13EF2039DC5B}" type="presParOf" srcId="{AE8C369A-0DA7-4DCD-AB37-6F51A867DA12}" destId="{5698903B-132C-4091-8CAF-2E6485BD00D0}" srcOrd="0" destOrd="0" presId="urn:microsoft.com/office/officeart/2005/8/layout/pyramid1"/>
    <dgm:cxn modelId="{0E746560-DF78-4D48-A867-3AF2F30F9FB0}" type="presParOf" srcId="{AE8C369A-0DA7-4DCD-AB37-6F51A867DA12}" destId="{C09C3150-E53C-411B-AB4F-7E8BCEB5642D}" srcOrd="1" destOrd="0" presId="urn:microsoft.com/office/officeart/2005/8/layout/pyramid1"/>
    <dgm:cxn modelId="{5A860C37-5D7D-4268-A3F8-B69318019DBE}" type="presParOf" srcId="{17297514-2D40-4656-B719-9F7E5158D18D}" destId="{A9BB0270-32CF-4A53-A172-C3777F6D6FD2}" srcOrd="2" destOrd="0" presId="urn:microsoft.com/office/officeart/2005/8/layout/pyramid1"/>
    <dgm:cxn modelId="{784C29C0-113D-40A4-8F7C-9590FEB6825E}" type="presParOf" srcId="{A9BB0270-32CF-4A53-A172-C3777F6D6FD2}" destId="{CD6B3BBA-78EF-4D2A-9A8B-5159A5F26025}" srcOrd="0" destOrd="0" presId="urn:microsoft.com/office/officeart/2005/8/layout/pyramid1"/>
    <dgm:cxn modelId="{3990E2F7-0F6E-4A60-BCEA-B505D6D49126}" type="presParOf" srcId="{A9BB0270-32CF-4A53-A172-C3777F6D6FD2}" destId="{C7BE16C9-7FF1-4D21-A0EB-30B042945D6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1728A-B9F4-4226-B5FA-9CA9BEB1CC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950EDC-C1A7-4CB0-A519-5B8BC491F158}">
      <dgm:prSet custT="1"/>
      <dgm:spPr/>
      <dgm:t>
        <a:bodyPr/>
        <a:lstStyle/>
        <a:p>
          <a:pPr rtl="0"/>
          <a:r>
            <a:rPr lang="pt-BR" sz="1400" dirty="0" smtClean="0"/>
            <a:t>Estrutura e Funcionamento da Gestão Fiscal</a:t>
          </a:r>
          <a:endParaRPr lang="pt-BR" sz="1400" dirty="0"/>
        </a:p>
      </dgm:t>
    </dgm:pt>
    <dgm:pt modelId="{A93A2E42-1334-4F25-B770-1C428F7CB258}" type="parTrans" cxnId="{785EB046-B516-4B9E-8DAF-2D3C45DACB2A}">
      <dgm:prSet/>
      <dgm:spPr/>
      <dgm:t>
        <a:bodyPr/>
        <a:lstStyle/>
        <a:p>
          <a:endParaRPr lang="pt-BR" sz="1400"/>
        </a:p>
      </dgm:t>
    </dgm:pt>
    <dgm:pt modelId="{2FEE5E9C-6E99-48CB-9E92-8440FBE86350}" type="sibTrans" cxnId="{785EB046-B516-4B9E-8DAF-2D3C45DACB2A}">
      <dgm:prSet/>
      <dgm:spPr/>
      <dgm:t>
        <a:bodyPr/>
        <a:lstStyle/>
        <a:p>
          <a:endParaRPr lang="pt-BR" sz="1400"/>
        </a:p>
      </dgm:t>
    </dgm:pt>
    <dgm:pt modelId="{1E2782D4-ECD1-4960-85F7-2916DC633D0D}">
      <dgm:prSet custT="1"/>
      <dgm:spPr/>
      <dgm:t>
        <a:bodyPr/>
        <a:lstStyle/>
        <a:p>
          <a:pPr rtl="0"/>
          <a:r>
            <a:rPr lang="pt-BR" sz="1200" dirty="0" smtClean="0"/>
            <a:t>Governança</a:t>
          </a:r>
          <a:r>
            <a:rPr lang="pt-BR" sz="1400" dirty="0" smtClean="0"/>
            <a:t> Pública</a:t>
          </a:r>
          <a:endParaRPr lang="pt-BR" sz="1400" dirty="0"/>
        </a:p>
      </dgm:t>
    </dgm:pt>
    <dgm:pt modelId="{82E36750-31A7-4CFD-AEB9-5795BCDBBD34}" type="parTrans" cxnId="{201FCBAC-C447-4CB2-8F63-82600D62877C}">
      <dgm:prSet/>
      <dgm:spPr/>
      <dgm:t>
        <a:bodyPr/>
        <a:lstStyle/>
        <a:p>
          <a:endParaRPr lang="pt-BR" sz="1400"/>
        </a:p>
      </dgm:t>
    </dgm:pt>
    <dgm:pt modelId="{001205C1-5A85-4807-A04F-627F8D0FECD9}" type="sibTrans" cxnId="{201FCBAC-C447-4CB2-8F63-82600D62877C}">
      <dgm:prSet/>
      <dgm:spPr/>
      <dgm:t>
        <a:bodyPr/>
        <a:lstStyle/>
        <a:p>
          <a:endParaRPr lang="pt-BR" sz="1400"/>
        </a:p>
      </dgm:t>
    </dgm:pt>
    <dgm:pt modelId="{D1A4BD43-A1D5-4546-A9D2-87D1D38DE52C}">
      <dgm:prSet custT="1"/>
      <dgm:spPr/>
      <dgm:t>
        <a:bodyPr/>
        <a:lstStyle/>
        <a:p>
          <a:pPr rtl="0"/>
          <a:r>
            <a:rPr lang="pt-BR" sz="1400" dirty="0" smtClean="0"/>
            <a:t>Governança de Pessoas</a:t>
          </a:r>
          <a:endParaRPr lang="pt-BR" sz="1400" dirty="0"/>
        </a:p>
      </dgm:t>
    </dgm:pt>
    <dgm:pt modelId="{A381BA9E-138B-4097-AD98-C81BFA9BDB74}" type="parTrans" cxnId="{86EDE997-D6AC-4726-B6B1-AF5FF3CDBED4}">
      <dgm:prSet/>
      <dgm:spPr/>
      <dgm:t>
        <a:bodyPr/>
        <a:lstStyle/>
        <a:p>
          <a:endParaRPr lang="pt-BR" sz="1400"/>
        </a:p>
      </dgm:t>
    </dgm:pt>
    <dgm:pt modelId="{5D5A6F6F-1F36-4A66-BFF7-3C4CCDF7147B}" type="sibTrans" cxnId="{86EDE997-D6AC-4726-B6B1-AF5FF3CDBED4}">
      <dgm:prSet/>
      <dgm:spPr/>
      <dgm:t>
        <a:bodyPr/>
        <a:lstStyle/>
        <a:p>
          <a:endParaRPr lang="pt-BR" sz="1400"/>
        </a:p>
      </dgm:t>
    </dgm:pt>
    <dgm:pt modelId="{9C0141D2-654A-48FD-B059-C2FBAA14FE47}">
      <dgm:prSet custT="1"/>
      <dgm:spPr/>
      <dgm:t>
        <a:bodyPr/>
        <a:lstStyle/>
        <a:p>
          <a:pPr rtl="0"/>
          <a:r>
            <a:rPr lang="pt-BR" sz="1400" smtClean="0"/>
            <a:t>Governança de TI</a:t>
          </a:r>
          <a:endParaRPr lang="pt-BR" sz="1400"/>
        </a:p>
      </dgm:t>
    </dgm:pt>
    <dgm:pt modelId="{1092F1D1-7861-4779-8E35-9C6A0382D8F8}" type="parTrans" cxnId="{6FB9AB51-E1B9-4CB1-B812-6746715897C0}">
      <dgm:prSet/>
      <dgm:spPr/>
      <dgm:t>
        <a:bodyPr/>
        <a:lstStyle/>
        <a:p>
          <a:endParaRPr lang="pt-BR" sz="1400"/>
        </a:p>
      </dgm:t>
    </dgm:pt>
    <dgm:pt modelId="{70A41367-45D2-4615-9F66-AE1CA5BD72B3}" type="sibTrans" cxnId="{6FB9AB51-E1B9-4CB1-B812-6746715897C0}">
      <dgm:prSet/>
      <dgm:spPr/>
      <dgm:t>
        <a:bodyPr/>
        <a:lstStyle/>
        <a:p>
          <a:endParaRPr lang="pt-BR" sz="1400"/>
        </a:p>
      </dgm:t>
    </dgm:pt>
    <dgm:pt modelId="{4408C127-BD6C-499C-AE10-0C435589DFC6}">
      <dgm:prSet custT="1"/>
      <dgm:spPr/>
      <dgm:t>
        <a:bodyPr/>
        <a:lstStyle/>
        <a:p>
          <a:pPr rtl="0"/>
          <a:r>
            <a:rPr lang="pt-BR" sz="1400" smtClean="0"/>
            <a:t>Governança de Aquisições</a:t>
          </a:r>
          <a:endParaRPr lang="pt-BR" sz="1400"/>
        </a:p>
      </dgm:t>
    </dgm:pt>
    <dgm:pt modelId="{46E40505-3B3F-49C9-BD8E-6C6CFE6BFDC0}" type="parTrans" cxnId="{D9E3AC44-0004-4085-9035-B6C0FB673D9A}">
      <dgm:prSet/>
      <dgm:spPr/>
      <dgm:t>
        <a:bodyPr/>
        <a:lstStyle/>
        <a:p>
          <a:endParaRPr lang="pt-BR" sz="1400"/>
        </a:p>
      </dgm:t>
    </dgm:pt>
    <dgm:pt modelId="{CA919B2D-64FE-4C25-8E3C-8359DA95E20D}" type="sibTrans" cxnId="{D9E3AC44-0004-4085-9035-B6C0FB673D9A}">
      <dgm:prSet/>
      <dgm:spPr/>
      <dgm:t>
        <a:bodyPr/>
        <a:lstStyle/>
        <a:p>
          <a:endParaRPr lang="pt-BR" sz="1400"/>
        </a:p>
      </dgm:t>
    </dgm:pt>
    <dgm:pt modelId="{3853D99B-9429-43F1-965B-239DDCC4C169}">
      <dgm:prSet custT="1"/>
      <dgm:spPr/>
      <dgm:t>
        <a:bodyPr/>
        <a:lstStyle/>
        <a:p>
          <a:pPr rtl="0"/>
          <a:r>
            <a:rPr lang="pt-BR" sz="1400" smtClean="0"/>
            <a:t>Gestão para Resultados</a:t>
          </a:r>
          <a:endParaRPr lang="pt-BR" sz="1400"/>
        </a:p>
      </dgm:t>
    </dgm:pt>
    <dgm:pt modelId="{F1ED0147-BE24-49D7-BBB5-CB75DC9F1FFD}" type="parTrans" cxnId="{B49232BC-0BF7-4C15-A556-26BD652A0451}">
      <dgm:prSet/>
      <dgm:spPr/>
      <dgm:t>
        <a:bodyPr/>
        <a:lstStyle/>
        <a:p>
          <a:endParaRPr lang="pt-BR" sz="1400"/>
        </a:p>
      </dgm:t>
    </dgm:pt>
    <dgm:pt modelId="{A0A1A6C4-2DD3-4A11-85DE-806D887441F5}" type="sibTrans" cxnId="{B49232BC-0BF7-4C15-A556-26BD652A0451}">
      <dgm:prSet/>
      <dgm:spPr/>
      <dgm:t>
        <a:bodyPr/>
        <a:lstStyle/>
        <a:p>
          <a:endParaRPr lang="pt-BR" sz="1400"/>
        </a:p>
      </dgm:t>
    </dgm:pt>
    <dgm:pt modelId="{2395F036-CF4F-4713-AEE9-F193A02187B6}">
      <dgm:prSet custT="1"/>
      <dgm:spPr/>
      <dgm:t>
        <a:bodyPr/>
        <a:lstStyle/>
        <a:p>
          <a:pPr rtl="0"/>
          <a:r>
            <a:rPr lang="pt-BR" sz="1400" dirty="0" smtClean="0"/>
            <a:t>Transparência e Cidadania Fiscal</a:t>
          </a:r>
          <a:endParaRPr lang="pt-BR" sz="1400" dirty="0"/>
        </a:p>
      </dgm:t>
    </dgm:pt>
    <dgm:pt modelId="{FC604189-E5A4-4BB8-82F9-5D259B097D2B}" type="parTrans" cxnId="{FF9B2ADD-674A-44AB-B6AC-4D4824B98275}">
      <dgm:prSet/>
      <dgm:spPr/>
      <dgm:t>
        <a:bodyPr/>
        <a:lstStyle/>
        <a:p>
          <a:endParaRPr lang="pt-BR" sz="1400"/>
        </a:p>
      </dgm:t>
    </dgm:pt>
    <dgm:pt modelId="{196D8FDE-58CC-40A5-87E1-08AAC99CCCEC}" type="sibTrans" cxnId="{FF9B2ADD-674A-44AB-B6AC-4D4824B98275}">
      <dgm:prSet/>
      <dgm:spPr/>
      <dgm:t>
        <a:bodyPr/>
        <a:lstStyle/>
        <a:p>
          <a:endParaRPr lang="pt-BR" sz="1400"/>
        </a:p>
      </dgm:t>
    </dgm:pt>
    <dgm:pt modelId="{7EF1EB16-8E43-4D6A-9975-7EDAE3913003}" type="pres">
      <dgm:prSet presAssocID="{2F41728A-B9F4-4226-B5FA-9CA9BEB1C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9B211F-502E-487D-AD91-A3057CE6FAB1}" type="pres">
      <dgm:prSet presAssocID="{EA950EDC-C1A7-4CB0-A519-5B8BC491F158}" presName="parentText" presStyleLbl="node1" presStyleIdx="0" presStyleCnt="7" custScaleY="175433" custLinFactY="2483" custLinFactNeighborX="1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29231-E450-4CAD-9AB6-B99E16A1CB0F}" type="pres">
      <dgm:prSet presAssocID="{2FEE5E9C-6E99-48CB-9E92-8440FBE86350}" presName="spacer" presStyleCnt="0"/>
      <dgm:spPr/>
    </dgm:pt>
    <dgm:pt modelId="{AC119E1F-E45C-4F41-AE94-04B299731453}" type="pres">
      <dgm:prSet presAssocID="{1E2782D4-ECD1-4960-85F7-2916DC633D0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B2327B-9A62-4415-AABC-95D0C09961B2}" type="pres">
      <dgm:prSet presAssocID="{001205C1-5A85-4807-A04F-627F8D0FECD9}" presName="spacer" presStyleCnt="0"/>
      <dgm:spPr/>
    </dgm:pt>
    <dgm:pt modelId="{7CF9EABE-FFE4-4F3B-B6E0-5E114DD771A1}" type="pres">
      <dgm:prSet presAssocID="{D1A4BD43-A1D5-4546-A9D2-87D1D38DE52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C1694-E757-4F23-B9AD-2C746D871E7A}" type="pres">
      <dgm:prSet presAssocID="{5D5A6F6F-1F36-4A66-BFF7-3C4CCDF7147B}" presName="spacer" presStyleCnt="0"/>
      <dgm:spPr/>
    </dgm:pt>
    <dgm:pt modelId="{875F84BD-B477-4D9E-AD08-28C803DA16C2}" type="pres">
      <dgm:prSet presAssocID="{9C0141D2-654A-48FD-B059-C2FBAA14FE4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40229B-9B17-45FD-AD7F-26208CB6EC7E}" type="pres">
      <dgm:prSet presAssocID="{70A41367-45D2-4615-9F66-AE1CA5BD72B3}" presName="spacer" presStyleCnt="0"/>
      <dgm:spPr/>
    </dgm:pt>
    <dgm:pt modelId="{2FED18FF-B680-4A20-9491-EE1F76742CE2}" type="pres">
      <dgm:prSet presAssocID="{4408C127-BD6C-499C-AE10-0C435589DFC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3F9A28-955F-4186-8A4C-E10FD1282912}" type="pres">
      <dgm:prSet presAssocID="{CA919B2D-64FE-4C25-8E3C-8359DA95E20D}" presName="spacer" presStyleCnt="0"/>
      <dgm:spPr/>
    </dgm:pt>
    <dgm:pt modelId="{B8D9A1B0-3EC0-4BB8-BFE9-894240854434}" type="pres">
      <dgm:prSet presAssocID="{3853D99B-9429-43F1-965B-239DDCC4C16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75E42-7520-479E-ABCC-A1288DEFCAC0}" type="pres">
      <dgm:prSet presAssocID="{A0A1A6C4-2DD3-4A11-85DE-806D887441F5}" presName="spacer" presStyleCnt="0"/>
      <dgm:spPr/>
    </dgm:pt>
    <dgm:pt modelId="{0A97D4AF-1B25-46FF-B714-4B961BB65AA4}" type="pres">
      <dgm:prSet presAssocID="{2395F036-CF4F-4713-AEE9-F193A02187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1FCBAC-C447-4CB2-8F63-82600D62877C}" srcId="{2F41728A-B9F4-4226-B5FA-9CA9BEB1CCE1}" destId="{1E2782D4-ECD1-4960-85F7-2916DC633D0D}" srcOrd="1" destOrd="0" parTransId="{82E36750-31A7-4CFD-AEB9-5795BCDBBD34}" sibTransId="{001205C1-5A85-4807-A04F-627F8D0FECD9}"/>
    <dgm:cxn modelId="{D563F39A-88A0-417E-8402-E14DED68724F}" type="presOf" srcId="{D1A4BD43-A1D5-4546-A9D2-87D1D38DE52C}" destId="{7CF9EABE-FFE4-4F3B-B6E0-5E114DD771A1}" srcOrd="0" destOrd="0" presId="urn:microsoft.com/office/officeart/2005/8/layout/vList2"/>
    <dgm:cxn modelId="{D9E3AC44-0004-4085-9035-B6C0FB673D9A}" srcId="{2F41728A-B9F4-4226-B5FA-9CA9BEB1CCE1}" destId="{4408C127-BD6C-499C-AE10-0C435589DFC6}" srcOrd="4" destOrd="0" parTransId="{46E40505-3B3F-49C9-BD8E-6C6CFE6BFDC0}" sibTransId="{CA919B2D-64FE-4C25-8E3C-8359DA95E20D}"/>
    <dgm:cxn modelId="{45D8DE33-A2A2-433C-B56E-8AD843754D88}" type="presOf" srcId="{1E2782D4-ECD1-4960-85F7-2916DC633D0D}" destId="{AC119E1F-E45C-4F41-AE94-04B299731453}" srcOrd="0" destOrd="0" presId="urn:microsoft.com/office/officeart/2005/8/layout/vList2"/>
    <dgm:cxn modelId="{B49232BC-0BF7-4C15-A556-26BD652A0451}" srcId="{2F41728A-B9F4-4226-B5FA-9CA9BEB1CCE1}" destId="{3853D99B-9429-43F1-965B-239DDCC4C169}" srcOrd="5" destOrd="0" parTransId="{F1ED0147-BE24-49D7-BBB5-CB75DC9F1FFD}" sibTransId="{A0A1A6C4-2DD3-4A11-85DE-806D887441F5}"/>
    <dgm:cxn modelId="{86EDE997-D6AC-4726-B6B1-AF5FF3CDBED4}" srcId="{2F41728A-B9F4-4226-B5FA-9CA9BEB1CCE1}" destId="{D1A4BD43-A1D5-4546-A9D2-87D1D38DE52C}" srcOrd="2" destOrd="0" parTransId="{A381BA9E-138B-4097-AD98-C81BFA9BDB74}" sibTransId="{5D5A6F6F-1F36-4A66-BFF7-3C4CCDF7147B}"/>
    <dgm:cxn modelId="{6FB9AB51-E1B9-4CB1-B812-6746715897C0}" srcId="{2F41728A-B9F4-4226-B5FA-9CA9BEB1CCE1}" destId="{9C0141D2-654A-48FD-B059-C2FBAA14FE47}" srcOrd="3" destOrd="0" parTransId="{1092F1D1-7861-4779-8E35-9C6A0382D8F8}" sibTransId="{70A41367-45D2-4615-9F66-AE1CA5BD72B3}"/>
    <dgm:cxn modelId="{FF9B2ADD-674A-44AB-B6AC-4D4824B98275}" srcId="{2F41728A-B9F4-4226-B5FA-9CA9BEB1CCE1}" destId="{2395F036-CF4F-4713-AEE9-F193A02187B6}" srcOrd="6" destOrd="0" parTransId="{FC604189-E5A4-4BB8-82F9-5D259B097D2B}" sibTransId="{196D8FDE-58CC-40A5-87E1-08AAC99CCCEC}"/>
    <dgm:cxn modelId="{785EB046-B516-4B9E-8DAF-2D3C45DACB2A}" srcId="{2F41728A-B9F4-4226-B5FA-9CA9BEB1CCE1}" destId="{EA950EDC-C1A7-4CB0-A519-5B8BC491F158}" srcOrd="0" destOrd="0" parTransId="{A93A2E42-1334-4F25-B770-1C428F7CB258}" sibTransId="{2FEE5E9C-6E99-48CB-9E92-8440FBE86350}"/>
    <dgm:cxn modelId="{C677E3C6-2F15-4915-B047-739646D40ECC}" type="presOf" srcId="{2F41728A-B9F4-4226-B5FA-9CA9BEB1CCE1}" destId="{7EF1EB16-8E43-4D6A-9975-7EDAE3913003}" srcOrd="0" destOrd="0" presId="urn:microsoft.com/office/officeart/2005/8/layout/vList2"/>
    <dgm:cxn modelId="{40E49E82-295F-4FED-B548-8C2DA6F878D9}" type="presOf" srcId="{EA950EDC-C1A7-4CB0-A519-5B8BC491F158}" destId="{2E9B211F-502E-487D-AD91-A3057CE6FAB1}" srcOrd="0" destOrd="0" presId="urn:microsoft.com/office/officeart/2005/8/layout/vList2"/>
    <dgm:cxn modelId="{1883B128-5A48-4A9A-BF62-7AB34ED60DCD}" type="presOf" srcId="{3853D99B-9429-43F1-965B-239DDCC4C169}" destId="{B8D9A1B0-3EC0-4BB8-BFE9-894240854434}" srcOrd="0" destOrd="0" presId="urn:microsoft.com/office/officeart/2005/8/layout/vList2"/>
    <dgm:cxn modelId="{FD1A0606-0396-45FB-A408-EFEC016F2922}" type="presOf" srcId="{9C0141D2-654A-48FD-B059-C2FBAA14FE47}" destId="{875F84BD-B477-4D9E-AD08-28C803DA16C2}" srcOrd="0" destOrd="0" presId="urn:microsoft.com/office/officeart/2005/8/layout/vList2"/>
    <dgm:cxn modelId="{B3E2931D-2C24-4C99-815E-90CF3523ECF5}" type="presOf" srcId="{2395F036-CF4F-4713-AEE9-F193A02187B6}" destId="{0A97D4AF-1B25-46FF-B714-4B961BB65AA4}" srcOrd="0" destOrd="0" presId="urn:microsoft.com/office/officeart/2005/8/layout/vList2"/>
    <dgm:cxn modelId="{47C4EDE2-C185-4014-A338-97823FB7BF7D}" type="presOf" srcId="{4408C127-BD6C-499C-AE10-0C435589DFC6}" destId="{2FED18FF-B680-4A20-9491-EE1F76742CE2}" srcOrd="0" destOrd="0" presId="urn:microsoft.com/office/officeart/2005/8/layout/vList2"/>
    <dgm:cxn modelId="{72A19412-F18A-4AF9-9D2D-2EBB7840AA28}" type="presParOf" srcId="{7EF1EB16-8E43-4D6A-9975-7EDAE3913003}" destId="{2E9B211F-502E-487D-AD91-A3057CE6FAB1}" srcOrd="0" destOrd="0" presId="urn:microsoft.com/office/officeart/2005/8/layout/vList2"/>
    <dgm:cxn modelId="{52639781-9BB5-47FC-AF96-6B76B6113139}" type="presParOf" srcId="{7EF1EB16-8E43-4D6A-9975-7EDAE3913003}" destId="{AFC29231-E450-4CAD-9AB6-B99E16A1CB0F}" srcOrd="1" destOrd="0" presId="urn:microsoft.com/office/officeart/2005/8/layout/vList2"/>
    <dgm:cxn modelId="{D858FE16-1D8C-4E56-9BD1-B37951351B06}" type="presParOf" srcId="{7EF1EB16-8E43-4D6A-9975-7EDAE3913003}" destId="{AC119E1F-E45C-4F41-AE94-04B299731453}" srcOrd="2" destOrd="0" presId="urn:microsoft.com/office/officeart/2005/8/layout/vList2"/>
    <dgm:cxn modelId="{2DCE0C8E-9F6E-4D47-9946-CD94CD11EE26}" type="presParOf" srcId="{7EF1EB16-8E43-4D6A-9975-7EDAE3913003}" destId="{3FB2327B-9A62-4415-AABC-95D0C09961B2}" srcOrd="3" destOrd="0" presId="urn:microsoft.com/office/officeart/2005/8/layout/vList2"/>
    <dgm:cxn modelId="{7990E3E8-C94F-411D-AB33-8E6F0C3F9445}" type="presParOf" srcId="{7EF1EB16-8E43-4D6A-9975-7EDAE3913003}" destId="{7CF9EABE-FFE4-4F3B-B6E0-5E114DD771A1}" srcOrd="4" destOrd="0" presId="urn:microsoft.com/office/officeart/2005/8/layout/vList2"/>
    <dgm:cxn modelId="{BC5B552D-E840-4F21-9AC3-5D26D3822FE6}" type="presParOf" srcId="{7EF1EB16-8E43-4D6A-9975-7EDAE3913003}" destId="{13EC1694-E757-4F23-B9AD-2C746D871E7A}" srcOrd="5" destOrd="0" presId="urn:microsoft.com/office/officeart/2005/8/layout/vList2"/>
    <dgm:cxn modelId="{B71B7DA5-B3AF-4E34-939F-C9D8F348E900}" type="presParOf" srcId="{7EF1EB16-8E43-4D6A-9975-7EDAE3913003}" destId="{875F84BD-B477-4D9E-AD08-28C803DA16C2}" srcOrd="6" destOrd="0" presId="urn:microsoft.com/office/officeart/2005/8/layout/vList2"/>
    <dgm:cxn modelId="{B74D17D1-509C-4A6F-9E00-085D0F80A84B}" type="presParOf" srcId="{7EF1EB16-8E43-4D6A-9975-7EDAE3913003}" destId="{4540229B-9B17-45FD-AD7F-26208CB6EC7E}" srcOrd="7" destOrd="0" presId="urn:microsoft.com/office/officeart/2005/8/layout/vList2"/>
    <dgm:cxn modelId="{62B26541-1FE8-4D7D-819F-F341663FDBCF}" type="presParOf" srcId="{7EF1EB16-8E43-4D6A-9975-7EDAE3913003}" destId="{2FED18FF-B680-4A20-9491-EE1F76742CE2}" srcOrd="8" destOrd="0" presId="urn:microsoft.com/office/officeart/2005/8/layout/vList2"/>
    <dgm:cxn modelId="{1EF89ADA-80F7-419D-B039-E07163B6B71E}" type="presParOf" srcId="{7EF1EB16-8E43-4D6A-9975-7EDAE3913003}" destId="{843F9A28-955F-4186-8A4C-E10FD1282912}" srcOrd="9" destOrd="0" presId="urn:microsoft.com/office/officeart/2005/8/layout/vList2"/>
    <dgm:cxn modelId="{B09F9585-FDEC-41E3-BEA4-67D045CDF221}" type="presParOf" srcId="{7EF1EB16-8E43-4D6A-9975-7EDAE3913003}" destId="{B8D9A1B0-3EC0-4BB8-BFE9-894240854434}" srcOrd="10" destOrd="0" presId="urn:microsoft.com/office/officeart/2005/8/layout/vList2"/>
    <dgm:cxn modelId="{57DD2524-57F2-4E69-8092-88C0A92081A8}" type="presParOf" srcId="{7EF1EB16-8E43-4D6A-9975-7EDAE3913003}" destId="{32A75E42-7520-479E-ABCC-A1288DEFCAC0}" srcOrd="11" destOrd="0" presId="urn:microsoft.com/office/officeart/2005/8/layout/vList2"/>
    <dgm:cxn modelId="{D6EC01A9-F7DA-4945-8E4A-F321D6FE804A}" type="presParOf" srcId="{7EF1EB16-8E43-4D6A-9975-7EDAE3913003}" destId="{0A97D4AF-1B25-46FF-B714-4B961BB65AA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26E67-387E-4E29-8736-A008ED9843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475B72-79B3-41E1-800C-4A2F0A8B160D}">
      <dgm:prSet custT="1"/>
      <dgm:spPr/>
      <dgm:t>
        <a:bodyPr/>
        <a:lstStyle/>
        <a:p>
          <a:pPr rtl="0"/>
          <a:r>
            <a:rPr lang="pt-BR" sz="1400" dirty="0" smtClean="0"/>
            <a:t>Políticas e Gasto Tributário</a:t>
          </a:r>
          <a:endParaRPr lang="pt-BR" sz="1400" dirty="0"/>
        </a:p>
      </dgm:t>
    </dgm:pt>
    <dgm:pt modelId="{C8612D8C-A3DE-4CA9-B1B7-A3FB735E520C}" type="parTrans" cxnId="{347540AF-252E-40B4-AEB0-679E031BE853}">
      <dgm:prSet/>
      <dgm:spPr/>
      <dgm:t>
        <a:bodyPr/>
        <a:lstStyle/>
        <a:p>
          <a:endParaRPr lang="pt-BR"/>
        </a:p>
      </dgm:t>
    </dgm:pt>
    <dgm:pt modelId="{E1CA9B2F-1DF5-459F-85C6-AE41B7ECC073}" type="sibTrans" cxnId="{347540AF-252E-40B4-AEB0-679E031BE853}">
      <dgm:prSet/>
      <dgm:spPr/>
      <dgm:t>
        <a:bodyPr/>
        <a:lstStyle/>
        <a:p>
          <a:endParaRPr lang="pt-BR"/>
        </a:p>
      </dgm:t>
    </dgm:pt>
    <dgm:pt modelId="{96251241-D5E4-44E7-B612-81E9BF90813D}">
      <dgm:prSet/>
      <dgm:spPr/>
      <dgm:t>
        <a:bodyPr/>
        <a:lstStyle/>
        <a:p>
          <a:pPr rtl="0"/>
          <a:r>
            <a:rPr lang="pt-BR" dirty="0" smtClean="0"/>
            <a:t>Cadastro e Segmentação dos Contribuintes</a:t>
          </a:r>
          <a:endParaRPr lang="pt-BR" dirty="0"/>
        </a:p>
      </dgm:t>
    </dgm:pt>
    <dgm:pt modelId="{6985B8ED-A000-4220-A9E1-0C3AB4E52507}" type="parTrans" cxnId="{C00D3C7F-6E5E-4721-B0D0-0939CADA7D64}">
      <dgm:prSet/>
      <dgm:spPr/>
      <dgm:t>
        <a:bodyPr/>
        <a:lstStyle/>
        <a:p>
          <a:endParaRPr lang="pt-BR"/>
        </a:p>
      </dgm:t>
    </dgm:pt>
    <dgm:pt modelId="{FD24B131-1539-4965-9B92-565287CC889E}" type="sibTrans" cxnId="{C00D3C7F-6E5E-4721-B0D0-0939CADA7D64}">
      <dgm:prSet/>
      <dgm:spPr/>
      <dgm:t>
        <a:bodyPr/>
        <a:lstStyle/>
        <a:p>
          <a:endParaRPr lang="pt-BR"/>
        </a:p>
      </dgm:t>
    </dgm:pt>
    <dgm:pt modelId="{63B9E0EC-7684-4E3B-AD91-CD21B294A024}">
      <dgm:prSet/>
      <dgm:spPr/>
      <dgm:t>
        <a:bodyPr/>
        <a:lstStyle/>
        <a:p>
          <a:pPr rtl="0"/>
          <a:r>
            <a:rPr lang="pt-BR" smtClean="0"/>
            <a:t>Declaração, Arrecadação e Restituição</a:t>
          </a:r>
          <a:endParaRPr lang="pt-BR"/>
        </a:p>
      </dgm:t>
    </dgm:pt>
    <dgm:pt modelId="{465172F2-2994-41D5-A81B-29D34595D0DB}" type="parTrans" cxnId="{52F5A132-29BC-4FB5-953B-193FE4219625}">
      <dgm:prSet/>
      <dgm:spPr/>
      <dgm:t>
        <a:bodyPr/>
        <a:lstStyle/>
        <a:p>
          <a:endParaRPr lang="pt-BR"/>
        </a:p>
      </dgm:t>
    </dgm:pt>
    <dgm:pt modelId="{868B66A6-0ACC-4734-B7E8-1D6A7FC7EF60}" type="sibTrans" cxnId="{52F5A132-29BC-4FB5-953B-193FE4219625}">
      <dgm:prSet/>
      <dgm:spPr/>
      <dgm:t>
        <a:bodyPr/>
        <a:lstStyle/>
        <a:p>
          <a:endParaRPr lang="pt-BR"/>
        </a:p>
      </dgm:t>
    </dgm:pt>
    <dgm:pt modelId="{D999C50A-DCF0-4B32-A62D-1F7838DD8F18}">
      <dgm:prSet/>
      <dgm:spPr/>
      <dgm:t>
        <a:bodyPr/>
        <a:lstStyle/>
        <a:p>
          <a:pPr rtl="0"/>
          <a:r>
            <a:rPr lang="pt-BR" smtClean="0"/>
            <a:t>Fiscalização e Inteligência Fiscal</a:t>
          </a:r>
          <a:endParaRPr lang="pt-BR"/>
        </a:p>
      </dgm:t>
    </dgm:pt>
    <dgm:pt modelId="{B18B213D-43F7-43B6-99AB-B355D47F5018}" type="parTrans" cxnId="{33C0E358-F9C7-4230-9D05-A1A90BC39C07}">
      <dgm:prSet/>
      <dgm:spPr/>
      <dgm:t>
        <a:bodyPr/>
        <a:lstStyle/>
        <a:p>
          <a:endParaRPr lang="pt-BR"/>
        </a:p>
      </dgm:t>
    </dgm:pt>
    <dgm:pt modelId="{60E334FD-05D7-4AC6-8F85-54288E35765F}" type="sibTrans" cxnId="{33C0E358-F9C7-4230-9D05-A1A90BC39C07}">
      <dgm:prSet/>
      <dgm:spPr/>
      <dgm:t>
        <a:bodyPr/>
        <a:lstStyle/>
        <a:p>
          <a:endParaRPr lang="pt-BR"/>
        </a:p>
      </dgm:t>
    </dgm:pt>
    <dgm:pt modelId="{44D06925-15C0-4C6E-AFD9-91F9DA215BD6}">
      <dgm:prSet/>
      <dgm:spPr/>
      <dgm:t>
        <a:bodyPr/>
        <a:lstStyle/>
        <a:p>
          <a:pPr rtl="0"/>
          <a:r>
            <a:rPr lang="pt-BR" smtClean="0"/>
            <a:t>Cobrança e Parcelamento</a:t>
          </a:r>
          <a:endParaRPr lang="pt-BR"/>
        </a:p>
      </dgm:t>
    </dgm:pt>
    <dgm:pt modelId="{EE19F00B-78ED-4E6F-91E9-B99CAE3DC62E}" type="parTrans" cxnId="{C58B0C20-996B-40FF-8EED-B33D6B37EE6B}">
      <dgm:prSet/>
      <dgm:spPr/>
      <dgm:t>
        <a:bodyPr/>
        <a:lstStyle/>
        <a:p>
          <a:endParaRPr lang="pt-BR"/>
        </a:p>
      </dgm:t>
    </dgm:pt>
    <dgm:pt modelId="{DEAAD663-5D74-419A-820B-597EC0EABBC9}" type="sibTrans" cxnId="{C58B0C20-996B-40FF-8EED-B33D6B37EE6B}">
      <dgm:prSet/>
      <dgm:spPr/>
      <dgm:t>
        <a:bodyPr/>
        <a:lstStyle/>
        <a:p>
          <a:endParaRPr lang="pt-BR"/>
        </a:p>
      </dgm:t>
    </dgm:pt>
    <dgm:pt modelId="{9F7C567A-3CD8-49F8-8B51-CA4491D0D08A}">
      <dgm:prSet/>
      <dgm:spPr/>
      <dgm:t>
        <a:bodyPr/>
        <a:lstStyle/>
        <a:p>
          <a:pPr rtl="0"/>
          <a:r>
            <a:rPr lang="pt-BR" smtClean="0"/>
            <a:t>Contencioso Adm Fiscal</a:t>
          </a:r>
          <a:endParaRPr lang="pt-BR"/>
        </a:p>
      </dgm:t>
    </dgm:pt>
    <dgm:pt modelId="{5692EAD1-F09C-43B4-8DB1-E5DB8FF7F252}" type="parTrans" cxnId="{CBC69679-FABE-4EDE-AED8-918C7D8C47C2}">
      <dgm:prSet/>
      <dgm:spPr/>
      <dgm:t>
        <a:bodyPr/>
        <a:lstStyle/>
        <a:p>
          <a:endParaRPr lang="pt-BR"/>
        </a:p>
      </dgm:t>
    </dgm:pt>
    <dgm:pt modelId="{4BAA84F1-DD94-4CA1-90A7-1362CF5ABB53}" type="sibTrans" cxnId="{CBC69679-FABE-4EDE-AED8-918C7D8C47C2}">
      <dgm:prSet/>
      <dgm:spPr/>
      <dgm:t>
        <a:bodyPr/>
        <a:lstStyle/>
        <a:p>
          <a:endParaRPr lang="pt-BR"/>
        </a:p>
      </dgm:t>
    </dgm:pt>
    <dgm:pt modelId="{D9101BD6-F07C-4629-8136-E14AFCB48498}">
      <dgm:prSet/>
      <dgm:spPr/>
      <dgm:t>
        <a:bodyPr/>
        <a:lstStyle/>
        <a:p>
          <a:pPr rtl="0"/>
          <a:r>
            <a:rPr lang="pt-BR" dirty="0" smtClean="0"/>
            <a:t>Contencioso Judicial e Dívida Ativa</a:t>
          </a:r>
          <a:endParaRPr lang="pt-BR" dirty="0"/>
        </a:p>
      </dgm:t>
    </dgm:pt>
    <dgm:pt modelId="{BA7D9876-49B5-4436-A713-7F1F97D25AEB}" type="parTrans" cxnId="{42556F93-9A7B-425A-931F-57796FAB8544}">
      <dgm:prSet/>
      <dgm:spPr/>
      <dgm:t>
        <a:bodyPr/>
        <a:lstStyle/>
        <a:p>
          <a:endParaRPr lang="pt-BR"/>
        </a:p>
      </dgm:t>
    </dgm:pt>
    <dgm:pt modelId="{2B482178-9305-4583-BE53-2812C9BD641A}" type="sibTrans" cxnId="{42556F93-9A7B-425A-931F-57796FAB8544}">
      <dgm:prSet/>
      <dgm:spPr/>
      <dgm:t>
        <a:bodyPr/>
        <a:lstStyle/>
        <a:p>
          <a:endParaRPr lang="pt-BR"/>
        </a:p>
      </dgm:t>
    </dgm:pt>
    <dgm:pt modelId="{1BA04876-D51C-49D4-953C-A1BFEC886863}">
      <dgm:prSet/>
      <dgm:spPr/>
      <dgm:t>
        <a:bodyPr/>
        <a:lstStyle/>
        <a:p>
          <a:pPr rtl="0"/>
          <a:r>
            <a:rPr lang="pt-BR" smtClean="0"/>
            <a:t>Serviços ao contribuinte</a:t>
          </a:r>
          <a:endParaRPr lang="pt-BR"/>
        </a:p>
      </dgm:t>
    </dgm:pt>
    <dgm:pt modelId="{E3A2434F-3E7F-44E0-A42D-82C92CC48EB5}" type="parTrans" cxnId="{CC444DDD-5F45-49EE-91DE-92C20210482B}">
      <dgm:prSet/>
      <dgm:spPr/>
      <dgm:t>
        <a:bodyPr/>
        <a:lstStyle/>
        <a:p>
          <a:endParaRPr lang="pt-BR"/>
        </a:p>
      </dgm:t>
    </dgm:pt>
    <dgm:pt modelId="{AC07BF74-28DB-4B28-8B0B-CABFF622F8B6}" type="sibTrans" cxnId="{CC444DDD-5F45-49EE-91DE-92C20210482B}">
      <dgm:prSet/>
      <dgm:spPr/>
      <dgm:t>
        <a:bodyPr/>
        <a:lstStyle/>
        <a:p>
          <a:endParaRPr lang="pt-BR"/>
        </a:p>
      </dgm:t>
    </dgm:pt>
    <dgm:pt modelId="{D57704A6-1581-43D1-8082-461F88EFDDBA}" type="pres">
      <dgm:prSet presAssocID="{9D226E67-387E-4E29-8736-A008ED9843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40FAB4-4A26-4006-BDF9-5026D06053FE}" type="pres">
      <dgm:prSet presAssocID="{0E475B72-79B3-41E1-800C-4A2F0A8B160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46D8A2-0B07-4A01-AE6C-AFDF74C9E2E6}" type="pres">
      <dgm:prSet presAssocID="{E1CA9B2F-1DF5-459F-85C6-AE41B7ECC073}" presName="spacer" presStyleCnt="0"/>
      <dgm:spPr/>
    </dgm:pt>
    <dgm:pt modelId="{D133E2DE-2683-4212-8FED-02E5049F077C}" type="pres">
      <dgm:prSet presAssocID="{96251241-D5E4-44E7-B612-81E9BF90813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34014C-9225-48F2-9C67-5BF90BAE7612}" type="pres">
      <dgm:prSet presAssocID="{FD24B131-1539-4965-9B92-565287CC889E}" presName="spacer" presStyleCnt="0"/>
      <dgm:spPr/>
    </dgm:pt>
    <dgm:pt modelId="{9A6FD916-EB04-4E35-9E2C-068213465D46}" type="pres">
      <dgm:prSet presAssocID="{63B9E0EC-7684-4E3B-AD91-CD21B294A02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902090-8E6F-4CCC-B9F6-A46555DD0F88}" type="pres">
      <dgm:prSet presAssocID="{868B66A6-0ACC-4734-B7E8-1D6A7FC7EF60}" presName="spacer" presStyleCnt="0"/>
      <dgm:spPr/>
    </dgm:pt>
    <dgm:pt modelId="{EA375703-C361-404D-BE99-13DD247F6ECC}" type="pres">
      <dgm:prSet presAssocID="{D999C50A-DCF0-4B32-A62D-1F7838DD8F1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572A3A-0544-4E31-AA44-2731BA3E433C}" type="pres">
      <dgm:prSet presAssocID="{60E334FD-05D7-4AC6-8F85-54288E35765F}" presName="spacer" presStyleCnt="0"/>
      <dgm:spPr/>
    </dgm:pt>
    <dgm:pt modelId="{C7A1D4A9-CD4F-41B4-9A5B-030D7F814973}" type="pres">
      <dgm:prSet presAssocID="{44D06925-15C0-4C6E-AFD9-91F9DA215BD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8B042B-1208-415A-AE3D-E0EFF16134E4}" type="pres">
      <dgm:prSet presAssocID="{DEAAD663-5D74-419A-820B-597EC0EABBC9}" presName="spacer" presStyleCnt="0"/>
      <dgm:spPr/>
    </dgm:pt>
    <dgm:pt modelId="{2A5F1F6F-5743-4EC5-958E-FED95E854B52}" type="pres">
      <dgm:prSet presAssocID="{9F7C567A-3CD8-49F8-8B51-CA4491D0D08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8CAA1-1C08-4AB0-8C8B-41A6E0FFA173}" type="pres">
      <dgm:prSet presAssocID="{4BAA84F1-DD94-4CA1-90A7-1362CF5ABB53}" presName="spacer" presStyleCnt="0"/>
      <dgm:spPr/>
    </dgm:pt>
    <dgm:pt modelId="{1BBABBA3-F9DF-4F95-9BE6-74F2A577368B}" type="pres">
      <dgm:prSet presAssocID="{D9101BD6-F07C-4629-8136-E14AFCB4849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C454DE-BDBC-4A0F-9AEE-97D9887ACFBD}" type="pres">
      <dgm:prSet presAssocID="{2B482178-9305-4583-BE53-2812C9BD641A}" presName="spacer" presStyleCnt="0"/>
      <dgm:spPr/>
    </dgm:pt>
    <dgm:pt modelId="{771756EF-DCE0-4915-88E0-FD58296F84BD}" type="pres">
      <dgm:prSet presAssocID="{1BA04876-D51C-49D4-953C-A1BFEC88686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3D55BC-EC12-4205-A348-3D6ED9E99551}" type="presOf" srcId="{0E475B72-79B3-41E1-800C-4A2F0A8B160D}" destId="{2240FAB4-4A26-4006-BDF9-5026D06053FE}" srcOrd="0" destOrd="0" presId="urn:microsoft.com/office/officeart/2005/8/layout/vList2"/>
    <dgm:cxn modelId="{347540AF-252E-40B4-AEB0-679E031BE853}" srcId="{9D226E67-387E-4E29-8736-A008ED9843A7}" destId="{0E475B72-79B3-41E1-800C-4A2F0A8B160D}" srcOrd="0" destOrd="0" parTransId="{C8612D8C-A3DE-4CA9-B1B7-A3FB735E520C}" sibTransId="{E1CA9B2F-1DF5-459F-85C6-AE41B7ECC073}"/>
    <dgm:cxn modelId="{42556F93-9A7B-425A-931F-57796FAB8544}" srcId="{9D226E67-387E-4E29-8736-A008ED9843A7}" destId="{D9101BD6-F07C-4629-8136-E14AFCB48498}" srcOrd="6" destOrd="0" parTransId="{BA7D9876-49B5-4436-A713-7F1F97D25AEB}" sibTransId="{2B482178-9305-4583-BE53-2812C9BD641A}"/>
    <dgm:cxn modelId="{33C0E358-F9C7-4230-9D05-A1A90BC39C07}" srcId="{9D226E67-387E-4E29-8736-A008ED9843A7}" destId="{D999C50A-DCF0-4B32-A62D-1F7838DD8F18}" srcOrd="3" destOrd="0" parTransId="{B18B213D-43F7-43B6-99AB-B355D47F5018}" sibTransId="{60E334FD-05D7-4AC6-8F85-54288E35765F}"/>
    <dgm:cxn modelId="{CC444DDD-5F45-49EE-91DE-92C20210482B}" srcId="{9D226E67-387E-4E29-8736-A008ED9843A7}" destId="{1BA04876-D51C-49D4-953C-A1BFEC886863}" srcOrd="7" destOrd="0" parTransId="{E3A2434F-3E7F-44E0-A42D-82C92CC48EB5}" sibTransId="{AC07BF74-28DB-4B28-8B0B-CABFF622F8B6}"/>
    <dgm:cxn modelId="{52F5A132-29BC-4FB5-953B-193FE4219625}" srcId="{9D226E67-387E-4E29-8736-A008ED9843A7}" destId="{63B9E0EC-7684-4E3B-AD91-CD21B294A024}" srcOrd="2" destOrd="0" parTransId="{465172F2-2994-41D5-A81B-29D34595D0DB}" sibTransId="{868B66A6-0ACC-4734-B7E8-1D6A7FC7EF60}"/>
    <dgm:cxn modelId="{C00D3C7F-6E5E-4721-B0D0-0939CADA7D64}" srcId="{9D226E67-387E-4E29-8736-A008ED9843A7}" destId="{96251241-D5E4-44E7-B612-81E9BF90813D}" srcOrd="1" destOrd="0" parTransId="{6985B8ED-A000-4220-A9E1-0C3AB4E52507}" sibTransId="{FD24B131-1539-4965-9B92-565287CC889E}"/>
    <dgm:cxn modelId="{CBC69679-FABE-4EDE-AED8-918C7D8C47C2}" srcId="{9D226E67-387E-4E29-8736-A008ED9843A7}" destId="{9F7C567A-3CD8-49F8-8B51-CA4491D0D08A}" srcOrd="5" destOrd="0" parTransId="{5692EAD1-F09C-43B4-8DB1-E5DB8FF7F252}" sibTransId="{4BAA84F1-DD94-4CA1-90A7-1362CF5ABB53}"/>
    <dgm:cxn modelId="{26909783-3F75-4DBA-A816-C5CF5CDCA254}" type="presOf" srcId="{D9101BD6-F07C-4629-8136-E14AFCB48498}" destId="{1BBABBA3-F9DF-4F95-9BE6-74F2A577368B}" srcOrd="0" destOrd="0" presId="urn:microsoft.com/office/officeart/2005/8/layout/vList2"/>
    <dgm:cxn modelId="{182A841F-6E42-4458-8DF9-0B07E93CA0F2}" type="presOf" srcId="{9D226E67-387E-4E29-8736-A008ED9843A7}" destId="{D57704A6-1581-43D1-8082-461F88EFDDBA}" srcOrd="0" destOrd="0" presId="urn:microsoft.com/office/officeart/2005/8/layout/vList2"/>
    <dgm:cxn modelId="{9FF09A55-C25D-4EBF-8A23-CE0C63F20EED}" type="presOf" srcId="{44D06925-15C0-4C6E-AFD9-91F9DA215BD6}" destId="{C7A1D4A9-CD4F-41B4-9A5B-030D7F814973}" srcOrd="0" destOrd="0" presId="urn:microsoft.com/office/officeart/2005/8/layout/vList2"/>
    <dgm:cxn modelId="{C58B0C20-996B-40FF-8EED-B33D6B37EE6B}" srcId="{9D226E67-387E-4E29-8736-A008ED9843A7}" destId="{44D06925-15C0-4C6E-AFD9-91F9DA215BD6}" srcOrd="4" destOrd="0" parTransId="{EE19F00B-78ED-4E6F-91E9-B99CAE3DC62E}" sibTransId="{DEAAD663-5D74-419A-820B-597EC0EABBC9}"/>
    <dgm:cxn modelId="{D4244466-891F-4E35-B49D-9B24A8CD8410}" type="presOf" srcId="{96251241-D5E4-44E7-B612-81E9BF90813D}" destId="{D133E2DE-2683-4212-8FED-02E5049F077C}" srcOrd="0" destOrd="0" presId="urn:microsoft.com/office/officeart/2005/8/layout/vList2"/>
    <dgm:cxn modelId="{BDD29AE7-338D-46A5-BBB0-51EB9E2E1C73}" type="presOf" srcId="{63B9E0EC-7684-4E3B-AD91-CD21B294A024}" destId="{9A6FD916-EB04-4E35-9E2C-068213465D46}" srcOrd="0" destOrd="0" presId="urn:microsoft.com/office/officeart/2005/8/layout/vList2"/>
    <dgm:cxn modelId="{CCAADC74-89D0-474B-93FD-460B2C2BD65C}" type="presOf" srcId="{9F7C567A-3CD8-49F8-8B51-CA4491D0D08A}" destId="{2A5F1F6F-5743-4EC5-958E-FED95E854B52}" srcOrd="0" destOrd="0" presId="urn:microsoft.com/office/officeart/2005/8/layout/vList2"/>
    <dgm:cxn modelId="{B2D83B68-E5CE-420C-A8B1-781756BB1722}" type="presOf" srcId="{1BA04876-D51C-49D4-953C-A1BFEC886863}" destId="{771756EF-DCE0-4915-88E0-FD58296F84BD}" srcOrd="0" destOrd="0" presId="urn:microsoft.com/office/officeart/2005/8/layout/vList2"/>
    <dgm:cxn modelId="{34731F19-533C-48C2-8246-CDCC24F93803}" type="presOf" srcId="{D999C50A-DCF0-4B32-A62D-1F7838DD8F18}" destId="{EA375703-C361-404D-BE99-13DD247F6ECC}" srcOrd="0" destOrd="0" presId="urn:microsoft.com/office/officeart/2005/8/layout/vList2"/>
    <dgm:cxn modelId="{5D8F304A-C14F-4A38-BD10-28CFA8176AFB}" type="presParOf" srcId="{D57704A6-1581-43D1-8082-461F88EFDDBA}" destId="{2240FAB4-4A26-4006-BDF9-5026D06053FE}" srcOrd="0" destOrd="0" presId="urn:microsoft.com/office/officeart/2005/8/layout/vList2"/>
    <dgm:cxn modelId="{BAC260D3-0626-4304-A4FC-1BF2CB9BEE58}" type="presParOf" srcId="{D57704A6-1581-43D1-8082-461F88EFDDBA}" destId="{9046D8A2-0B07-4A01-AE6C-AFDF74C9E2E6}" srcOrd="1" destOrd="0" presId="urn:microsoft.com/office/officeart/2005/8/layout/vList2"/>
    <dgm:cxn modelId="{EF98C1E8-0FF7-483C-87E7-DA3F8C4D59BA}" type="presParOf" srcId="{D57704A6-1581-43D1-8082-461F88EFDDBA}" destId="{D133E2DE-2683-4212-8FED-02E5049F077C}" srcOrd="2" destOrd="0" presId="urn:microsoft.com/office/officeart/2005/8/layout/vList2"/>
    <dgm:cxn modelId="{5EBED132-B312-42D5-99E0-469B8E783F74}" type="presParOf" srcId="{D57704A6-1581-43D1-8082-461F88EFDDBA}" destId="{6E34014C-9225-48F2-9C67-5BF90BAE7612}" srcOrd="3" destOrd="0" presId="urn:microsoft.com/office/officeart/2005/8/layout/vList2"/>
    <dgm:cxn modelId="{93DDBC46-A1D8-4BAC-9F66-9A95968FFAFD}" type="presParOf" srcId="{D57704A6-1581-43D1-8082-461F88EFDDBA}" destId="{9A6FD916-EB04-4E35-9E2C-068213465D46}" srcOrd="4" destOrd="0" presId="urn:microsoft.com/office/officeart/2005/8/layout/vList2"/>
    <dgm:cxn modelId="{17EA0E79-9874-4F84-A0FB-60F60A3844C1}" type="presParOf" srcId="{D57704A6-1581-43D1-8082-461F88EFDDBA}" destId="{AF902090-8E6F-4CCC-B9F6-A46555DD0F88}" srcOrd="5" destOrd="0" presId="urn:microsoft.com/office/officeart/2005/8/layout/vList2"/>
    <dgm:cxn modelId="{42C25EB9-6A98-4A72-9AC9-D4A37DE05B1B}" type="presParOf" srcId="{D57704A6-1581-43D1-8082-461F88EFDDBA}" destId="{EA375703-C361-404D-BE99-13DD247F6ECC}" srcOrd="6" destOrd="0" presId="urn:microsoft.com/office/officeart/2005/8/layout/vList2"/>
    <dgm:cxn modelId="{3A3E6FCB-5E74-414B-B8D7-7B5356DFAA62}" type="presParOf" srcId="{D57704A6-1581-43D1-8082-461F88EFDDBA}" destId="{2E572A3A-0544-4E31-AA44-2731BA3E433C}" srcOrd="7" destOrd="0" presId="urn:microsoft.com/office/officeart/2005/8/layout/vList2"/>
    <dgm:cxn modelId="{2C393A27-9500-4FF8-8D5A-32EFBB21F2C6}" type="presParOf" srcId="{D57704A6-1581-43D1-8082-461F88EFDDBA}" destId="{C7A1D4A9-CD4F-41B4-9A5B-030D7F814973}" srcOrd="8" destOrd="0" presId="urn:microsoft.com/office/officeart/2005/8/layout/vList2"/>
    <dgm:cxn modelId="{AF097F93-0A6B-4CD2-A3A7-791CF3773D11}" type="presParOf" srcId="{D57704A6-1581-43D1-8082-461F88EFDDBA}" destId="{548B042B-1208-415A-AE3D-E0EFF16134E4}" srcOrd="9" destOrd="0" presId="urn:microsoft.com/office/officeart/2005/8/layout/vList2"/>
    <dgm:cxn modelId="{711BE4A0-3328-4DFE-B313-C7B9900C96AB}" type="presParOf" srcId="{D57704A6-1581-43D1-8082-461F88EFDDBA}" destId="{2A5F1F6F-5743-4EC5-958E-FED95E854B52}" srcOrd="10" destOrd="0" presId="urn:microsoft.com/office/officeart/2005/8/layout/vList2"/>
    <dgm:cxn modelId="{00A24497-ACD2-4D1B-8929-D7FE5C3FC1B1}" type="presParOf" srcId="{D57704A6-1581-43D1-8082-461F88EFDDBA}" destId="{F208CAA1-1C08-4AB0-8C8B-41A6E0FFA173}" srcOrd="11" destOrd="0" presId="urn:microsoft.com/office/officeart/2005/8/layout/vList2"/>
    <dgm:cxn modelId="{C7F87D80-7B78-4406-B98D-4AFA474EFC15}" type="presParOf" srcId="{D57704A6-1581-43D1-8082-461F88EFDDBA}" destId="{1BBABBA3-F9DF-4F95-9BE6-74F2A577368B}" srcOrd="12" destOrd="0" presId="urn:microsoft.com/office/officeart/2005/8/layout/vList2"/>
    <dgm:cxn modelId="{F90C7ED9-077F-4731-821B-1D32AD715611}" type="presParOf" srcId="{D57704A6-1581-43D1-8082-461F88EFDDBA}" destId="{6AC454DE-BDBC-4A0F-9AEE-97D9887ACFBD}" srcOrd="13" destOrd="0" presId="urn:microsoft.com/office/officeart/2005/8/layout/vList2"/>
    <dgm:cxn modelId="{2D6E18FB-657E-44B6-AAEE-C81D4AC87AC9}" type="presParOf" srcId="{D57704A6-1581-43D1-8082-461F88EFDDBA}" destId="{771756EF-DCE0-4915-88E0-FD58296F84B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9390F-CFC8-499D-AC66-4C89AA7857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A416882-0999-4FD3-BC8F-6F6DF9834DCD}">
      <dgm:prSet/>
      <dgm:spPr/>
      <dgm:t>
        <a:bodyPr/>
        <a:lstStyle/>
        <a:p>
          <a:pPr rtl="0"/>
          <a:r>
            <a:rPr lang="pt-BR" dirty="0" smtClean="0"/>
            <a:t>Planejamento e Execução Orçamentária</a:t>
          </a:r>
          <a:endParaRPr lang="pt-BR" dirty="0"/>
        </a:p>
      </dgm:t>
    </dgm:pt>
    <dgm:pt modelId="{249A490F-B004-4503-B76A-00DEB0F2C83A}" type="parTrans" cxnId="{370C4C18-4A96-4547-BBC7-1EC5DEA3A0EF}">
      <dgm:prSet/>
      <dgm:spPr/>
      <dgm:t>
        <a:bodyPr/>
        <a:lstStyle/>
        <a:p>
          <a:endParaRPr lang="pt-BR"/>
        </a:p>
      </dgm:t>
    </dgm:pt>
    <dgm:pt modelId="{BBE29D21-D300-49E3-8EA9-42D2D090C33D}" type="sibTrans" cxnId="{370C4C18-4A96-4547-BBC7-1EC5DEA3A0EF}">
      <dgm:prSet/>
      <dgm:spPr/>
      <dgm:t>
        <a:bodyPr/>
        <a:lstStyle/>
        <a:p>
          <a:endParaRPr lang="pt-BR"/>
        </a:p>
      </dgm:t>
    </dgm:pt>
    <dgm:pt modelId="{96995E46-A809-448E-BAEF-5EB48998FA6C}">
      <dgm:prSet/>
      <dgm:spPr/>
      <dgm:t>
        <a:bodyPr/>
        <a:lstStyle/>
        <a:p>
          <a:pPr rtl="0"/>
          <a:r>
            <a:rPr lang="pt-BR" smtClean="0"/>
            <a:t>Política Fiscal, Planejamento e Execução Financeira</a:t>
          </a:r>
          <a:endParaRPr lang="pt-BR"/>
        </a:p>
      </dgm:t>
    </dgm:pt>
    <dgm:pt modelId="{ADCDC85A-8B53-4CB8-A3A3-8C6E6B378B96}" type="parTrans" cxnId="{1E2B112F-33CF-455C-97C3-0086F7ABAFFF}">
      <dgm:prSet/>
      <dgm:spPr/>
      <dgm:t>
        <a:bodyPr/>
        <a:lstStyle/>
        <a:p>
          <a:endParaRPr lang="pt-BR"/>
        </a:p>
      </dgm:t>
    </dgm:pt>
    <dgm:pt modelId="{EF43A98F-EDAC-4DAB-B184-F7E621E4D981}" type="sibTrans" cxnId="{1E2B112F-33CF-455C-97C3-0086F7ABAFFF}">
      <dgm:prSet/>
      <dgm:spPr/>
      <dgm:t>
        <a:bodyPr/>
        <a:lstStyle/>
        <a:p>
          <a:endParaRPr lang="pt-BR"/>
        </a:p>
      </dgm:t>
    </dgm:pt>
    <dgm:pt modelId="{A2D3ED3F-2EBE-474E-ACF7-B51BAFFC7E16}">
      <dgm:prSet/>
      <dgm:spPr/>
      <dgm:t>
        <a:bodyPr/>
        <a:lstStyle/>
        <a:p>
          <a:pPr rtl="0"/>
          <a:r>
            <a:rPr lang="pt-BR" smtClean="0"/>
            <a:t>Gestão de Ativos e Passivos</a:t>
          </a:r>
          <a:endParaRPr lang="pt-BR"/>
        </a:p>
      </dgm:t>
    </dgm:pt>
    <dgm:pt modelId="{A15A08EA-B12C-43A6-8FB5-DF824566295B}" type="parTrans" cxnId="{C9BCC62B-62B5-44BA-AB37-4CBF4D08C32F}">
      <dgm:prSet/>
      <dgm:spPr/>
      <dgm:t>
        <a:bodyPr/>
        <a:lstStyle/>
        <a:p>
          <a:endParaRPr lang="pt-BR"/>
        </a:p>
      </dgm:t>
    </dgm:pt>
    <dgm:pt modelId="{20F16BE4-9B54-4144-8953-925D78E43F4B}" type="sibTrans" cxnId="{C9BCC62B-62B5-44BA-AB37-4CBF4D08C32F}">
      <dgm:prSet/>
      <dgm:spPr/>
      <dgm:t>
        <a:bodyPr/>
        <a:lstStyle/>
        <a:p>
          <a:endParaRPr lang="pt-BR"/>
        </a:p>
      </dgm:t>
    </dgm:pt>
    <dgm:pt modelId="{15D3055C-A367-4006-9852-42B01FE3E529}">
      <dgm:prSet/>
      <dgm:spPr/>
      <dgm:t>
        <a:bodyPr/>
        <a:lstStyle/>
        <a:p>
          <a:pPr rtl="0"/>
          <a:r>
            <a:rPr lang="pt-BR" smtClean="0"/>
            <a:t>Contabilidade e Demonstrações Financeiras</a:t>
          </a:r>
          <a:endParaRPr lang="pt-BR"/>
        </a:p>
      </dgm:t>
    </dgm:pt>
    <dgm:pt modelId="{A7F090D0-227B-4895-BB8B-06ADC5458D3A}" type="parTrans" cxnId="{A22EC225-7884-4885-9389-83826E3D55DB}">
      <dgm:prSet/>
      <dgm:spPr/>
      <dgm:t>
        <a:bodyPr/>
        <a:lstStyle/>
        <a:p>
          <a:endParaRPr lang="pt-BR"/>
        </a:p>
      </dgm:t>
    </dgm:pt>
    <dgm:pt modelId="{28446427-1636-4211-817D-5CB38E7F754E}" type="sibTrans" cxnId="{A22EC225-7884-4885-9389-83826E3D55DB}">
      <dgm:prSet/>
      <dgm:spPr/>
      <dgm:t>
        <a:bodyPr/>
        <a:lstStyle/>
        <a:p>
          <a:endParaRPr lang="pt-BR"/>
        </a:p>
      </dgm:t>
    </dgm:pt>
    <dgm:pt modelId="{B7CEFF6E-1D13-4C13-9DB4-8EEAA79B77BA}">
      <dgm:prSet/>
      <dgm:spPr/>
      <dgm:t>
        <a:bodyPr/>
        <a:lstStyle/>
        <a:p>
          <a:pPr rtl="0"/>
          <a:r>
            <a:rPr lang="pt-BR" smtClean="0"/>
            <a:t>Gestão de Custos e Gastos Públicos</a:t>
          </a:r>
          <a:endParaRPr lang="pt-BR"/>
        </a:p>
      </dgm:t>
    </dgm:pt>
    <dgm:pt modelId="{8DA348FD-A8A0-46CD-A5FF-CC14F5CBECE7}" type="parTrans" cxnId="{89B7A89A-3FEE-4ADA-8BB9-D68E389AD799}">
      <dgm:prSet/>
      <dgm:spPr/>
      <dgm:t>
        <a:bodyPr/>
        <a:lstStyle/>
        <a:p>
          <a:endParaRPr lang="pt-BR"/>
        </a:p>
      </dgm:t>
    </dgm:pt>
    <dgm:pt modelId="{BA66F2E8-594E-4564-BBBC-90EDDB3EB835}" type="sibTrans" cxnId="{89B7A89A-3FEE-4ADA-8BB9-D68E389AD799}">
      <dgm:prSet/>
      <dgm:spPr/>
      <dgm:t>
        <a:bodyPr/>
        <a:lstStyle/>
        <a:p>
          <a:endParaRPr lang="pt-BR"/>
        </a:p>
      </dgm:t>
    </dgm:pt>
    <dgm:pt modelId="{718ECFC7-D68B-47A4-8286-785BD15ABCDB}">
      <dgm:prSet/>
      <dgm:spPr/>
      <dgm:t>
        <a:bodyPr/>
        <a:lstStyle/>
        <a:p>
          <a:pPr rtl="0"/>
          <a:r>
            <a:rPr lang="pt-BR" smtClean="0"/>
            <a:t>Governança na Dívida Pública</a:t>
          </a:r>
          <a:endParaRPr lang="pt-BR"/>
        </a:p>
      </dgm:t>
    </dgm:pt>
    <dgm:pt modelId="{662C2A4C-9809-456E-BD1D-82583B75EE3C}" type="parTrans" cxnId="{4F7C9281-7C5C-4389-8C26-9753CB277B99}">
      <dgm:prSet/>
      <dgm:spPr/>
      <dgm:t>
        <a:bodyPr/>
        <a:lstStyle/>
        <a:p>
          <a:endParaRPr lang="pt-BR"/>
        </a:p>
      </dgm:t>
    </dgm:pt>
    <dgm:pt modelId="{570C1E91-2A74-4424-8ACA-188836A5DD14}" type="sibTrans" cxnId="{4F7C9281-7C5C-4389-8C26-9753CB277B99}">
      <dgm:prSet/>
      <dgm:spPr/>
      <dgm:t>
        <a:bodyPr/>
        <a:lstStyle/>
        <a:p>
          <a:endParaRPr lang="pt-BR"/>
        </a:p>
      </dgm:t>
    </dgm:pt>
    <dgm:pt modelId="{A4110087-980C-4676-9680-6DDB4FB09BB2}">
      <dgm:prSet/>
      <dgm:spPr/>
      <dgm:t>
        <a:bodyPr/>
        <a:lstStyle/>
        <a:p>
          <a:pPr rtl="0"/>
          <a:r>
            <a:rPr lang="pt-BR" smtClean="0"/>
            <a:t>Controle Interno e Externo</a:t>
          </a:r>
          <a:endParaRPr lang="pt-BR"/>
        </a:p>
      </dgm:t>
    </dgm:pt>
    <dgm:pt modelId="{0BF81EFC-0E6C-4C58-B7FE-C02A1DA955B1}" type="parTrans" cxnId="{86889541-1AE8-4BD5-AB06-B5A6C3041798}">
      <dgm:prSet/>
      <dgm:spPr/>
      <dgm:t>
        <a:bodyPr/>
        <a:lstStyle/>
        <a:p>
          <a:endParaRPr lang="pt-BR"/>
        </a:p>
      </dgm:t>
    </dgm:pt>
    <dgm:pt modelId="{41086F1D-55C8-47AC-A7E1-BA4A20C6BEC9}" type="sibTrans" cxnId="{86889541-1AE8-4BD5-AB06-B5A6C3041798}">
      <dgm:prSet/>
      <dgm:spPr/>
      <dgm:t>
        <a:bodyPr/>
        <a:lstStyle/>
        <a:p>
          <a:endParaRPr lang="pt-BR"/>
        </a:p>
      </dgm:t>
    </dgm:pt>
    <dgm:pt modelId="{CEA7E5C7-6F24-471C-A654-EAF9659AFBBC}" type="pres">
      <dgm:prSet presAssocID="{CBB9390F-CFC8-499D-AC66-4C89AA785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D7E888E-69CA-4FB8-A822-70D6692B9FC9}" type="pres">
      <dgm:prSet presAssocID="{CA416882-0999-4FD3-BC8F-6F6DF9834DC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7B65DD-CE2C-4207-AD27-FAFF54A1A7DA}" type="pres">
      <dgm:prSet presAssocID="{BBE29D21-D300-49E3-8EA9-42D2D090C33D}" presName="spacer" presStyleCnt="0"/>
      <dgm:spPr/>
    </dgm:pt>
    <dgm:pt modelId="{FCE98E74-F539-4D34-8FC9-E44B2EDD91CB}" type="pres">
      <dgm:prSet presAssocID="{96995E46-A809-448E-BAEF-5EB48998FA6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303E16-039B-4246-A17F-E7990DD7449D}" type="pres">
      <dgm:prSet presAssocID="{EF43A98F-EDAC-4DAB-B184-F7E621E4D981}" presName="spacer" presStyleCnt="0"/>
      <dgm:spPr/>
    </dgm:pt>
    <dgm:pt modelId="{7CC85A69-4F40-4C38-9D82-9F29863BD020}" type="pres">
      <dgm:prSet presAssocID="{A2D3ED3F-2EBE-474E-ACF7-B51BAFFC7E1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BD2F75-8767-430B-BA39-B45CFFFF736C}" type="pres">
      <dgm:prSet presAssocID="{20F16BE4-9B54-4144-8953-925D78E43F4B}" presName="spacer" presStyleCnt="0"/>
      <dgm:spPr/>
    </dgm:pt>
    <dgm:pt modelId="{FDB61154-2CA3-4016-9B1A-BF2FF3B588CB}" type="pres">
      <dgm:prSet presAssocID="{15D3055C-A367-4006-9852-42B01FE3E52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C7317-497D-4DF4-960A-ED42CD983D45}" type="pres">
      <dgm:prSet presAssocID="{28446427-1636-4211-817D-5CB38E7F754E}" presName="spacer" presStyleCnt="0"/>
      <dgm:spPr/>
    </dgm:pt>
    <dgm:pt modelId="{0BACC75C-E48E-4167-9AD3-B58589C89F17}" type="pres">
      <dgm:prSet presAssocID="{B7CEFF6E-1D13-4C13-9DB4-8EEAA79B77B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BD39D2-A66D-4872-8E06-6F45DC18C2C9}" type="pres">
      <dgm:prSet presAssocID="{BA66F2E8-594E-4564-BBBC-90EDDB3EB835}" presName="spacer" presStyleCnt="0"/>
      <dgm:spPr/>
    </dgm:pt>
    <dgm:pt modelId="{5CB4EC64-091A-49A6-9BD9-EAC58DD3B192}" type="pres">
      <dgm:prSet presAssocID="{718ECFC7-D68B-47A4-8286-785BD15ABCD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B4AFC4-F03A-44B6-867D-F7E53CAA95DA}" type="pres">
      <dgm:prSet presAssocID="{570C1E91-2A74-4424-8ACA-188836A5DD14}" presName="spacer" presStyleCnt="0"/>
      <dgm:spPr/>
    </dgm:pt>
    <dgm:pt modelId="{10DF70F7-0338-49F9-9EDB-4268B19D85FA}" type="pres">
      <dgm:prSet presAssocID="{A4110087-980C-4676-9680-6DDB4FB09B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2B112F-33CF-455C-97C3-0086F7ABAFFF}" srcId="{CBB9390F-CFC8-499D-AC66-4C89AA785736}" destId="{96995E46-A809-448E-BAEF-5EB48998FA6C}" srcOrd="1" destOrd="0" parTransId="{ADCDC85A-8B53-4CB8-A3A3-8C6E6B378B96}" sibTransId="{EF43A98F-EDAC-4DAB-B184-F7E621E4D981}"/>
    <dgm:cxn modelId="{5DB31C19-D9D2-492D-AAB2-C6AAF21E8E4C}" type="presOf" srcId="{A4110087-980C-4676-9680-6DDB4FB09BB2}" destId="{10DF70F7-0338-49F9-9EDB-4268B19D85FA}" srcOrd="0" destOrd="0" presId="urn:microsoft.com/office/officeart/2005/8/layout/vList2"/>
    <dgm:cxn modelId="{59437B96-C851-4A94-8109-82683FB446C5}" type="presOf" srcId="{96995E46-A809-448E-BAEF-5EB48998FA6C}" destId="{FCE98E74-F539-4D34-8FC9-E44B2EDD91CB}" srcOrd="0" destOrd="0" presId="urn:microsoft.com/office/officeart/2005/8/layout/vList2"/>
    <dgm:cxn modelId="{A6C17AE3-53EA-4E2B-8E2C-1DE4ADDB8BB8}" type="presOf" srcId="{B7CEFF6E-1D13-4C13-9DB4-8EEAA79B77BA}" destId="{0BACC75C-E48E-4167-9AD3-B58589C89F17}" srcOrd="0" destOrd="0" presId="urn:microsoft.com/office/officeart/2005/8/layout/vList2"/>
    <dgm:cxn modelId="{370C4C18-4A96-4547-BBC7-1EC5DEA3A0EF}" srcId="{CBB9390F-CFC8-499D-AC66-4C89AA785736}" destId="{CA416882-0999-4FD3-BC8F-6F6DF9834DCD}" srcOrd="0" destOrd="0" parTransId="{249A490F-B004-4503-B76A-00DEB0F2C83A}" sibTransId="{BBE29D21-D300-49E3-8EA9-42D2D090C33D}"/>
    <dgm:cxn modelId="{9C86566C-1704-41E1-B045-274E03DAB333}" type="presOf" srcId="{15D3055C-A367-4006-9852-42B01FE3E529}" destId="{FDB61154-2CA3-4016-9B1A-BF2FF3B588CB}" srcOrd="0" destOrd="0" presId="urn:microsoft.com/office/officeart/2005/8/layout/vList2"/>
    <dgm:cxn modelId="{4F7C9281-7C5C-4389-8C26-9753CB277B99}" srcId="{CBB9390F-CFC8-499D-AC66-4C89AA785736}" destId="{718ECFC7-D68B-47A4-8286-785BD15ABCDB}" srcOrd="5" destOrd="0" parTransId="{662C2A4C-9809-456E-BD1D-82583B75EE3C}" sibTransId="{570C1E91-2A74-4424-8ACA-188836A5DD14}"/>
    <dgm:cxn modelId="{4B432B38-2A9F-4199-9CA8-8D150E7A9CA0}" type="presOf" srcId="{CA416882-0999-4FD3-BC8F-6F6DF9834DCD}" destId="{5D7E888E-69CA-4FB8-A822-70D6692B9FC9}" srcOrd="0" destOrd="0" presId="urn:microsoft.com/office/officeart/2005/8/layout/vList2"/>
    <dgm:cxn modelId="{8F336BC4-72C5-478C-85D5-56DB3AC623C3}" type="presOf" srcId="{718ECFC7-D68B-47A4-8286-785BD15ABCDB}" destId="{5CB4EC64-091A-49A6-9BD9-EAC58DD3B192}" srcOrd="0" destOrd="0" presId="urn:microsoft.com/office/officeart/2005/8/layout/vList2"/>
    <dgm:cxn modelId="{2D4C1EB7-9009-482F-A079-21551E7C503C}" type="presOf" srcId="{CBB9390F-CFC8-499D-AC66-4C89AA785736}" destId="{CEA7E5C7-6F24-471C-A654-EAF9659AFBBC}" srcOrd="0" destOrd="0" presId="urn:microsoft.com/office/officeart/2005/8/layout/vList2"/>
    <dgm:cxn modelId="{86889541-1AE8-4BD5-AB06-B5A6C3041798}" srcId="{CBB9390F-CFC8-499D-AC66-4C89AA785736}" destId="{A4110087-980C-4676-9680-6DDB4FB09BB2}" srcOrd="6" destOrd="0" parTransId="{0BF81EFC-0E6C-4C58-B7FE-C02A1DA955B1}" sibTransId="{41086F1D-55C8-47AC-A7E1-BA4A20C6BEC9}"/>
    <dgm:cxn modelId="{89B7A89A-3FEE-4ADA-8BB9-D68E389AD799}" srcId="{CBB9390F-CFC8-499D-AC66-4C89AA785736}" destId="{B7CEFF6E-1D13-4C13-9DB4-8EEAA79B77BA}" srcOrd="4" destOrd="0" parTransId="{8DA348FD-A8A0-46CD-A5FF-CC14F5CBECE7}" sibTransId="{BA66F2E8-594E-4564-BBBC-90EDDB3EB835}"/>
    <dgm:cxn modelId="{A22EC225-7884-4885-9389-83826E3D55DB}" srcId="{CBB9390F-CFC8-499D-AC66-4C89AA785736}" destId="{15D3055C-A367-4006-9852-42B01FE3E529}" srcOrd="3" destOrd="0" parTransId="{A7F090D0-227B-4895-BB8B-06ADC5458D3A}" sibTransId="{28446427-1636-4211-817D-5CB38E7F754E}"/>
    <dgm:cxn modelId="{C9BCC62B-62B5-44BA-AB37-4CBF4D08C32F}" srcId="{CBB9390F-CFC8-499D-AC66-4C89AA785736}" destId="{A2D3ED3F-2EBE-474E-ACF7-B51BAFFC7E16}" srcOrd="2" destOrd="0" parTransId="{A15A08EA-B12C-43A6-8FB5-DF824566295B}" sibTransId="{20F16BE4-9B54-4144-8953-925D78E43F4B}"/>
    <dgm:cxn modelId="{381478D1-8308-48C4-9C10-2829F347925F}" type="presOf" srcId="{A2D3ED3F-2EBE-474E-ACF7-B51BAFFC7E16}" destId="{7CC85A69-4F40-4C38-9D82-9F29863BD020}" srcOrd="0" destOrd="0" presId="urn:microsoft.com/office/officeart/2005/8/layout/vList2"/>
    <dgm:cxn modelId="{DE77D6DE-4065-4842-B258-FBC69C374A1F}" type="presParOf" srcId="{CEA7E5C7-6F24-471C-A654-EAF9659AFBBC}" destId="{5D7E888E-69CA-4FB8-A822-70D6692B9FC9}" srcOrd="0" destOrd="0" presId="urn:microsoft.com/office/officeart/2005/8/layout/vList2"/>
    <dgm:cxn modelId="{D44A3D2F-2A09-4EAA-88E7-83D604EF023B}" type="presParOf" srcId="{CEA7E5C7-6F24-471C-A654-EAF9659AFBBC}" destId="{647B65DD-CE2C-4207-AD27-FAFF54A1A7DA}" srcOrd="1" destOrd="0" presId="urn:microsoft.com/office/officeart/2005/8/layout/vList2"/>
    <dgm:cxn modelId="{32754EE2-4792-4E7E-9DEE-BC9672371D6B}" type="presParOf" srcId="{CEA7E5C7-6F24-471C-A654-EAF9659AFBBC}" destId="{FCE98E74-F539-4D34-8FC9-E44B2EDD91CB}" srcOrd="2" destOrd="0" presId="urn:microsoft.com/office/officeart/2005/8/layout/vList2"/>
    <dgm:cxn modelId="{1D7E79D3-D204-4708-99A8-37931EA1F551}" type="presParOf" srcId="{CEA7E5C7-6F24-471C-A654-EAF9659AFBBC}" destId="{D6303E16-039B-4246-A17F-E7990DD7449D}" srcOrd="3" destOrd="0" presId="urn:microsoft.com/office/officeart/2005/8/layout/vList2"/>
    <dgm:cxn modelId="{786E23E8-6B49-41A0-B775-520EA4B0BA1A}" type="presParOf" srcId="{CEA7E5C7-6F24-471C-A654-EAF9659AFBBC}" destId="{7CC85A69-4F40-4C38-9D82-9F29863BD020}" srcOrd="4" destOrd="0" presId="urn:microsoft.com/office/officeart/2005/8/layout/vList2"/>
    <dgm:cxn modelId="{324D090B-A484-4C1E-98E6-A72AFADE5B20}" type="presParOf" srcId="{CEA7E5C7-6F24-471C-A654-EAF9659AFBBC}" destId="{8BBD2F75-8767-430B-BA39-B45CFFFF736C}" srcOrd="5" destOrd="0" presId="urn:microsoft.com/office/officeart/2005/8/layout/vList2"/>
    <dgm:cxn modelId="{2F8FCB9B-2531-4922-AB39-E5CE44B006C8}" type="presParOf" srcId="{CEA7E5C7-6F24-471C-A654-EAF9659AFBBC}" destId="{FDB61154-2CA3-4016-9B1A-BF2FF3B588CB}" srcOrd="6" destOrd="0" presId="urn:microsoft.com/office/officeart/2005/8/layout/vList2"/>
    <dgm:cxn modelId="{FC3C8D1E-88ED-4364-95A4-BC7B4A576BFA}" type="presParOf" srcId="{CEA7E5C7-6F24-471C-A654-EAF9659AFBBC}" destId="{5FDC7317-497D-4DF4-960A-ED42CD983D45}" srcOrd="7" destOrd="0" presId="urn:microsoft.com/office/officeart/2005/8/layout/vList2"/>
    <dgm:cxn modelId="{6588B851-FE03-4E3F-A74A-AE4F91D0A5A2}" type="presParOf" srcId="{CEA7E5C7-6F24-471C-A654-EAF9659AFBBC}" destId="{0BACC75C-E48E-4167-9AD3-B58589C89F17}" srcOrd="8" destOrd="0" presId="urn:microsoft.com/office/officeart/2005/8/layout/vList2"/>
    <dgm:cxn modelId="{FEDD2103-5F12-40AC-8835-6D9AFEBC5A56}" type="presParOf" srcId="{CEA7E5C7-6F24-471C-A654-EAF9659AFBBC}" destId="{58BD39D2-A66D-4872-8E06-6F45DC18C2C9}" srcOrd="9" destOrd="0" presId="urn:microsoft.com/office/officeart/2005/8/layout/vList2"/>
    <dgm:cxn modelId="{1DD118BE-B2D2-40E2-9159-CB070EC51DC4}" type="presParOf" srcId="{CEA7E5C7-6F24-471C-A654-EAF9659AFBBC}" destId="{5CB4EC64-091A-49A6-9BD9-EAC58DD3B192}" srcOrd="10" destOrd="0" presId="urn:microsoft.com/office/officeart/2005/8/layout/vList2"/>
    <dgm:cxn modelId="{A0DA1AB4-D3AC-4F6B-81F7-8CC004FC35CE}" type="presParOf" srcId="{CEA7E5C7-6F24-471C-A654-EAF9659AFBBC}" destId="{11B4AFC4-F03A-44B6-867D-F7E53CAA95DA}" srcOrd="11" destOrd="0" presId="urn:microsoft.com/office/officeart/2005/8/layout/vList2"/>
    <dgm:cxn modelId="{D835E568-0198-414F-A327-E493AE005589}" type="presParOf" srcId="{CEA7E5C7-6F24-471C-A654-EAF9659AFBBC}" destId="{10DF70F7-0338-49F9-9EDB-4268B19D85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B15B5A-70D4-4168-B091-0B7D98631757}" type="doc">
      <dgm:prSet loTypeId="urn:microsoft.com/office/officeart/2005/8/layout/lProcess3" loCatId="process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FF6189A2-6949-4F1A-9877-416618F49AF8}">
      <dgm:prSet phldrT="[Texto]"/>
      <dgm:spPr/>
      <dgm:t>
        <a:bodyPr/>
        <a:lstStyle/>
        <a:p>
          <a:r>
            <a:rPr lang="pt-BR" dirty="0" smtClean="0"/>
            <a:t>Gestão Fazendária</a:t>
          </a:r>
          <a:endParaRPr lang="pt-BR" dirty="0"/>
        </a:p>
      </dgm:t>
    </dgm:pt>
    <dgm:pt modelId="{A1F91A50-E018-4135-BA14-18EBA27190FA}" type="parTrans" cxnId="{9158CA8A-730E-48B7-9B3E-1EE8CC9E4354}">
      <dgm:prSet/>
      <dgm:spPr/>
      <dgm:t>
        <a:bodyPr/>
        <a:lstStyle/>
        <a:p>
          <a:endParaRPr lang="pt-BR"/>
        </a:p>
      </dgm:t>
    </dgm:pt>
    <dgm:pt modelId="{D17613B5-ED24-4EE5-A955-048CF767624C}" type="sibTrans" cxnId="{9158CA8A-730E-48B7-9B3E-1EE8CC9E4354}">
      <dgm:prSet/>
      <dgm:spPr/>
      <dgm:t>
        <a:bodyPr/>
        <a:lstStyle/>
        <a:p>
          <a:endParaRPr lang="pt-BR"/>
        </a:p>
      </dgm:t>
    </dgm:pt>
    <dgm:pt modelId="{E3BBC42B-71FC-48A7-84E2-EF67C534819C}">
      <dgm:prSet phldrT="[Texto]"/>
      <dgm:spPr/>
      <dgm:t>
        <a:bodyPr/>
        <a:lstStyle/>
        <a:p>
          <a:r>
            <a:rPr lang="pt-BR" dirty="0" smtClean="0"/>
            <a:t>Alinhamento</a:t>
          </a:r>
          <a:endParaRPr lang="pt-BR" dirty="0"/>
        </a:p>
      </dgm:t>
    </dgm:pt>
    <dgm:pt modelId="{DF1A207A-947F-4133-910C-608E803A5ABD}" type="parTrans" cxnId="{BDC79037-0676-4CDC-8D88-4F454F169C96}">
      <dgm:prSet/>
      <dgm:spPr/>
      <dgm:t>
        <a:bodyPr/>
        <a:lstStyle/>
        <a:p>
          <a:endParaRPr lang="pt-BR"/>
        </a:p>
      </dgm:t>
    </dgm:pt>
    <dgm:pt modelId="{6B3E089F-D5BB-43F3-AC94-71D35E03FCC3}" type="sibTrans" cxnId="{BDC79037-0676-4CDC-8D88-4F454F169C96}">
      <dgm:prSet/>
      <dgm:spPr/>
      <dgm:t>
        <a:bodyPr/>
        <a:lstStyle/>
        <a:p>
          <a:endParaRPr lang="pt-BR"/>
        </a:p>
      </dgm:t>
    </dgm:pt>
    <dgm:pt modelId="{88FA0C86-9B80-4655-9A5C-DDD2A13B8988}">
      <dgm:prSet phldrT="[Texto]"/>
      <dgm:spPr/>
      <dgm:t>
        <a:bodyPr/>
        <a:lstStyle/>
        <a:p>
          <a:r>
            <a:rPr lang="pt-BR" dirty="0" smtClean="0"/>
            <a:t>Alcance de Objetivos</a:t>
          </a:r>
        </a:p>
        <a:p>
          <a:r>
            <a:rPr lang="pt-BR" dirty="0" smtClean="0"/>
            <a:t>Satisfação</a:t>
          </a:r>
        </a:p>
        <a:p>
          <a:r>
            <a:rPr lang="pt-BR" dirty="0" smtClean="0"/>
            <a:t>Contribuintes</a:t>
          </a:r>
          <a:endParaRPr lang="pt-BR" dirty="0"/>
        </a:p>
      </dgm:t>
    </dgm:pt>
    <dgm:pt modelId="{2BA8C645-9A6F-41C4-98E5-759C16A72BA4}" type="parTrans" cxnId="{B01F3502-B743-4253-A452-18739518E0B1}">
      <dgm:prSet/>
      <dgm:spPr/>
      <dgm:t>
        <a:bodyPr/>
        <a:lstStyle/>
        <a:p>
          <a:endParaRPr lang="pt-BR"/>
        </a:p>
      </dgm:t>
    </dgm:pt>
    <dgm:pt modelId="{B54DCC0F-88CA-4402-BBDE-4C0ECE1D1D96}" type="sibTrans" cxnId="{B01F3502-B743-4253-A452-18739518E0B1}">
      <dgm:prSet/>
      <dgm:spPr/>
      <dgm:t>
        <a:bodyPr/>
        <a:lstStyle/>
        <a:p>
          <a:endParaRPr lang="pt-BR"/>
        </a:p>
      </dgm:t>
    </dgm:pt>
    <dgm:pt modelId="{0B2E0939-1BB2-402C-94BB-52BF326CA02D}">
      <dgm:prSet phldrT="[Texto]"/>
      <dgm:spPr/>
      <dgm:t>
        <a:bodyPr/>
        <a:lstStyle/>
        <a:p>
          <a:r>
            <a:rPr lang="pt-BR" dirty="0" smtClean="0"/>
            <a:t>Administração Tributária e Contencioso Fiscal </a:t>
          </a:r>
          <a:endParaRPr lang="pt-BR" dirty="0"/>
        </a:p>
      </dgm:t>
    </dgm:pt>
    <dgm:pt modelId="{9666BE16-DDFC-4A26-B53F-3799D717DBA5}" type="parTrans" cxnId="{86CA01D9-BF48-4DF2-89B0-58005A97D54A}">
      <dgm:prSet/>
      <dgm:spPr/>
      <dgm:t>
        <a:bodyPr/>
        <a:lstStyle/>
        <a:p>
          <a:endParaRPr lang="pt-BR"/>
        </a:p>
      </dgm:t>
    </dgm:pt>
    <dgm:pt modelId="{B26CB126-9F55-4E3B-B006-25AED1E94E7F}" type="sibTrans" cxnId="{86CA01D9-BF48-4DF2-89B0-58005A97D54A}">
      <dgm:prSet/>
      <dgm:spPr/>
      <dgm:t>
        <a:bodyPr/>
        <a:lstStyle/>
        <a:p>
          <a:endParaRPr lang="pt-BR"/>
        </a:p>
      </dgm:t>
    </dgm:pt>
    <dgm:pt modelId="{32210D18-0D95-4B3B-89E4-5E57426829F7}">
      <dgm:prSet phldrT="[Texto]"/>
      <dgm:spPr/>
      <dgm:t>
        <a:bodyPr/>
        <a:lstStyle/>
        <a:p>
          <a:r>
            <a:rPr lang="pt-BR" dirty="0" smtClean="0"/>
            <a:t>Simplificação</a:t>
          </a:r>
          <a:endParaRPr lang="pt-BR" dirty="0"/>
        </a:p>
      </dgm:t>
    </dgm:pt>
    <dgm:pt modelId="{AE840A16-96B9-4695-8379-AC8F0451232C}" type="parTrans" cxnId="{D08AC83B-4D99-4ADE-977C-A87AC1FD43ED}">
      <dgm:prSet/>
      <dgm:spPr/>
      <dgm:t>
        <a:bodyPr/>
        <a:lstStyle/>
        <a:p>
          <a:endParaRPr lang="pt-BR"/>
        </a:p>
      </dgm:t>
    </dgm:pt>
    <dgm:pt modelId="{EA47FD79-5084-4EEC-97DB-E42090A49DDB}" type="sibTrans" cxnId="{D08AC83B-4D99-4ADE-977C-A87AC1FD43ED}">
      <dgm:prSet/>
      <dgm:spPr/>
      <dgm:t>
        <a:bodyPr/>
        <a:lstStyle/>
        <a:p>
          <a:endParaRPr lang="pt-BR"/>
        </a:p>
      </dgm:t>
    </dgm:pt>
    <dgm:pt modelId="{009F683D-CA2E-4CC3-899E-7CEB044AAAE9}">
      <dgm:prSet phldrT="[Texto]"/>
      <dgm:spPr/>
      <dgm:t>
        <a:bodyPr/>
        <a:lstStyle/>
        <a:p>
          <a:r>
            <a:rPr lang="pt-BR" dirty="0" smtClean="0"/>
            <a:t>Ampliação Arrecadação</a:t>
          </a:r>
        </a:p>
        <a:p>
          <a:r>
            <a:rPr lang="pt-BR" dirty="0" smtClean="0"/>
            <a:t>Celeridade Processos</a:t>
          </a:r>
          <a:endParaRPr lang="pt-BR" dirty="0"/>
        </a:p>
      </dgm:t>
    </dgm:pt>
    <dgm:pt modelId="{552EA2EE-897F-44B6-955A-8515DFC00191}" type="parTrans" cxnId="{544C72DD-C80C-4254-98CA-C2EE725A3F5C}">
      <dgm:prSet/>
      <dgm:spPr/>
      <dgm:t>
        <a:bodyPr/>
        <a:lstStyle/>
        <a:p>
          <a:endParaRPr lang="pt-BR"/>
        </a:p>
      </dgm:t>
    </dgm:pt>
    <dgm:pt modelId="{BC63D903-00AE-45D9-AA25-4CECCD14974F}" type="sibTrans" cxnId="{544C72DD-C80C-4254-98CA-C2EE725A3F5C}">
      <dgm:prSet/>
      <dgm:spPr/>
      <dgm:t>
        <a:bodyPr/>
        <a:lstStyle/>
        <a:p>
          <a:endParaRPr lang="pt-BR"/>
        </a:p>
      </dgm:t>
    </dgm:pt>
    <dgm:pt modelId="{8CDC4BB7-BDC6-46EB-8A29-EBDE092E3DFB}">
      <dgm:prSet phldrT="[Texto]"/>
      <dgm:spPr/>
      <dgm:t>
        <a:bodyPr/>
        <a:lstStyle/>
        <a:p>
          <a:r>
            <a:rPr lang="pt-BR" dirty="0" smtClean="0"/>
            <a:t>Administração Financeira e Dívida Pública</a:t>
          </a:r>
          <a:endParaRPr lang="pt-BR" dirty="0"/>
        </a:p>
      </dgm:t>
    </dgm:pt>
    <dgm:pt modelId="{2C63E346-A39E-45A0-AEDB-AF35DE9F98DF}" type="parTrans" cxnId="{D680AFEC-608B-438B-AC8A-5135EBFBED35}">
      <dgm:prSet/>
      <dgm:spPr/>
      <dgm:t>
        <a:bodyPr/>
        <a:lstStyle/>
        <a:p>
          <a:endParaRPr lang="pt-BR"/>
        </a:p>
      </dgm:t>
    </dgm:pt>
    <dgm:pt modelId="{FAB56203-01F1-465B-A388-FDB2A94C806C}" type="sibTrans" cxnId="{D680AFEC-608B-438B-AC8A-5135EBFBED35}">
      <dgm:prSet/>
      <dgm:spPr/>
      <dgm:t>
        <a:bodyPr/>
        <a:lstStyle/>
        <a:p>
          <a:endParaRPr lang="pt-BR"/>
        </a:p>
      </dgm:t>
    </dgm:pt>
    <dgm:pt modelId="{2CF1569F-7CF1-49BF-BF09-746C5E06C849}">
      <dgm:prSet phldrT="[Texto]"/>
      <dgm:spPr/>
      <dgm:t>
        <a:bodyPr/>
        <a:lstStyle/>
        <a:p>
          <a:r>
            <a:rPr lang="pt-BR" dirty="0" smtClean="0"/>
            <a:t>Controle</a:t>
          </a:r>
          <a:endParaRPr lang="pt-BR" dirty="0"/>
        </a:p>
      </dgm:t>
    </dgm:pt>
    <dgm:pt modelId="{D76936E6-B767-47F8-A645-1BE9CFC92125}" type="parTrans" cxnId="{2429C6F6-58C3-485C-A547-9CAFB01A776A}">
      <dgm:prSet/>
      <dgm:spPr/>
      <dgm:t>
        <a:bodyPr/>
        <a:lstStyle/>
        <a:p>
          <a:endParaRPr lang="pt-BR"/>
        </a:p>
      </dgm:t>
    </dgm:pt>
    <dgm:pt modelId="{2E66A029-810A-4256-81CA-CE5EBEB13A35}" type="sibTrans" cxnId="{2429C6F6-58C3-485C-A547-9CAFB01A776A}">
      <dgm:prSet/>
      <dgm:spPr/>
      <dgm:t>
        <a:bodyPr/>
        <a:lstStyle/>
        <a:p>
          <a:endParaRPr lang="pt-BR"/>
        </a:p>
      </dgm:t>
    </dgm:pt>
    <dgm:pt modelId="{9A2DA137-1A1D-4235-A743-CE220CA7E8C6}">
      <dgm:prSet phldrT="[Texto]"/>
      <dgm:spPr/>
      <dgm:t>
        <a:bodyPr/>
        <a:lstStyle/>
        <a:p>
          <a:r>
            <a:rPr lang="pt-BR" dirty="0" smtClean="0"/>
            <a:t>Qualidade dos Gastos</a:t>
          </a:r>
          <a:endParaRPr lang="pt-BR" dirty="0"/>
        </a:p>
      </dgm:t>
    </dgm:pt>
    <dgm:pt modelId="{3817CF50-5C96-44CA-91D2-FDEACEE15F47}" type="parTrans" cxnId="{FE6C069C-9702-4A52-9148-D5E5F17A443C}">
      <dgm:prSet/>
      <dgm:spPr/>
      <dgm:t>
        <a:bodyPr/>
        <a:lstStyle/>
        <a:p>
          <a:endParaRPr lang="pt-BR"/>
        </a:p>
      </dgm:t>
    </dgm:pt>
    <dgm:pt modelId="{8FF628B5-D803-4ECA-AD1C-A18B5B2AD3D4}" type="sibTrans" cxnId="{FE6C069C-9702-4A52-9148-D5E5F17A443C}">
      <dgm:prSet/>
      <dgm:spPr/>
      <dgm:t>
        <a:bodyPr/>
        <a:lstStyle/>
        <a:p>
          <a:endParaRPr lang="pt-BR"/>
        </a:p>
      </dgm:t>
    </dgm:pt>
    <dgm:pt modelId="{0BC23379-BBB8-482C-AC14-06207831BCFA}" type="pres">
      <dgm:prSet presAssocID="{2AB15B5A-70D4-4168-B091-0B7D986317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0CD1D4E-4DAE-4BD1-864D-30F3685D45FC}" type="pres">
      <dgm:prSet presAssocID="{FF6189A2-6949-4F1A-9877-416618F49AF8}" presName="horFlow" presStyleCnt="0"/>
      <dgm:spPr/>
    </dgm:pt>
    <dgm:pt modelId="{ED27CC33-B0BF-4344-83D4-124CB4A134D8}" type="pres">
      <dgm:prSet presAssocID="{FF6189A2-6949-4F1A-9877-416618F49AF8}" presName="bigChev" presStyleLbl="node1" presStyleIdx="0" presStyleCnt="3"/>
      <dgm:spPr/>
      <dgm:t>
        <a:bodyPr/>
        <a:lstStyle/>
        <a:p>
          <a:endParaRPr lang="pt-BR"/>
        </a:p>
      </dgm:t>
    </dgm:pt>
    <dgm:pt modelId="{731FB3B8-9287-4A16-B569-2B3E9866EA0F}" type="pres">
      <dgm:prSet presAssocID="{DF1A207A-947F-4133-910C-608E803A5ABD}" presName="parTrans" presStyleCnt="0"/>
      <dgm:spPr/>
    </dgm:pt>
    <dgm:pt modelId="{F04E0DC0-7AB7-466C-9A5C-807F4F16A08A}" type="pres">
      <dgm:prSet presAssocID="{E3BBC42B-71FC-48A7-84E2-EF67C534819C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6071C-3990-40E3-9A21-627A9EA57A04}" type="pres">
      <dgm:prSet presAssocID="{6B3E089F-D5BB-43F3-AC94-71D35E03FCC3}" presName="sibTrans" presStyleCnt="0"/>
      <dgm:spPr/>
    </dgm:pt>
    <dgm:pt modelId="{FBA8E691-C070-442E-A7AC-88B6424518A0}" type="pres">
      <dgm:prSet presAssocID="{88FA0C86-9B80-4655-9A5C-DDD2A13B898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E8D8B1-A5D6-4DF4-A4BA-76C668D43EFC}" type="pres">
      <dgm:prSet presAssocID="{FF6189A2-6949-4F1A-9877-416618F49AF8}" presName="vSp" presStyleCnt="0"/>
      <dgm:spPr/>
    </dgm:pt>
    <dgm:pt modelId="{A80EAC94-994A-4CB4-8FA7-0A17C569F79E}" type="pres">
      <dgm:prSet presAssocID="{0B2E0939-1BB2-402C-94BB-52BF326CA02D}" presName="horFlow" presStyleCnt="0"/>
      <dgm:spPr/>
    </dgm:pt>
    <dgm:pt modelId="{E9EB1B4D-4465-4527-BFC4-627E11F0FC9F}" type="pres">
      <dgm:prSet presAssocID="{0B2E0939-1BB2-402C-94BB-52BF326CA02D}" presName="bigChev" presStyleLbl="node1" presStyleIdx="1" presStyleCnt="3"/>
      <dgm:spPr/>
      <dgm:t>
        <a:bodyPr/>
        <a:lstStyle/>
        <a:p>
          <a:endParaRPr lang="pt-BR"/>
        </a:p>
      </dgm:t>
    </dgm:pt>
    <dgm:pt modelId="{B22D43E7-E71B-4C27-B01A-48F8C7F53141}" type="pres">
      <dgm:prSet presAssocID="{AE840A16-96B9-4695-8379-AC8F0451232C}" presName="parTrans" presStyleCnt="0"/>
      <dgm:spPr/>
    </dgm:pt>
    <dgm:pt modelId="{EEEEBBE5-C54B-4E7B-BD6F-F9BA9B656986}" type="pres">
      <dgm:prSet presAssocID="{32210D18-0D95-4B3B-89E4-5E57426829F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6DEE00-5001-473C-984D-B4DC834187A5}" type="pres">
      <dgm:prSet presAssocID="{EA47FD79-5084-4EEC-97DB-E42090A49DDB}" presName="sibTrans" presStyleCnt="0"/>
      <dgm:spPr/>
    </dgm:pt>
    <dgm:pt modelId="{B2A87EB7-3AB4-4A9F-BA4B-FD1A50274BB2}" type="pres">
      <dgm:prSet presAssocID="{009F683D-CA2E-4CC3-899E-7CEB044AAAE9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3885A-DD72-4AF8-80DF-7C28DC352828}" type="pres">
      <dgm:prSet presAssocID="{0B2E0939-1BB2-402C-94BB-52BF326CA02D}" presName="vSp" presStyleCnt="0"/>
      <dgm:spPr/>
    </dgm:pt>
    <dgm:pt modelId="{D8976EC8-58D5-48F2-BA3D-29A9EE3F02A9}" type="pres">
      <dgm:prSet presAssocID="{8CDC4BB7-BDC6-46EB-8A29-EBDE092E3DFB}" presName="horFlow" presStyleCnt="0"/>
      <dgm:spPr/>
    </dgm:pt>
    <dgm:pt modelId="{4FD71991-33E7-4CFB-A202-1D50A658A793}" type="pres">
      <dgm:prSet presAssocID="{8CDC4BB7-BDC6-46EB-8A29-EBDE092E3DFB}" presName="bigChev" presStyleLbl="node1" presStyleIdx="2" presStyleCnt="3"/>
      <dgm:spPr/>
      <dgm:t>
        <a:bodyPr/>
        <a:lstStyle/>
        <a:p>
          <a:endParaRPr lang="pt-BR"/>
        </a:p>
      </dgm:t>
    </dgm:pt>
    <dgm:pt modelId="{D7BD87E5-F944-4D71-83E4-ECB66E2F0DED}" type="pres">
      <dgm:prSet presAssocID="{D76936E6-B767-47F8-A645-1BE9CFC92125}" presName="parTrans" presStyleCnt="0"/>
      <dgm:spPr/>
    </dgm:pt>
    <dgm:pt modelId="{B36C97B8-F08F-4DBD-8406-D8BE57DCC19C}" type="pres">
      <dgm:prSet presAssocID="{2CF1569F-7CF1-49BF-BF09-746C5E06C84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D021B7-D10D-41D1-BDC7-94A9F4671790}" type="pres">
      <dgm:prSet presAssocID="{2E66A029-810A-4256-81CA-CE5EBEB13A35}" presName="sibTrans" presStyleCnt="0"/>
      <dgm:spPr/>
    </dgm:pt>
    <dgm:pt modelId="{47CB272B-54FF-409A-B92D-1A35BEF996C8}" type="pres">
      <dgm:prSet presAssocID="{9A2DA137-1A1D-4235-A743-CE220CA7E8C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FE01BD-52AC-40B4-AB89-9E5A0A4E37AB}" type="presOf" srcId="{009F683D-CA2E-4CC3-899E-7CEB044AAAE9}" destId="{B2A87EB7-3AB4-4A9F-BA4B-FD1A50274BB2}" srcOrd="0" destOrd="0" presId="urn:microsoft.com/office/officeart/2005/8/layout/lProcess3"/>
    <dgm:cxn modelId="{2ABBCACF-BB93-4F08-9EF4-9421C773F034}" type="presOf" srcId="{FF6189A2-6949-4F1A-9877-416618F49AF8}" destId="{ED27CC33-B0BF-4344-83D4-124CB4A134D8}" srcOrd="0" destOrd="0" presId="urn:microsoft.com/office/officeart/2005/8/layout/lProcess3"/>
    <dgm:cxn modelId="{9158CA8A-730E-48B7-9B3E-1EE8CC9E4354}" srcId="{2AB15B5A-70D4-4168-B091-0B7D98631757}" destId="{FF6189A2-6949-4F1A-9877-416618F49AF8}" srcOrd="0" destOrd="0" parTransId="{A1F91A50-E018-4135-BA14-18EBA27190FA}" sibTransId="{D17613B5-ED24-4EE5-A955-048CF767624C}"/>
    <dgm:cxn modelId="{3EF938B0-474D-4123-A91C-EFE8F772BF7D}" type="presOf" srcId="{E3BBC42B-71FC-48A7-84E2-EF67C534819C}" destId="{F04E0DC0-7AB7-466C-9A5C-807F4F16A08A}" srcOrd="0" destOrd="0" presId="urn:microsoft.com/office/officeart/2005/8/layout/lProcess3"/>
    <dgm:cxn modelId="{FE6C069C-9702-4A52-9148-D5E5F17A443C}" srcId="{8CDC4BB7-BDC6-46EB-8A29-EBDE092E3DFB}" destId="{9A2DA137-1A1D-4235-A743-CE220CA7E8C6}" srcOrd="1" destOrd="0" parTransId="{3817CF50-5C96-44CA-91D2-FDEACEE15F47}" sibTransId="{8FF628B5-D803-4ECA-AD1C-A18B5B2AD3D4}"/>
    <dgm:cxn modelId="{89D8D7EF-F2D5-44A8-BE44-5CEF84E24A73}" type="presOf" srcId="{2AB15B5A-70D4-4168-B091-0B7D98631757}" destId="{0BC23379-BBB8-482C-AC14-06207831BCFA}" srcOrd="0" destOrd="0" presId="urn:microsoft.com/office/officeart/2005/8/layout/lProcess3"/>
    <dgm:cxn modelId="{D08AC83B-4D99-4ADE-977C-A87AC1FD43ED}" srcId="{0B2E0939-1BB2-402C-94BB-52BF326CA02D}" destId="{32210D18-0D95-4B3B-89E4-5E57426829F7}" srcOrd="0" destOrd="0" parTransId="{AE840A16-96B9-4695-8379-AC8F0451232C}" sibTransId="{EA47FD79-5084-4EEC-97DB-E42090A49DDB}"/>
    <dgm:cxn modelId="{544C72DD-C80C-4254-98CA-C2EE725A3F5C}" srcId="{0B2E0939-1BB2-402C-94BB-52BF326CA02D}" destId="{009F683D-CA2E-4CC3-899E-7CEB044AAAE9}" srcOrd="1" destOrd="0" parTransId="{552EA2EE-897F-44B6-955A-8515DFC00191}" sibTransId="{BC63D903-00AE-45D9-AA25-4CECCD14974F}"/>
    <dgm:cxn modelId="{C029D027-F3FF-4687-8DBD-DC5807173E05}" type="presOf" srcId="{88FA0C86-9B80-4655-9A5C-DDD2A13B8988}" destId="{FBA8E691-C070-442E-A7AC-88B6424518A0}" srcOrd="0" destOrd="0" presId="urn:microsoft.com/office/officeart/2005/8/layout/lProcess3"/>
    <dgm:cxn modelId="{3E883828-9CC7-4225-BF15-62E51F4DFFC1}" type="presOf" srcId="{9A2DA137-1A1D-4235-A743-CE220CA7E8C6}" destId="{47CB272B-54FF-409A-B92D-1A35BEF996C8}" srcOrd="0" destOrd="0" presId="urn:microsoft.com/office/officeart/2005/8/layout/lProcess3"/>
    <dgm:cxn modelId="{D680AFEC-608B-438B-AC8A-5135EBFBED35}" srcId="{2AB15B5A-70D4-4168-B091-0B7D98631757}" destId="{8CDC4BB7-BDC6-46EB-8A29-EBDE092E3DFB}" srcOrd="2" destOrd="0" parTransId="{2C63E346-A39E-45A0-AEDB-AF35DE9F98DF}" sibTransId="{FAB56203-01F1-465B-A388-FDB2A94C806C}"/>
    <dgm:cxn modelId="{F546F8E1-5FFE-4842-B83C-7300F0C7CD8F}" type="presOf" srcId="{8CDC4BB7-BDC6-46EB-8A29-EBDE092E3DFB}" destId="{4FD71991-33E7-4CFB-A202-1D50A658A793}" srcOrd="0" destOrd="0" presId="urn:microsoft.com/office/officeart/2005/8/layout/lProcess3"/>
    <dgm:cxn modelId="{2429C6F6-58C3-485C-A547-9CAFB01A776A}" srcId="{8CDC4BB7-BDC6-46EB-8A29-EBDE092E3DFB}" destId="{2CF1569F-7CF1-49BF-BF09-746C5E06C849}" srcOrd="0" destOrd="0" parTransId="{D76936E6-B767-47F8-A645-1BE9CFC92125}" sibTransId="{2E66A029-810A-4256-81CA-CE5EBEB13A35}"/>
    <dgm:cxn modelId="{7A9898B9-8216-4CE3-9666-3AC17FF2AA3B}" type="presOf" srcId="{32210D18-0D95-4B3B-89E4-5E57426829F7}" destId="{EEEEBBE5-C54B-4E7B-BD6F-F9BA9B656986}" srcOrd="0" destOrd="0" presId="urn:microsoft.com/office/officeart/2005/8/layout/lProcess3"/>
    <dgm:cxn modelId="{B01F3502-B743-4253-A452-18739518E0B1}" srcId="{FF6189A2-6949-4F1A-9877-416618F49AF8}" destId="{88FA0C86-9B80-4655-9A5C-DDD2A13B8988}" srcOrd="1" destOrd="0" parTransId="{2BA8C645-9A6F-41C4-98E5-759C16A72BA4}" sibTransId="{B54DCC0F-88CA-4402-BBDE-4C0ECE1D1D96}"/>
    <dgm:cxn modelId="{885CFDB7-DF93-4EBB-99F4-C4029F8A13F8}" type="presOf" srcId="{0B2E0939-1BB2-402C-94BB-52BF326CA02D}" destId="{E9EB1B4D-4465-4527-BFC4-627E11F0FC9F}" srcOrd="0" destOrd="0" presId="urn:microsoft.com/office/officeart/2005/8/layout/lProcess3"/>
    <dgm:cxn modelId="{EB396D90-893E-4345-B500-A0650ED96052}" type="presOf" srcId="{2CF1569F-7CF1-49BF-BF09-746C5E06C849}" destId="{B36C97B8-F08F-4DBD-8406-D8BE57DCC19C}" srcOrd="0" destOrd="0" presId="urn:microsoft.com/office/officeart/2005/8/layout/lProcess3"/>
    <dgm:cxn modelId="{86CA01D9-BF48-4DF2-89B0-58005A97D54A}" srcId="{2AB15B5A-70D4-4168-B091-0B7D98631757}" destId="{0B2E0939-1BB2-402C-94BB-52BF326CA02D}" srcOrd="1" destOrd="0" parTransId="{9666BE16-DDFC-4A26-B53F-3799D717DBA5}" sibTransId="{B26CB126-9F55-4E3B-B006-25AED1E94E7F}"/>
    <dgm:cxn modelId="{BDC79037-0676-4CDC-8D88-4F454F169C96}" srcId="{FF6189A2-6949-4F1A-9877-416618F49AF8}" destId="{E3BBC42B-71FC-48A7-84E2-EF67C534819C}" srcOrd="0" destOrd="0" parTransId="{DF1A207A-947F-4133-910C-608E803A5ABD}" sibTransId="{6B3E089F-D5BB-43F3-AC94-71D35E03FCC3}"/>
    <dgm:cxn modelId="{15C92A6C-9736-4C4C-9742-CE6663C921F4}" type="presParOf" srcId="{0BC23379-BBB8-482C-AC14-06207831BCFA}" destId="{20CD1D4E-4DAE-4BD1-864D-30F3685D45FC}" srcOrd="0" destOrd="0" presId="urn:microsoft.com/office/officeart/2005/8/layout/lProcess3"/>
    <dgm:cxn modelId="{8005E5F0-269C-46EF-ADCF-431247042C1B}" type="presParOf" srcId="{20CD1D4E-4DAE-4BD1-864D-30F3685D45FC}" destId="{ED27CC33-B0BF-4344-83D4-124CB4A134D8}" srcOrd="0" destOrd="0" presId="urn:microsoft.com/office/officeart/2005/8/layout/lProcess3"/>
    <dgm:cxn modelId="{09F9CE30-8632-489E-B5F3-76022844D638}" type="presParOf" srcId="{20CD1D4E-4DAE-4BD1-864D-30F3685D45FC}" destId="{731FB3B8-9287-4A16-B569-2B3E9866EA0F}" srcOrd="1" destOrd="0" presId="urn:microsoft.com/office/officeart/2005/8/layout/lProcess3"/>
    <dgm:cxn modelId="{C6A57262-132D-4C3F-84DF-85F6112EEDD5}" type="presParOf" srcId="{20CD1D4E-4DAE-4BD1-864D-30F3685D45FC}" destId="{F04E0DC0-7AB7-466C-9A5C-807F4F16A08A}" srcOrd="2" destOrd="0" presId="urn:microsoft.com/office/officeart/2005/8/layout/lProcess3"/>
    <dgm:cxn modelId="{BA1C9269-4374-4282-89F8-B1EF111FAD5E}" type="presParOf" srcId="{20CD1D4E-4DAE-4BD1-864D-30F3685D45FC}" destId="{E516071C-3990-40E3-9A21-627A9EA57A04}" srcOrd="3" destOrd="0" presId="urn:microsoft.com/office/officeart/2005/8/layout/lProcess3"/>
    <dgm:cxn modelId="{D27CB0CE-4612-4ECB-955D-487778687E5B}" type="presParOf" srcId="{20CD1D4E-4DAE-4BD1-864D-30F3685D45FC}" destId="{FBA8E691-C070-442E-A7AC-88B6424518A0}" srcOrd="4" destOrd="0" presId="urn:microsoft.com/office/officeart/2005/8/layout/lProcess3"/>
    <dgm:cxn modelId="{CB8628E4-3AC5-414C-9723-E49C355B68FA}" type="presParOf" srcId="{0BC23379-BBB8-482C-AC14-06207831BCFA}" destId="{0EE8D8B1-A5D6-4DF4-A4BA-76C668D43EFC}" srcOrd="1" destOrd="0" presId="urn:microsoft.com/office/officeart/2005/8/layout/lProcess3"/>
    <dgm:cxn modelId="{2B63E831-8653-4F81-BF00-A2054E10A9E0}" type="presParOf" srcId="{0BC23379-BBB8-482C-AC14-06207831BCFA}" destId="{A80EAC94-994A-4CB4-8FA7-0A17C569F79E}" srcOrd="2" destOrd="0" presId="urn:microsoft.com/office/officeart/2005/8/layout/lProcess3"/>
    <dgm:cxn modelId="{FA028572-FCE6-4711-966F-B63447603CD9}" type="presParOf" srcId="{A80EAC94-994A-4CB4-8FA7-0A17C569F79E}" destId="{E9EB1B4D-4465-4527-BFC4-627E11F0FC9F}" srcOrd="0" destOrd="0" presId="urn:microsoft.com/office/officeart/2005/8/layout/lProcess3"/>
    <dgm:cxn modelId="{B2817E4E-F4D7-42DD-808C-FD105AF67ABC}" type="presParOf" srcId="{A80EAC94-994A-4CB4-8FA7-0A17C569F79E}" destId="{B22D43E7-E71B-4C27-B01A-48F8C7F53141}" srcOrd="1" destOrd="0" presId="urn:microsoft.com/office/officeart/2005/8/layout/lProcess3"/>
    <dgm:cxn modelId="{1D78102B-DA0A-429E-A365-5D82F9113201}" type="presParOf" srcId="{A80EAC94-994A-4CB4-8FA7-0A17C569F79E}" destId="{EEEEBBE5-C54B-4E7B-BD6F-F9BA9B656986}" srcOrd="2" destOrd="0" presId="urn:microsoft.com/office/officeart/2005/8/layout/lProcess3"/>
    <dgm:cxn modelId="{CB96881A-9B61-40EA-96DF-889086DA5DF7}" type="presParOf" srcId="{A80EAC94-994A-4CB4-8FA7-0A17C569F79E}" destId="{616DEE00-5001-473C-984D-B4DC834187A5}" srcOrd="3" destOrd="0" presId="urn:microsoft.com/office/officeart/2005/8/layout/lProcess3"/>
    <dgm:cxn modelId="{0CF82E30-5E4D-4CB4-9DBF-B355C63BB84D}" type="presParOf" srcId="{A80EAC94-994A-4CB4-8FA7-0A17C569F79E}" destId="{B2A87EB7-3AB4-4A9F-BA4B-FD1A50274BB2}" srcOrd="4" destOrd="0" presId="urn:microsoft.com/office/officeart/2005/8/layout/lProcess3"/>
    <dgm:cxn modelId="{DC35A5EF-DDF1-4AEE-B60F-AB3FCFE89C0C}" type="presParOf" srcId="{0BC23379-BBB8-482C-AC14-06207831BCFA}" destId="{80A3885A-DD72-4AF8-80DF-7C28DC352828}" srcOrd="3" destOrd="0" presId="urn:microsoft.com/office/officeart/2005/8/layout/lProcess3"/>
    <dgm:cxn modelId="{5C3B9D33-2A2F-4B44-8E7D-72CAB0C9477E}" type="presParOf" srcId="{0BC23379-BBB8-482C-AC14-06207831BCFA}" destId="{D8976EC8-58D5-48F2-BA3D-29A9EE3F02A9}" srcOrd="4" destOrd="0" presId="urn:microsoft.com/office/officeart/2005/8/layout/lProcess3"/>
    <dgm:cxn modelId="{6C6892BC-29AF-44B3-839E-1DFAFA7A8764}" type="presParOf" srcId="{D8976EC8-58D5-48F2-BA3D-29A9EE3F02A9}" destId="{4FD71991-33E7-4CFB-A202-1D50A658A793}" srcOrd="0" destOrd="0" presId="urn:microsoft.com/office/officeart/2005/8/layout/lProcess3"/>
    <dgm:cxn modelId="{20504F1F-CBE4-40DD-95D1-A9F6391421B5}" type="presParOf" srcId="{D8976EC8-58D5-48F2-BA3D-29A9EE3F02A9}" destId="{D7BD87E5-F944-4D71-83E4-ECB66E2F0DED}" srcOrd="1" destOrd="0" presId="urn:microsoft.com/office/officeart/2005/8/layout/lProcess3"/>
    <dgm:cxn modelId="{3A00BE1A-48E2-49CF-92A0-3E9577764613}" type="presParOf" srcId="{D8976EC8-58D5-48F2-BA3D-29A9EE3F02A9}" destId="{B36C97B8-F08F-4DBD-8406-D8BE57DCC19C}" srcOrd="2" destOrd="0" presId="urn:microsoft.com/office/officeart/2005/8/layout/lProcess3"/>
    <dgm:cxn modelId="{4EFD191D-1F78-4FE8-8FAB-06D302AE9D96}" type="presParOf" srcId="{D8976EC8-58D5-48F2-BA3D-29A9EE3F02A9}" destId="{73D021B7-D10D-41D1-BDC7-94A9F4671790}" srcOrd="3" destOrd="0" presId="urn:microsoft.com/office/officeart/2005/8/layout/lProcess3"/>
    <dgm:cxn modelId="{62772B01-270D-46B4-8427-00B82D5F3AF3}" type="presParOf" srcId="{D8976EC8-58D5-48F2-BA3D-29A9EE3F02A9}" destId="{47CB272B-54FF-409A-B92D-1A35BEF996C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6AFDB-6160-4F21-9EAD-A94BD61C710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98FC4C-EB8D-44B5-9C85-0B4030AD66A5}">
      <dgm:prSet/>
      <dgm:spPr/>
      <dgm:t>
        <a:bodyPr/>
        <a:lstStyle/>
        <a:p>
          <a:pPr rtl="0"/>
          <a:r>
            <a:rPr lang="pt-BR" b="1" dirty="0" smtClean="0"/>
            <a:t>Revisão geral e Elaboração de uma proposta completa </a:t>
          </a:r>
          <a:endParaRPr lang="pt-BR" dirty="0"/>
        </a:p>
      </dgm:t>
    </dgm:pt>
    <dgm:pt modelId="{830E950C-C380-4A12-9688-99E0CB92E425}" type="parTrans" cxnId="{FF61ABF0-EECB-4CD6-98BD-049DFC029A08}">
      <dgm:prSet/>
      <dgm:spPr/>
      <dgm:t>
        <a:bodyPr/>
        <a:lstStyle/>
        <a:p>
          <a:endParaRPr lang="pt-BR"/>
        </a:p>
      </dgm:t>
    </dgm:pt>
    <dgm:pt modelId="{C1F56C8A-9E0F-40EB-9596-D1B9123FDDAC}" type="sibTrans" cxnId="{FF61ABF0-EECB-4CD6-98BD-049DFC029A08}">
      <dgm:prSet/>
      <dgm:spPr/>
      <dgm:t>
        <a:bodyPr/>
        <a:lstStyle/>
        <a:p>
          <a:endParaRPr lang="pt-BR"/>
        </a:p>
      </dgm:t>
    </dgm:pt>
    <dgm:pt modelId="{090212CB-A118-4CFC-902F-1B718C934F8B}">
      <dgm:prSet/>
      <dgm:spPr/>
      <dgm:t>
        <a:bodyPr/>
        <a:lstStyle/>
        <a:p>
          <a:pPr rtl="0"/>
          <a:r>
            <a:rPr lang="pt-BR" b="1" dirty="0" smtClean="0"/>
            <a:t>Validação com BID, FMI, GT/CONFAZ</a:t>
          </a:r>
          <a:endParaRPr lang="pt-BR" dirty="0"/>
        </a:p>
      </dgm:t>
    </dgm:pt>
    <dgm:pt modelId="{B6014289-9226-4664-9CBC-26FF33AB6962}" type="parTrans" cxnId="{012C7039-5215-481D-A7BF-618B0EFCEC2F}">
      <dgm:prSet/>
      <dgm:spPr/>
      <dgm:t>
        <a:bodyPr/>
        <a:lstStyle/>
        <a:p>
          <a:endParaRPr lang="pt-BR"/>
        </a:p>
      </dgm:t>
    </dgm:pt>
    <dgm:pt modelId="{98529C4F-2EBE-44BF-B4B2-D18625FBF577}" type="sibTrans" cxnId="{012C7039-5215-481D-A7BF-618B0EFCEC2F}">
      <dgm:prSet/>
      <dgm:spPr/>
      <dgm:t>
        <a:bodyPr/>
        <a:lstStyle/>
        <a:p>
          <a:endParaRPr lang="pt-BR"/>
        </a:p>
      </dgm:t>
    </dgm:pt>
    <dgm:pt modelId="{775F49E6-EFCC-4355-8B98-5F87C6D6A0D2}">
      <dgm:prSet/>
      <dgm:spPr/>
      <dgm:t>
        <a:bodyPr/>
        <a:lstStyle/>
        <a:p>
          <a:pPr rtl="0"/>
          <a:r>
            <a:rPr lang="pt-BR" b="1" dirty="0" smtClean="0"/>
            <a:t>Revisão e ajustes na pesquisa com base nas observações item anterior</a:t>
          </a:r>
          <a:endParaRPr lang="pt-BR" dirty="0"/>
        </a:p>
      </dgm:t>
    </dgm:pt>
    <dgm:pt modelId="{F4B50A48-F861-459E-B103-E951C73DED29}" type="parTrans" cxnId="{BB017F64-D766-4136-9B1A-89B9BA395D45}">
      <dgm:prSet/>
      <dgm:spPr/>
      <dgm:t>
        <a:bodyPr/>
        <a:lstStyle/>
        <a:p>
          <a:endParaRPr lang="pt-BR"/>
        </a:p>
      </dgm:t>
    </dgm:pt>
    <dgm:pt modelId="{2A8BC2CE-9C8E-4551-BF63-969E7492B8E0}" type="sibTrans" cxnId="{BB017F64-D766-4136-9B1A-89B9BA395D45}">
      <dgm:prSet/>
      <dgm:spPr/>
      <dgm:t>
        <a:bodyPr/>
        <a:lstStyle/>
        <a:p>
          <a:endParaRPr lang="pt-BR"/>
        </a:p>
      </dgm:t>
    </dgm:pt>
    <dgm:pt modelId="{F781AEED-CD10-4CCE-92BF-8E9AEA1EE82D}">
      <dgm:prSet/>
      <dgm:spPr/>
      <dgm:t>
        <a:bodyPr/>
        <a:lstStyle/>
        <a:p>
          <a:pPr rtl="0"/>
          <a:r>
            <a:rPr lang="pt-BR" b="1" dirty="0" smtClean="0"/>
            <a:t>Aplicação da pesquisa piloto</a:t>
          </a:r>
          <a:endParaRPr lang="pt-BR" dirty="0"/>
        </a:p>
      </dgm:t>
    </dgm:pt>
    <dgm:pt modelId="{5FD5428E-DC78-4971-919C-3255CBEA3B88}" type="parTrans" cxnId="{75EE624C-8F02-45E7-AC9D-7FCC8E52286C}">
      <dgm:prSet/>
      <dgm:spPr/>
      <dgm:t>
        <a:bodyPr/>
        <a:lstStyle/>
        <a:p>
          <a:endParaRPr lang="pt-BR"/>
        </a:p>
      </dgm:t>
    </dgm:pt>
    <dgm:pt modelId="{F5034365-DCC0-4883-99F0-0656FEB979F9}" type="sibTrans" cxnId="{75EE624C-8F02-45E7-AC9D-7FCC8E52286C}">
      <dgm:prSet/>
      <dgm:spPr/>
      <dgm:t>
        <a:bodyPr/>
        <a:lstStyle/>
        <a:p>
          <a:endParaRPr lang="pt-BR"/>
        </a:p>
      </dgm:t>
    </dgm:pt>
    <dgm:pt modelId="{65616080-56BD-447E-8C64-4DA57AF85591}">
      <dgm:prSet/>
      <dgm:spPr/>
      <dgm:t>
        <a:bodyPr/>
        <a:lstStyle/>
        <a:p>
          <a:pPr rtl="0"/>
          <a:r>
            <a:rPr lang="pt-BR" b="1" dirty="0" smtClean="0"/>
            <a:t>Apresentação no </a:t>
          </a:r>
          <a:r>
            <a:rPr lang="pt-BR" b="1" dirty="0" err="1" smtClean="0"/>
            <a:t>Pré</a:t>
          </a:r>
          <a:r>
            <a:rPr lang="pt-BR" b="1" dirty="0" smtClean="0"/>
            <a:t>-CONFAZ dos resultados do piloto</a:t>
          </a:r>
          <a:endParaRPr lang="pt-BR" dirty="0"/>
        </a:p>
      </dgm:t>
    </dgm:pt>
    <dgm:pt modelId="{37E41020-9642-4D66-921A-5389F9F69D27}" type="parTrans" cxnId="{8587B80A-6052-4912-9C72-EEDFE0563FDE}">
      <dgm:prSet/>
      <dgm:spPr/>
      <dgm:t>
        <a:bodyPr/>
        <a:lstStyle/>
        <a:p>
          <a:endParaRPr lang="pt-BR"/>
        </a:p>
      </dgm:t>
    </dgm:pt>
    <dgm:pt modelId="{BA540E6B-9119-4DA8-98C6-F9549FB4E3BC}" type="sibTrans" cxnId="{8587B80A-6052-4912-9C72-EEDFE0563FDE}">
      <dgm:prSet/>
      <dgm:spPr/>
      <dgm:t>
        <a:bodyPr/>
        <a:lstStyle/>
        <a:p>
          <a:endParaRPr lang="pt-BR"/>
        </a:p>
      </dgm:t>
    </dgm:pt>
    <dgm:pt modelId="{BD32CC40-3645-4D63-9923-F42C75AE53BC}">
      <dgm:prSet/>
      <dgm:spPr/>
      <dgm:t>
        <a:bodyPr/>
        <a:lstStyle/>
        <a:p>
          <a:pPr rtl="0"/>
          <a:r>
            <a:rPr lang="pt-BR" b="1" dirty="0" smtClean="0"/>
            <a:t>Implementação do levantamento no sistema de coleta</a:t>
          </a:r>
          <a:endParaRPr lang="pt-BR" dirty="0"/>
        </a:p>
      </dgm:t>
    </dgm:pt>
    <dgm:pt modelId="{DB7F2588-DB68-42D6-BBA1-5D141E558EDF}" type="parTrans" cxnId="{A4715CA6-11A9-4C1E-905E-098645648C4F}">
      <dgm:prSet/>
      <dgm:spPr/>
      <dgm:t>
        <a:bodyPr/>
        <a:lstStyle/>
        <a:p>
          <a:endParaRPr lang="pt-BR"/>
        </a:p>
      </dgm:t>
    </dgm:pt>
    <dgm:pt modelId="{D6D24318-15A5-4B6F-820D-BD577F20AFD9}" type="sibTrans" cxnId="{A4715CA6-11A9-4C1E-905E-098645648C4F}">
      <dgm:prSet/>
      <dgm:spPr/>
      <dgm:t>
        <a:bodyPr/>
        <a:lstStyle/>
        <a:p>
          <a:endParaRPr lang="pt-BR"/>
        </a:p>
      </dgm:t>
    </dgm:pt>
    <dgm:pt modelId="{38B83B83-798E-4C6D-B71F-08E78712A887}">
      <dgm:prSet/>
      <dgm:spPr/>
      <dgm:t>
        <a:bodyPr/>
        <a:lstStyle/>
        <a:p>
          <a:pPr rtl="0"/>
          <a:r>
            <a:rPr lang="pt-BR" b="1" dirty="0" smtClean="0"/>
            <a:t>Coleta dos dados em todas UF</a:t>
          </a:r>
          <a:endParaRPr lang="pt-BR" dirty="0"/>
        </a:p>
      </dgm:t>
    </dgm:pt>
    <dgm:pt modelId="{EFA978A3-6786-44D4-87C0-365AA5675785}" type="parTrans" cxnId="{83C0BCD4-9D34-47E3-A98B-EA698025C158}">
      <dgm:prSet/>
      <dgm:spPr/>
      <dgm:t>
        <a:bodyPr/>
        <a:lstStyle/>
        <a:p>
          <a:endParaRPr lang="pt-BR"/>
        </a:p>
      </dgm:t>
    </dgm:pt>
    <dgm:pt modelId="{867A8BCD-A53E-4C7D-A555-E833D92CB0BD}" type="sibTrans" cxnId="{83C0BCD4-9D34-47E3-A98B-EA698025C158}">
      <dgm:prSet/>
      <dgm:spPr/>
      <dgm:t>
        <a:bodyPr/>
        <a:lstStyle/>
        <a:p>
          <a:endParaRPr lang="pt-BR"/>
        </a:p>
      </dgm:t>
    </dgm:pt>
    <dgm:pt modelId="{34D5C97B-44CD-42B6-9444-159A2359DC19}">
      <dgm:prSet/>
      <dgm:spPr/>
      <dgm:t>
        <a:bodyPr/>
        <a:lstStyle/>
        <a:p>
          <a:pPr rtl="0"/>
          <a:r>
            <a:rPr lang="pt-BR" b="1" dirty="0" smtClean="0"/>
            <a:t>Geração da base de dados, tabulação e análise</a:t>
          </a:r>
          <a:endParaRPr lang="pt-BR" dirty="0"/>
        </a:p>
      </dgm:t>
    </dgm:pt>
    <dgm:pt modelId="{207198AD-C50D-42F2-B93C-2DF9B2648A06}" type="parTrans" cxnId="{4F9BBFB2-858F-43A1-9056-400F9491C4A1}">
      <dgm:prSet/>
      <dgm:spPr/>
      <dgm:t>
        <a:bodyPr/>
        <a:lstStyle/>
        <a:p>
          <a:endParaRPr lang="pt-BR"/>
        </a:p>
      </dgm:t>
    </dgm:pt>
    <dgm:pt modelId="{7D4D713E-48DE-4223-82E2-58579C06DCDB}" type="sibTrans" cxnId="{4F9BBFB2-858F-43A1-9056-400F9491C4A1}">
      <dgm:prSet/>
      <dgm:spPr/>
      <dgm:t>
        <a:bodyPr/>
        <a:lstStyle/>
        <a:p>
          <a:endParaRPr lang="pt-BR"/>
        </a:p>
      </dgm:t>
    </dgm:pt>
    <dgm:pt modelId="{09A0C722-C4C4-4E15-AEF2-B11E0F54A7EB}">
      <dgm:prSet/>
      <dgm:spPr/>
      <dgm:t>
        <a:bodyPr/>
        <a:lstStyle/>
        <a:p>
          <a:pPr rtl="0"/>
          <a:r>
            <a:rPr lang="pt-BR" b="1" smtClean="0"/>
            <a:t>Apresentação para UFs e no Pré-CONFAZ</a:t>
          </a:r>
          <a:endParaRPr lang="pt-BR"/>
        </a:p>
      </dgm:t>
    </dgm:pt>
    <dgm:pt modelId="{51A7FB28-3A67-41FE-95A6-EE760ADA559F}" type="parTrans" cxnId="{F0DAD304-04EE-49DB-891E-7F493FB7C5CB}">
      <dgm:prSet/>
      <dgm:spPr/>
      <dgm:t>
        <a:bodyPr/>
        <a:lstStyle/>
        <a:p>
          <a:endParaRPr lang="pt-BR"/>
        </a:p>
      </dgm:t>
    </dgm:pt>
    <dgm:pt modelId="{6E1719A5-F4FC-4ADD-918F-0F8826467B31}" type="sibTrans" cxnId="{F0DAD304-04EE-49DB-891E-7F493FB7C5CB}">
      <dgm:prSet/>
      <dgm:spPr/>
      <dgm:t>
        <a:bodyPr/>
        <a:lstStyle/>
        <a:p>
          <a:endParaRPr lang="pt-BR"/>
        </a:p>
      </dgm:t>
    </dgm:pt>
    <dgm:pt modelId="{FCEA4187-C7B5-458E-8ECF-619FC05B16B4}" type="pres">
      <dgm:prSet presAssocID="{6DF6AFDB-6160-4F21-9EAD-A94BD61C71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9E43A0-B703-4123-A822-D071E832C8A3}" type="pres">
      <dgm:prSet presAssocID="{2B98FC4C-EB8D-44B5-9C85-0B4030AD66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049803-C4DD-4882-B777-ABDA00115304}" type="pres">
      <dgm:prSet presAssocID="{C1F56C8A-9E0F-40EB-9596-D1B9123FDDAC}" presName="sibTrans" presStyleLbl="sibTrans2D1" presStyleIdx="0" presStyleCnt="8"/>
      <dgm:spPr/>
      <dgm:t>
        <a:bodyPr/>
        <a:lstStyle/>
        <a:p>
          <a:endParaRPr lang="pt-BR"/>
        </a:p>
      </dgm:t>
    </dgm:pt>
    <dgm:pt modelId="{E3BDFCFB-D9A5-45D2-8340-FEF07C7EF01B}" type="pres">
      <dgm:prSet presAssocID="{C1F56C8A-9E0F-40EB-9596-D1B9123FDDAC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F17D88E6-322F-402C-89EE-02ECEBCD72C7}" type="pres">
      <dgm:prSet presAssocID="{090212CB-A118-4CFC-902F-1B718C934F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3BDF4-A31A-414C-8D6E-05D5DCAAB495}" type="pres">
      <dgm:prSet presAssocID="{98529C4F-2EBE-44BF-B4B2-D18625FBF577}" presName="sibTrans" presStyleLbl="sibTrans2D1" presStyleIdx="1" presStyleCnt="8"/>
      <dgm:spPr/>
      <dgm:t>
        <a:bodyPr/>
        <a:lstStyle/>
        <a:p>
          <a:endParaRPr lang="pt-BR"/>
        </a:p>
      </dgm:t>
    </dgm:pt>
    <dgm:pt modelId="{D2F4F2B0-31BB-4077-8776-E169C4BE7CA8}" type="pres">
      <dgm:prSet presAssocID="{98529C4F-2EBE-44BF-B4B2-D18625FBF577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7A4CDB15-7E9D-47E1-AB52-A2E154C314EA}" type="pres">
      <dgm:prSet presAssocID="{775F49E6-EFCC-4355-8B98-5F87C6D6A0D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8F1EF-5507-4BE0-B4A0-65FE664BBCC7}" type="pres">
      <dgm:prSet presAssocID="{2A8BC2CE-9C8E-4551-BF63-969E7492B8E0}" presName="sibTrans" presStyleLbl="sibTrans2D1" presStyleIdx="2" presStyleCnt="8"/>
      <dgm:spPr/>
      <dgm:t>
        <a:bodyPr/>
        <a:lstStyle/>
        <a:p>
          <a:endParaRPr lang="pt-BR"/>
        </a:p>
      </dgm:t>
    </dgm:pt>
    <dgm:pt modelId="{ACE0DD46-305F-486A-BA0C-F1AD45A9FEE5}" type="pres">
      <dgm:prSet presAssocID="{2A8BC2CE-9C8E-4551-BF63-969E7492B8E0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9BA29EF5-37F6-472B-B9AA-0A7FAA2B7783}" type="pres">
      <dgm:prSet presAssocID="{F781AEED-CD10-4CCE-92BF-8E9AEA1EE82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FD44E-8604-4DF1-B165-92FC2F7FFFB0}" type="pres">
      <dgm:prSet presAssocID="{F5034365-DCC0-4883-99F0-0656FEB979F9}" presName="sibTrans" presStyleLbl="sibTrans2D1" presStyleIdx="3" presStyleCnt="8"/>
      <dgm:spPr/>
      <dgm:t>
        <a:bodyPr/>
        <a:lstStyle/>
        <a:p>
          <a:endParaRPr lang="pt-BR"/>
        </a:p>
      </dgm:t>
    </dgm:pt>
    <dgm:pt modelId="{D712E8D3-C687-4D99-AADC-FAF12F9C921B}" type="pres">
      <dgm:prSet presAssocID="{F5034365-DCC0-4883-99F0-0656FEB979F9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611BDBA4-7E80-49F5-A2F1-23C2DC4CCB97}" type="pres">
      <dgm:prSet presAssocID="{65616080-56BD-447E-8C64-4DA57AF8559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7535E-6069-4D5A-B116-B46D072B60BC}" type="pres">
      <dgm:prSet presAssocID="{BA540E6B-9119-4DA8-98C6-F9549FB4E3BC}" presName="sibTrans" presStyleLbl="sibTrans2D1" presStyleIdx="4" presStyleCnt="8"/>
      <dgm:spPr/>
      <dgm:t>
        <a:bodyPr/>
        <a:lstStyle/>
        <a:p>
          <a:endParaRPr lang="pt-BR"/>
        </a:p>
      </dgm:t>
    </dgm:pt>
    <dgm:pt modelId="{F502B541-5DD6-46F5-90C8-28A84292450F}" type="pres">
      <dgm:prSet presAssocID="{BA540E6B-9119-4DA8-98C6-F9549FB4E3BC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18DA5F06-849A-47AC-BAC1-A1CFB9A9366C}" type="pres">
      <dgm:prSet presAssocID="{BD32CC40-3645-4D63-9923-F42C75AE53B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B1273-C241-4CEB-8CBF-6ADBF44D3572}" type="pres">
      <dgm:prSet presAssocID="{D6D24318-15A5-4B6F-820D-BD577F20AFD9}" presName="sibTrans" presStyleLbl="sibTrans2D1" presStyleIdx="5" presStyleCnt="8"/>
      <dgm:spPr/>
      <dgm:t>
        <a:bodyPr/>
        <a:lstStyle/>
        <a:p>
          <a:endParaRPr lang="pt-BR"/>
        </a:p>
      </dgm:t>
    </dgm:pt>
    <dgm:pt modelId="{1ECC4A14-61E1-4DED-AB6F-458ED6BF5780}" type="pres">
      <dgm:prSet presAssocID="{D6D24318-15A5-4B6F-820D-BD577F20AFD9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9EACE4DB-25C6-41F9-ACA0-4F900B5926DF}" type="pres">
      <dgm:prSet presAssocID="{38B83B83-798E-4C6D-B71F-08E78712A8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238102-6902-4F21-8F5B-13BCDAAA6C11}" type="pres">
      <dgm:prSet presAssocID="{867A8BCD-A53E-4C7D-A555-E833D92CB0BD}" presName="sibTrans" presStyleLbl="sibTrans2D1" presStyleIdx="6" presStyleCnt="8"/>
      <dgm:spPr/>
      <dgm:t>
        <a:bodyPr/>
        <a:lstStyle/>
        <a:p>
          <a:endParaRPr lang="pt-BR"/>
        </a:p>
      </dgm:t>
    </dgm:pt>
    <dgm:pt modelId="{8D02BC65-0E50-4E3B-8627-AD3C05D2288C}" type="pres">
      <dgm:prSet presAssocID="{867A8BCD-A53E-4C7D-A555-E833D92CB0BD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E3688AA6-696A-4A03-A8B2-8613777C4DE3}" type="pres">
      <dgm:prSet presAssocID="{34D5C97B-44CD-42B6-9444-159A2359DC1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CCED9-4891-4741-8EA1-D49FF305206E}" type="pres">
      <dgm:prSet presAssocID="{7D4D713E-48DE-4223-82E2-58579C06DCDB}" presName="sibTrans" presStyleLbl="sibTrans2D1" presStyleIdx="7" presStyleCnt="8"/>
      <dgm:spPr/>
      <dgm:t>
        <a:bodyPr/>
        <a:lstStyle/>
        <a:p>
          <a:endParaRPr lang="pt-BR"/>
        </a:p>
      </dgm:t>
    </dgm:pt>
    <dgm:pt modelId="{914823C4-E09B-4680-8801-6828F04DB0ED}" type="pres">
      <dgm:prSet presAssocID="{7D4D713E-48DE-4223-82E2-58579C06DCDB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131903E1-C08A-4F00-972F-C570DED92266}" type="pres">
      <dgm:prSet presAssocID="{09A0C722-C4C4-4E15-AEF2-B11E0F54A7E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EE624C-8F02-45E7-AC9D-7FCC8E52286C}" srcId="{6DF6AFDB-6160-4F21-9EAD-A94BD61C710F}" destId="{F781AEED-CD10-4CCE-92BF-8E9AEA1EE82D}" srcOrd="3" destOrd="0" parTransId="{5FD5428E-DC78-4971-919C-3255CBEA3B88}" sibTransId="{F5034365-DCC0-4883-99F0-0656FEB979F9}"/>
    <dgm:cxn modelId="{F0DAD304-04EE-49DB-891E-7F493FB7C5CB}" srcId="{6DF6AFDB-6160-4F21-9EAD-A94BD61C710F}" destId="{09A0C722-C4C4-4E15-AEF2-B11E0F54A7EB}" srcOrd="8" destOrd="0" parTransId="{51A7FB28-3A67-41FE-95A6-EE760ADA559F}" sibTransId="{6E1719A5-F4FC-4ADD-918F-0F8826467B31}"/>
    <dgm:cxn modelId="{BB017F64-D766-4136-9B1A-89B9BA395D45}" srcId="{6DF6AFDB-6160-4F21-9EAD-A94BD61C710F}" destId="{775F49E6-EFCC-4355-8B98-5F87C6D6A0D2}" srcOrd="2" destOrd="0" parTransId="{F4B50A48-F861-459E-B103-E951C73DED29}" sibTransId="{2A8BC2CE-9C8E-4551-BF63-969E7492B8E0}"/>
    <dgm:cxn modelId="{1D29FE8A-7F03-426C-B542-78B8FC77EE0F}" type="presOf" srcId="{38B83B83-798E-4C6D-B71F-08E78712A887}" destId="{9EACE4DB-25C6-41F9-ACA0-4F900B5926DF}" srcOrd="0" destOrd="0" presId="urn:microsoft.com/office/officeart/2005/8/layout/process5"/>
    <dgm:cxn modelId="{26031442-312B-4A38-93FD-F073BEC207FE}" type="presOf" srcId="{34D5C97B-44CD-42B6-9444-159A2359DC19}" destId="{E3688AA6-696A-4A03-A8B2-8613777C4DE3}" srcOrd="0" destOrd="0" presId="urn:microsoft.com/office/officeart/2005/8/layout/process5"/>
    <dgm:cxn modelId="{6058755A-EF3C-4E6A-8769-B3763C38AB11}" type="presOf" srcId="{C1F56C8A-9E0F-40EB-9596-D1B9123FDDAC}" destId="{06049803-C4DD-4882-B777-ABDA00115304}" srcOrd="0" destOrd="0" presId="urn:microsoft.com/office/officeart/2005/8/layout/process5"/>
    <dgm:cxn modelId="{4F9BBFB2-858F-43A1-9056-400F9491C4A1}" srcId="{6DF6AFDB-6160-4F21-9EAD-A94BD61C710F}" destId="{34D5C97B-44CD-42B6-9444-159A2359DC19}" srcOrd="7" destOrd="0" parTransId="{207198AD-C50D-42F2-B93C-2DF9B2648A06}" sibTransId="{7D4D713E-48DE-4223-82E2-58579C06DCDB}"/>
    <dgm:cxn modelId="{D2501B01-8361-42CD-B662-39063A811B92}" type="presOf" srcId="{D6D24318-15A5-4B6F-820D-BD577F20AFD9}" destId="{1ECC4A14-61E1-4DED-AB6F-458ED6BF5780}" srcOrd="1" destOrd="0" presId="urn:microsoft.com/office/officeart/2005/8/layout/process5"/>
    <dgm:cxn modelId="{012C7039-5215-481D-A7BF-618B0EFCEC2F}" srcId="{6DF6AFDB-6160-4F21-9EAD-A94BD61C710F}" destId="{090212CB-A118-4CFC-902F-1B718C934F8B}" srcOrd="1" destOrd="0" parTransId="{B6014289-9226-4664-9CBC-26FF33AB6962}" sibTransId="{98529C4F-2EBE-44BF-B4B2-D18625FBF577}"/>
    <dgm:cxn modelId="{C8281F68-DC13-427F-A9B8-B80A6799AD2A}" type="presOf" srcId="{98529C4F-2EBE-44BF-B4B2-D18625FBF577}" destId="{D2F4F2B0-31BB-4077-8776-E169C4BE7CA8}" srcOrd="1" destOrd="0" presId="urn:microsoft.com/office/officeart/2005/8/layout/process5"/>
    <dgm:cxn modelId="{FF61ABF0-EECB-4CD6-98BD-049DFC029A08}" srcId="{6DF6AFDB-6160-4F21-9EAD-A94BD61C710F}" destId="{2B98FC4C-EB8D-44B5-9C85-0B4030AD66A5}" srcOrd="0" destOrd="0" parTransId="{830E950C-C380-4A12-9688-99E0CB92E425}" sibTransId="{C1F56C8A-9E0F-40EB-9596-D1B9123FDDAC}"/>
    <dgm:cxn modelId="{6E6768E0-3F9D-4A7B-9E94-868C98FD3B92}" type="presOf" srcId="{7D4D713E-48DE-4223-82E2-58579C06DCDB}" destId="{914823C4-E09B-4680-8801-6828F04DB0ED}" srcOrd="1" destOrd="0" presId="urn:microsoft.com/office/officeart/2005/8/layout/process5"/>
    <dgm:cxn modelId="{A050A519-1105-49CD-9D2B-6E59BB14B27F}" type="presOf" srcId="{F5034365-DCC0-4883-99F0-0656FEB979F9}" destId="{865FD44E-8604-4DF1-B165-92FC2F7FFFB0}" srcOrd="0" destOrd="0" presId="urn:microsoft.com/office/officeart/2005/8/layout/process5"/>
    <dgm:cxn modelId="{65C08E38-2AAD-48C6-B781-BA018DE02514}" type="presOf" srcId="{6DF6AFDB-6160-4F21-9EAD-A94BD61C710F}" destId="{FCEA4187-C7B5-458E-8ECF-619FC05B16B4}" srcOrd="0" destOrd="0" presId="urn:microsoft.com/office/officeart/2005/8/layout/process5"/>
    <dgm:cxn modelId="{98025EE5-1201-443D-8EA8-F890567F3645}" type="presOf" srcId="{65616080-56BD-447E-8C64-4DA57AF85591}" destId="{611BDBA4-7E80-49F5-A2F1-23C2DC4CCB97}" srcOrd="0" destOrd="0" presId="urn:microsoft.com/office/officeart/2005/8/layout/process5"/>
    <dgm:cxn modelId="{4B87E76F-5609-443F-BCE2-A1F0634FA65A}" type="presOf" srcId="{867A8BCD-A53E-4C7D-A555-E833D92CB0BD}" destId="{8D02BC65-0E50-4E3B-8627-AD3C05D2288C}" srcOrd="1" destOrd="0" presId="urn:microsoft.com/office/officeart/2005/8/layout/process5"/>
    <dgm:cxn modelId="{B1FA97C9-139A-46A5-ADD6-73A7F40260FA}" type="presOf" srcId="{98529C4F-2EBE-44BF-B4B2-D18625FBF577}" destId="{6883BDF4-A31A-414C-8D6E-05D5DCAAB495}" srcOrd="0" destOrd="0" presId="urn:microsoft.com/office/officeart/2005/8/layout/process5"/>
    <dgm:cxn modelId="{E2192B34-F5EB-4E98-B986-C0BD88DACFB9}" type="presOf" srcId="{2A8BC2CE-9C8E-4551-BF63-969E7492B8E0}" destId="{ACE0DD46-305F-486A-BA0C-F1AD45A9FEE5}" srcOrd="1" destOrd="0" presId="urn:microsoft.com/office/officeart/2005/8/layout/process5"/>
    <dgm:cxn modelId="{638AA800-C7C6-482E-9D18-70C4D06E79C8}" type="presOf" srcId="{C1F56C8A-9E0F-40EB-9596-D1B9123FDDAC}" destId="{E3BDFCFB-D9A5-45D2-8340-FEF07C7EF01B}" srcOrd="1" destOrd="0" presId="urn:microsoft.com/office/officeart/2005/8/layout/process5"/>
    <dgm:cxn modelId="{DA598C82-D8A5-46D1-8AE1-D0083603CC82}" type="presOf" srcId="{775F49E6-EFCC-4355-8B98-5F87C6D6A0D2}" destId="{7A4CDB15-7E9D-47E1-AB52-A2E154C314EA}" srcOrd="0" destOrd="0" presId="urn:microsoft.com/office/officeart/2005/8/layout/process5"/>
    <dgm:cxn modelId="{C13A4338-A6F8-4BC6-9AB0-2D02169C5724}" type="presOf" srcId="{09A0C722-C4C4-4E15-AEF2-B11E0F54A7EB}" destId="{131903E1-C08A-4F00-972F-C570DED92266}" srcOrd="0" destOrd="0" presId="urn:microsoft.com/office/officeart/2005/8/layout/process5"/>
    <dgm:cxn modelId="{8ACDF035-36C5-4448-8792-BFCDAD5C75AD}" type="presOf" srcId="{BA540E6B-9119-4DA8-98C6-F9549FB4E3BC}" destId="{2897535E-6069-4D5A-B116-B46D072B60BC}" srcOrd="0" destOrd="0" presId="urn:microsoft.com/office/officeart/2005/8/layout/process5"/>
    <dgm:cxn modelId="{CC289545-8C64-4A99-A832-E13C62E62132}" type="presOf" srcId="{F781AEED-CD10-4CCE-92BF-8E9AEA1EE82D}" destId="{9BA29EF5-37F6-472B-B9AA-0A7FAA2B7783}" srcOrd="0" destOrd="0" presId="urn:microsoft.com/office/officeart/2005/8/layout/process5"/>
    <dgm:cxn modelId="{73655394-C377-4C3F-94BB-775184B1EF02}" type="presOf" srcId="{7D4D713E-48DE-4223-82E2-58579C06DCDB}" destId="{5EECCED9-4891-4741-8EA1-D49FF305206E}" srcOrd="0" destOrd="0" presId="urn:microsoft.com/office/officeart/2005/8/layout/process5"/>
    <dgm:cxn modelId="{0DFCB38A-817E-4513-8313-149815190733}" type="presOf" srcId="{2A8BC2CE-9C8E-4551-BF63-969E7492B8E0}" destId="{8D28F1EF-5507-4BE0-B4A0-65FE664BBCC7}" srcOrd="0" destOrd="0" presId="urn:microsoft.com/office/officeart/2005/8/layout/process5"/>
    <dgm:cxn modelId="{FE3C212C-F84F-482F-BA1F-B5481D0B693D}" type="presOf" srcId="{F5034365-DCC0-4883-99F0-0656FEB979F9}" destId="{D712E8D3-C687-4D99-AADC-FAF12F9C921B}" srcOrd="1" destOrd="0" presId="urn:microsoft.com/office/officeart/2005/8/layout/process5"/>
    <dgm:cxn modelId="{414A68F6-B52B-462B-9327-02A4DBC6D421}" type="presOf" srcId="{D6D24318-15A5-4B6F-820D-BD577F20AFD9}" destId="{D7BB1273-C241-4CEB-8CBF-6ADBF44D3572}" srcOrd="0" destOrd="0" presId="urn:microsoft.com/office/officeart/2005/8/layout/process5"/>
    <dgm:cxn modelId="{920E8706-EDBC-40A1-9ED4-8C2E731BA5B9}" type="presOf" srcId="{867A8BCD-A53E-4C7D-A555-E833D92CB0BD}" destId="{FE238102-6902-4F21-8F5B-13BCDAAA6C11}" srcOrd="0" destOrd="0" presId="urn:microsoft.com/office/officeart/2005/8/layout/process5"/>
    <dgm:cxn modelId="{FE580AB1-66D7-400A-88BA-2894B994E881}" type="presOf" srcId="{BD32CC40-3645-4D63-9923-F42C75AE53BC}" destId="{18DA5F06-849A-47AC-BAC1-A1CFB9A9366C}" srcOrd="0" destOrd="0" presId="urn:microsoft.com/office/officeart/2005/8/layout/process5"/>
    <dgm:cxn modelId="{A4715CA6-11A9-4C1E-905E-098645648C4F}" srcId="{6DF6AFDB-6160-4F21-9EAD-A94BD61C710F}" destId="{BD32CC40-3645-4D63-9923-F42C75AE53BC}" srcOrd="5" destOrd="0" parTransId="{DB7F2588-DB68-42D6-BBA1-5D141E558EDF}" sibTransId="{D6D24318-15A5-4B6F-820D-BD577F20AFD9}"/>
    <dgm:cxn modelId="{CCFB184E-D547-40A6-8235-313A0578F767}" type="presOf" srcId="{BA540E6B-9119-4DA8-98C6-F9549FB4E3BC}" destId="{F502B541-5DD6-46F5-90C8-28A84292450F}" srcOrd="1" destOrd="0" presId="urn:microsoft.com/office/officeart/2005/8/layout/process5"/>
    <dgm:cxn modelId="{8587B80A-6052-4912-9C72-EEDFE0563FDE}" srcId="{6DF6AFDB-6160-4F21-9EAD-A94BD61C710F}" destId="{65616080-56BD-447E-8C64-4DA57AF85591}" srcOrd="4" destOrd="0" parTransId="{37E41020-9642-4D66-921A-5389F9F69D27}" sibTransId="{BA540E6B-9119-4DA8-98C6-F9549FB4E3BC}"/>
    <dgm:cxn modelId="{853EFF9E-58E7-4C39-B301-5546C592AABA}" type="presOf" srcId="{2B98FC4C-EB8D-44B5-9C85-0B4030AD66A5}" destId="{AA9E43A0-B703-4123-A822-D071E832C8A3}" srcOrd="0" destOrd="0" presId="urn:microsoft.com/office/officeart/2005/8/layout/process5"/>
    <dgm:cxn modelId="{B3348164-2764-4959-8E6C-ED2EB07D3F23}" type="presOf" srcId="{090212CB-A118-4CFC-902F-1B718C934F8B}" destId="{F17D88E6-322F-402C-89EE-02ECEBCD72C7}" srcOrd="0" destOrd="0" presId="urn:microsoft.com/office/officeart/2005/8/layout/process5"/>
    <dgm:cxn modelId="{83C0BCD4-9D34-47E3-A98B-EA698025C158}" srcId="{6DF6AFDB-6160-4F21-9EAD-A94BD61C710F}" destId="{38B83B83-798E-4C6D-B71F-08E78712A887}" srcOrd="6" destOrd="0" parTransId="{EFA978A3-6786-44D4-87C0-365AA5675785}" sibTransId="{867A8BCD-A53E-4C7D-A555-E833D92CB0BD}"/>
    <dgm:cxn modelId="{221A0A33-ECF4-467F-BB54-849562B3870F}" type="presParOf" srcId="{FCEA4187-C7B5-458E-8ECF-619FC05B16B4}" destId="{AA9E43A0-B703-4123-A822-D071E832C8A3}" srcOrd="0" destOrd="0" presId="urn:microsoft.com/office/officeart/2005/8/layout/process5"/>
    <dgm:cxn modelId="{7266BDD5-9029-45B5-AAE1-56434A456255}" type="presParOf" srcId="{FCEA4187-C7B5-458E-8ECF-619FC05B16B4}" destId="{06049803-C4DD-4882-B777-ABDA00115304}" srcOrd="1" destOrd="0" presId="urn:microsoft.com/office/officeart/2005/8/layout/process5"/>
    <dgm:cxn modelId="{75E77E85-C653-43CD-B055-1B27C76230E7}" type="presParOf" srcId="{06049803-C4DD-4882-B777-ABDA00115304}" destId="{E3BDFCFB-D9A5-45D2-8340-FEF07C7EF01B}" srcOrd="0" destOrd="0" presId="urn:microsoft.com/office/officeart/2005/8/layout/process5"/>
    <dgm:cxn modelId="{7FEA80B6-95A1-42AE-860F-C202773F8B0D}" type="presParOf" srcId="{FCEA4187-C7B5-458E-8ECF-619FC05B16B4}" destId="{F17D88E6-322F-402C-89EE-02ECEBCD72C7}" srcOrd="2" destOrd="0" presId="urn:microsoft.com/office/officeart/2005/8/layout/process5"/>
    <dgm:cxn modelId="{1372DB0B-9DAC-4273-8AAA-D7429D5E54B7}" type="presParOf" srcId="{FCEA4187-C7B5-458E-8ECF-619FC05B16B4}" destId="{6883BDF4-A31A-414C-8D6E-05D5DCAAB495}" srcOrd="3" destOrd="0" presId="urn:microsoft.com/office/officeart/2005/8/layout/process5"/>
    <dgm:cxn modelId="{BA482A69-927B-4644-9BF9-8C7DF378269D}" type="presParOf" srcId="{6883BDF4-A31A-414C-8D6E-05D5DCAAB495}" destId="{D2F4F2B0-31BB-4077-8776-E169C4BE7CA8}" srcOrd="0" destOrd="0" presId="urn:microsoft.com/office/officeart/2005/8/layout/process5"/>
    <dgm:cxn modelId="{EC341436-11BE-4C11-BE7B-876ACFB0C2F3}" type="presParOf" srcId="{FCEA4187-C7B5-458E-8ECF-619FC05B16B4}" destId="{7A4CDB15-7E9D-47E1-AB52-A2E154C314EA}" srcOrd="4" destOrd="0" presId="urn:microsoft.com/office/officeart/2005/8/layout/process5"/>
    <dgm:cxn modelId="{FA015321-CA4D-4126-8037-C21385FAE867}" type="presParOf" srcId="{FCEA4187-C7B5-458E-8ECF-619FC05B16B4}" destId="{8D28F1EF-5507-4BE0-B4A0-65FE664BBCC7}" srcOrd="5" destOrd="0" presId="urn:microsoft.com/office/officeart/2005/8/layout/process5"/>
    <dgm:cxn modelId="{F29E8ABA-F49B-450B-A599-96853AB4D13D}" type="presParOf" srcId="{8D28F1EF-5507-4BE0-B4A0-65FE664BBCC7}" destId="{ACE0DD46-305F-486A-BA0C-F1AD45A9FEE5}" srcOrd="0" destOrd="0" presId="urn:microsoft.com/office/officeart/2005/8/layout/process5"/>
    <dgm:cxn modelId="{982535BF-4C0D-4C5C-985F-3A8A797B7BEB}" type="presParOf" srcId="{FCEA4187-C7B5-458E-8ECF-619FC05B16B4}" destId="{9BA29EF5-37F6-472B-B9AA-0A7FAA2B7783}" srcOrd="6" destOrd="0" presId="urn:microsoft.com/office/officeart/2005/8/layout/process5"/>
    <dgm:cxn modelId="{9D723EE6-D8ED-4228-B02D-37C15DB35A82}" type="presParOf" srcId="{FCEA4187-C7B5-458E-8ECF-619FC05B16B4}" destId="{865FD44E-8604-4DF1-B165-92FC2F7FFFB0}" srcOrd="7" destOrd="0" presId="urn:microsoft.com/office/officeart/2005/8/layout/process5"/>
    <dgm:cxn modelId="{165FB72B-363D-4013-A4A1-FADE26DDE554}" type="presParOf" srcId="{865FD44E-8604-4DF1-B165-92FC2F7FFFB0}" destId="{D712E8D3-C687-4D99-AADC-FAF12F9C921B}" srcOrd="0" destOrd="0" presId="urn:microsoft.com/office/officeart/2005/8/layout/process5"/>
    <dgm:cxn modelId="{FF1B2223-C813-4B51-811B-E08ADF6D3336}" type="presParOf" srcId="{FCEA4187-C7B5-458E-8ECF-619FC05B16B4}" destId="{611BDBA4-7E80-49F5-A2F1-23C2DC4CCB97}" srcOrd="8" destOrd="0" presId="urn:microsoft.com/office/officeart/2005/8/layout/process5"/>
    <dgm:cxn modelId="{FE8CACA8-EBFC-405B-AB8C-CBCC3F160C3C}" type="presParOf" srcId="{FCEA4187-C7B5-458E-8ECF-619FC05B16B4}" destId="{2897535E-6069-4D5A-B116-B46D072B60BC}" srcOrd="9" destOrd="0" presId="urn:microsoft.com/office/officeart/2005/8/layout/process5"/>
    <dgm:cxn modelId="{370D44FD-1C76-4A02-8AD5-11EE54C285F4}" type="presParOf" srcId="{2897535E-6069-4D5A-B116-B46D072B60BC}" destId="{F502B541-5DD6-46F5-90C8-28A84292450F}" srcOrd="0" destOrd="0" presId="urn:microsoft.com/office/officeart/2005/8/layout/process5"/>
    <dgm:cxn modelId="{4F7A64A7-D3BD-4E41-86E4-955B79ED9D1E}" type="presParOf" srcId="{FCEA4187-C7B5-458E-8ECF-619FC05B16B4}" destId="{18DA5F06-849A-47AC-BAC1-A1CFB9A9366C}" srcOrd="10" destOrd="0" presId="urn:microsoft.com/office/officeart/2005/8/layout/process5"/>
    <dgm:cxn modelId="{77A2D6CD-3664-49FA-8D66-A35E87B73019}" type="presParOf" srcId="{FCEA4187-C7B5-458E-8ECF-619FC05B16B4}" destId="{D7BB1273-C241-4CEB-8CBF-6ADBF44D3572}" srcOrd="11" destOrd="0" presId="urn:microsoft.com/office/officeart/2005/8/layout/process5"/>
    <dgm:cxn modelId="{64A2353B-1E98-44DB-A28A-7F13F867C2EF}" type="presParOf" srcId="{D7BB1273-C241-4CEB-8CBF-6ADBF44D3572}" destId="{1ECC4A14-61E1-4DED-AB6F-458ED6BF5780}" srcOrd="0" destOrd="0" presId="urn:microsoft.com/office/officeart/2005/8/layout/process5"/>
    <dgm:cxn modelId="{FB72A125-7B6C-4EB5-96C2-FBBB4F594F6B}" type="presParOf" srcId="{FCEA4187-C7B5-458E-8ECF-619FC05B16B4}" destId="{9EACE4DB-25C6-41F9-ACA0-4F900B5926DF}" srcOrd="12" destOrd="0" presId="urn:microsoft.com/office/officeart/2005/8/layout/process5"/>
    <dgm:cxn modelId="{51107926-16A4-4CD6-816B-175A458062F1}" type="presParOf" srcId="{FCEA4187-C7B5-458E-8ECF-619FC05B16B4}" destId="{FE238102-6902-4F21-8F5B-13BCDAAA6C11}" srcOrd="13" destOrd="0" presId="urn:microsoft.com/office/officeart/2005/8/layout/process5"/>
    <dgm:cxn modelId="{EDD34B2D-3F2A-4145-A248-52B82FEE887F}" type="presParOf" srcId="{FE238102-6902-4F21-8F5B-13BCDAAA6C11}" destId="{8D02BC65-0E50-4E3B-8627-AD3C05D2288C}" srcOrd="0" destOrd="0" presId="urn:microsoft.com/office/officeart/2005/8/layout/process5"/>
    <dgm:cxn modelId="{C442BEBB-E244-4F98-90E2-CDDC9E1AE397}" type="presParOf" srcId="{FCEA4187-C7B5-458E-8ECF-619FC05B16B4}" destId="{E3688AA6-696A-4A03-A8B2-8613777C4DE3}" srcOrd="14" destOrd="0" presId="urn:microsoft.com/office/officeart/2005/8/layout/process5"/>
    <dgm:cxn modelId="{B523BBD5-83FB-472B-A174-61413B63C69D}" type="presParOf" srcId="{FCEA4187-C7B5-458E-8ECF-619FC05B16B4}" destId="{5EECCED9-4891-4741-8EA1-D49FF305206E}" srcOrd="15" destOrd="0" presId="urn:microsoft.com/office/officeart/2005/8/layout/process5"/>
    <dgm:cxn modelId="{A22593E0-1146-42D7-BAF8-B714CD658F04}" type="presParOf" srcId="{5EECCED9-4891-4741-8EA1-D49FF305206E}" destId="{914823C4-E09B-4680-8801-6828F04DB0ED}" srcOrd="0" destOrd="0" presId="urn:microsoft.com/office/officeart/2005/8/layout/process5"/>
    <dgm:cxn modelId="{4C0AF398-A6FE-4467-AF76-08537FA99590}" type="presParOf" srcId="{FCEA4187-C7B5-458E-8ECF-619FC05B16B4}" destId="{131903E1-C08A-4F00-972F-C570DED9226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B211F-502E-487D-AD91-A3057CE6FAB1}">
      <dsp:nvSpPr>
        <dsp:cNvPr id="0" name=""/>
        <dsp:cNvSpPr/>
      </dsp:nvSpPr>
      <dsp:spPr>
        <a:xfrm>
          <a:off x="0" y="19002"/>
          <a:ext cx="2700300" cy="628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Estrutura e Funcionamento da Gestão Fiscal</a:t>
          </a:r>
          <a:endParaRPr lang="pt-BR" sz="1400" kern="1200" dirty="0"/>
        </a:p>
      </dsp:txBody>
      <dsp:txXfrm>
        <a:off x="30670" y="49672"/>
        <a:ext cx="2638960" cy="566937"/>
      </dsp:txXfrm>
    </dsp:sp>
    <dsp:sp modelId="{AC119E1F-E45C-4F41-AE94-04B299731453}">
      <dsp:nvSpPr>
        <dsp:cNvPr id="0" name=""/>
        <dsp:cNvSpPr/>
      </dsp:nvSpPr>
      <dsp:spPr>
        <a:xfrm>
          <a:off x="0" y="638387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Governança</a:t>
          </a:r>
          <a:r>
            <a:rPr lang="pt-BR" sz="1400" kern="1200" dirty="0" smtClean="0"/>
            <a:t> Pública</a:t>
          </a:r>
          <a:endParaRPr lang="pt-BR" sz="1400" kern="1200" dirty="0"/>
        </a:p>
      </dsp:txBody>
      <dsp:txXfrm>
        <a:off x="17482" y="655869"/>
        <a:ext cx="2665336" cy="323165"/>
      </dsp:txXfrm>
    </dsp:sp>
    <dsp:sp modelId="{7CF9EABE-FFE4-4F3B-B6E0-5E114DD771A1}">
      <dsp:nvSpPr>
        <dsp:cNvPr id="0" name=""/>
        <dsp:cNvSpPr/>
      </dsp:nvSpPr>
      <dsp:spPr>
        <a:xfrm>
          <a:off x="0" y="1005700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Governança de Pessoas</a:t>
          </a:r>
          <a:endParaRPr lang="pt-BR" sz="1400" kern="1200" dirty="0"/>
        </a:p>
      </dsp:txBody>
      <dsp:txXfrm>
        <a:off x="17482" y="1023182"/>
        <a:ext cx="2665336" cy="323165"/>
      </dsp:txXfrm>
    </dsp:sp>
    <dsp:sp modelId="{875F84BD-B477-4D9E-AD08-28C803DA16C2}">
      <dsp:nvSpPr>
        <dsp:cNvPr id="0" name=""/>
        <dsp:cNvSpPr/>
      </dsp:nvSpPr>
      <dsp:spPr>
        <a:xfrm>
          <a:off x="0" y="1373012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Governança de TI</a:t>
          </a:r>
          <a:endParaRPr lang="pt-BR" sz="1400" kern="1200"/>
        </a:p>
      </dsp:txBody>
      <dsp:txXfrm>
        <a:off x="17482" y="1390494"/>
        <a:ext cx="2665336" cy="323165"/>
      </dsp:txXfrm>
    </dsp:sp>
    <dsp:sp modelId="{2FED18FF-B680-4A20-9491-EE1F76742CE2}">
      <dsp:nvSpPr>
        <dsp:cNvPr id="0" name=""/>
        <dsp:cNvSpPr/>
      </dsp:nvSpPr>
      <dsp:spPr>
        <a:xfrm>
          <a:off x="0" y="1740325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Governança de Aquisições</a:t>
          </a:r>
          <a:endParaRPr lang="pt-BR" sz="1400" kern="1200"/>
        </a:p>
      </dsp:txBody>
      <dsp:txXfrm>
        <a:off x="17482" y="1757807"/>
        <a:ext cx="2665336" cy="323165"/>
      </dsp:txXfrm>
    </dsp:sp>
    <dsp:sp modelId="{B8D9A1B0-3EC0-4BB8-BFE9-894240854434}">
      <dsp:nvSpPr>
        <dsp:cNvPr id="0" name=""/>
        <dsp:cNvSpPr/>
      </dsp:nvSpPr>
      <dsp:spPr>
        <a:xfrm>
          <a:off x="0" y="2107637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Gestão para Resultados</a:t>
          </a:r>
          <a:endParaRPr lang="pt-BR" sz="1400" kern="1200"/>
        </a:p>
      </dsp:txBody>
      <dsp:txXfrm>
        <a:off x="17482" y="2125119"/>
        <a:ext cx="2665336" cy="323165"/>
      </dsp:txXfrm>
    </dsp:sp>
    <dsp:sp modelId="{0A97D4AF-1B25-46FF-B714-4B961BB65AA4}">
      <dsp:nvSpPr>
        <dsp:cNvPr id="0" name=""/>
        <dsp:cNvSpPr/>
      </dsp:nvSpPr>
      <dsp:spPr>
        <a:xfrm>
          <a:off x="0" y="2474950"/>
          <a:ext cx="2700300" cy="35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Transparência e Cidadania Fiscal</a:t>
          </a:r>
          <a:endParaRPr lang="pt-BR" sz="1400" kern="1200" dirty="0"/>
        </a:p>
      </dsp:txBody>
      <dsp:txXfrm>
        <a:off x="17482" y="2492432"/>
        <a:ext cx="2665336" cy="323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0FAB4-4A26-4006-BDF9-5026D06053FE}">
      <dsp:nvSpPr>
        <dsp:cNvPr id="0" name=""/>
        <dsp:cNvSpPr/>
      </dsp:nvSpPr>
      <dsp:spPr>
        <a:xfrm>
          <a:off x="0" y="18993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Políticas e Gasto Tributário</a:t>
          </a:r>
          <a:endParaRPr lang="pt-BR" sz="1400" kern="1200" dirty="0"/>
        </a:p>
      </dsp:txBody>
      <dsp:txXfrm>
        <a:off x="16449" y="206385"/>
        <a:ext cx="2847422" cy="304062"/>
      </dsp:txXfrm>
    </dsp:sp>
    <dsp:sp modelId="{D133E2DE-2683-4212-8FED-02E5049F077C}">
      <dsp:nvSpPr>
        <dsp:cNvPr id="0" name=""/>
        <dsp:cNvSpPr/>
      </dsp:nvSpPr>
      <dsp:spPr>
        <a:xfrm>
          <a:off x="0" y="56145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Cadastro e Segmentação dos Contribuintes</a:t>
          </a:r>
          <a:endParaRPr lang="pt-BR" sz="1200" kern="1200" dirty="0"/>
        </a:p>
      </dsp:txBody>
      <dsp:txXfrm>
        <a:off x="16449" y="577905"/>
        <a:ext cx="2847422" cy="304062"/>
      </dsp:txXfrm>
    </dsp:sp>
    <dsp:sp modelId="{9A6FD916-EB04-4E35-9E2C-068213465D46}">
      <dsp:nvSpPr>
        <dsp:cNvPr id="0" name=""/>
        <dsp:cNvSpPr/>
      </dsp:nvSpPr>
      <dsp:spPr>
        <a:xfrm>
          <a:off x="0" y="93297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Declaração, Arrecadação e Restituição</a:t>
          </a:r>
          <a:endParaRPr lang="pt-BR" sz="1200" kern="1200"/>
        </a:p>
      </dsp:txBody>
      <dsp:txXfrm>
        <a:off x="16449" y="949425"/>
        <a:ext cx="2847422" cy="304062"/>
      </dsp:txXfrm>
    </dsp:sp>
    <dsp:sp modelId="{EA375703-C361-404D-BE99-13DD247F6ECC}">
      <dsp:nvSpPr>
        <dsp:cNvPr id="0" name=""/>
        <dsp:cNvSpPr/>
      </dsp:nvSpPr>
      <dsp:spPr>
        <a:xfrm>
          <a:off x="0" y="130449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Fiscalização e Inteligência Fiscal</a:t>
          </a:r>
          <a:endParaRPr lang="pt-BR" sz="1200" kern="1200"/>
        </a:p>
      </dsp:txBody>
      <dsp:txXfrm>
        <a:off x="16449" y="1320945"/>
        <a:ext cx="2847422" cy="304062"/>
      </dsp:txXfrm>
    </dsp:sp>
    <dsp:sp modelId="{C7A1D4A9-CD4F-41B4-9A5B-030D7F814973}">
      <dsp:nvSpPr>
        <dsp:cNvPr id="0" name=""/>
        <dsp:cNvSpPr/>
      </dsp:nvSpPr>
      <dsp:spPr>
        <a:xfrm>
          <a:off x="0" y="167601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Cobrança e Parcelamento</a:t>
          </a:r>
          <a:endParaRPr lang="pt-BR" sz="1200" kern="1200"/>
        </a:p>
      </dsp:txBody>
      <dsp:txXfrm>
        <a:off x="16449" y="1692465"/>
        <a:ext cx="2847422" cy="304062"/>
      </dsp:txXfrm>
    </dsp:sp>
    <dsp:sp modelId="{2A5F1F6F-5743-4EC5-958E-FED95E854B52}">
      <dsp:nvSpPr>
        <dsp:cNvPr id="0" name=""/>
        <dsp:cNvSpPr/>
      </dsp:nvSpPr>
      <dsp:spPr>
        <a:xfrm>
          <a:off x="0" y="204753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Contencioso Adm Fiscal</a:t>
          </a:r>
          <a:endParaRPr lang="pt-BR" sz="1200" kern="1200"/>
        </a:p>
      </dsp:txBody>
      <dsp:txXfrm>
        <a:off x="16449" y="2063985"/>
        <a:ext cx="2847422" cy="304062"/>
      </dsp:txXfrm>
    </dsp:sp>
    <dsp:sp modelId="{1BBABBA3-F9DF-4F95-9BE6-74F2A577368B}">
      <dsp:nvSpPr>
        <dsp:cNvPr id="0" name=""/>
        <dsp:cNvSpPr/>
      </dsp:nvSpPr>
      <dsp:spPr>
        <a:xfrm>
          <a:off x="0" y="241905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Contencioso Judicial e Dívida Ativa</a:t>
          </a:r>
          <a:endParaRPr lang="pt-BR" sz="1200" kern="1200" dirty="0"/>
        </a:p>
      </dsp:txBody>
      <dsp:txXfrm>
        <a:off x="16449" y="2435505"/>
        <a:ext cx="2847422" cy="304062"/>
      </dsp:txXfrm>
    </dsp:sp>
    <dsp:sp modelId="{771756EF-DCE0-4915-88E0-FD58296F84BD}">
      <dsp:nvSpPr>
        <dsp:cNvPr id="0" name=""/>
        <dsp:cNvSpPr/>
      </dsp:nvSpPr>
      <dsp:spPr>
        <a:xfrm>
          <a:off x="0" y="2790576"/>
          <a:ext cx="2880320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Serviços ao contribuinte</a:t>
          </a:r>
          <a:endParaRPr lang="pt-BR" sz="1200" kern="1200"/>
        </a:p>
      </dsp:txBody>
      <dsp:txXfrm>
        <a:off x="16449" y="2807025"/>
        <a:ext cx="2847422" cy="304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888E-69CA-4FB8-A822-70D6692B9FC9}">
      <dsp:nvSpPr>
        <dsp:cNvPr id="0" name=""/>
        <dsp:cNvSpPr/>
      </dsp:nvSpPr>
      <dsp:spPr>
        <a:xfrm>
          <a:off x="0" y="138877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Planejamento e Execução Orçamentária</a:t>
          </a:r>
          <a:endParaRPr lang="pt-BR" sz="1200" kern="1200" dirty="0"/>
        </a:p>
      </dsp:txBody>
      <dsp:txXfrm>
        <a:off x="23271" y="162148"/>
        <a:ext cx="2617753" cy="430159"/>
      </dsp:txXfrm>
    </dsp:sp>
    <dsp:sp modelId="{FCE98E74-F539-4D34-8FC9-E44B2EDD91CB}">
      <dsp:nvSpPr>
        <dsp:cNvPr id="0" name=""/>
        <dsp:cNvSpPr/>
      </dsp:nvSpPr>
      <dsp:spPr>
        <a:xfrm>
          <a:off x="0" y="650139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Política Fiscal, Planejamento e Execução Financeira</a:t>
          </a:r>
          <a:endParaRPr lang="pt-BR" sz="1200" kern="1200"/>
        </a:p>
      </dsp:txBody>
      <dsp:txXfrm>
        <a:off x="23271" y="673410"/>
        <a:ext cx="2617753" cy="430159"/>
      </dsp:txXfrm>
    </dsp:sp>
    <dsp:sp modelId="{7CC85A69-4F40-4C38-9D82-9F29863BD020}">
      <dsp:nvSpPr>
        <dsp:cNvPr id="0" name=""/>
        <dsp:cNvSpPr/>
      </dsp:nvSpPr>
      <dsp:spPr>
        <a:xfrm>
          <a:off x="0" y="1161401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Gestão de Ativos e Passivos</a:t>
          </a:r>
          <a:endParaRPr lang="pt-BR" sz="1200" kern="1200"/>
        </a:p>
      </dsp:txBody>
      <dsp:txXfrm>
        <a:off x="23271" y="1184672"/>
        <a:ext cx="2617753" cy="430159"/>
      </dsp:txXfrm>
    </dsp:sp>
    <dsp:sp modelId="{FDB61154-2CA3-4016-9B1A-BF2FF3B588CB}">
      <dsp:nvSpPr>
        <dsp:cNvPr id="0" name=""/>
        <dsp:cNvSpPr/>
      </dsp:nvSpPr>
      <dsp:spPr>
        <a:xfrm>
          <a:off x="0" y="1672663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Contabilidade e Demonstrações Financeiras</a:t>
          </a:r>
          <a:endParaRPr lang="pt-BR" sz="1200" kern="1200"/>
        </a:p>
      </dsp:txBody>
      <dsp:txXfrm>
        <a:off x="23271" y="1695934"/>
        <a:ext cx="2617753" cy="430159"/>
      </dsp:txXfrm>
    </dsp:sp>
    <dsp:sp modelId="{0BACC75C-E48E-4167-9AD3-B58589C89F17}">
      <dsp:nvSpPr>
        <dsp:cNvPr id="0" name=""/>
        <dsp:cNvSpPr/>
      </dsp:nvSpPr>
      <dsp:spPr>
        <a:xfrm>
          <a:off x="0" y="2183924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Gestão de Custos e Gastos Públicos</a:t>
          </a:r>
          <a:endParaRPr lang="pt-BR" sz="1200" kern="1200"/>
        </a:p>
      </dsp:txBody>
      <dsp:txXfrm>
        <a:off x="23271" y="2207195"/>
        <a:ext cx="2617753" cy="430159"/>
      </dsp:txXfrm>
    </dsp:sp>
    <dsp:sp modelId="{5CB4EC64-091A-49A6-9BD9-EAC58DD3B192}">
      <dsp:nvSpPr>
        <dsp:cNvPr id="0" name=""/>
        <dsp:cNvSpPr/>
      </dsp:nvSpPr>
      <dsp:spPr>
        <a:xfrm>
          <a:off x="0" y="2695186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Governança na Dívida Pública</a:t>
          </a:r>
          <a:endParaRPr lang="pt-BR" sz="1200" kern="1200"/>
        </a:p>
      </dsp:txBody>
      <dsp:txXfrm>
        <a:off x="23271" y="2718457"/>
        <a:ext cx="2617753" cy="430159"/>
      </dsp:txXfrm>
    </dsp:sp>
    <dsp:sp modelId="{10DF70F7-0338-49F9-9EDB-4268B19D85FA}">
      <dsp:nvSpPr>
        <dsp:cNvPr id="0" name=""/>
        <dsp:cNvSpPr/>
      </dsp:nvSpPr>
      <dsp:spPr>
        <a:xfrm>
          <a:off x="0" y="3206448"/>
          <a:ext cx="2664295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Controle Interno e Externo</a:t>
          </a:r>
          <a:endParaRPr lang="pt-BR" sz="1200" kern="1200"/>
        </a:p>
      </dsp:txBody>
      <dsp:txXfrm>
        <a:off x="23271" y="3229719"/>
        <a:ext cx="2617753" cy="430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7CC33-B0BF-4344-83D4-124CB4A134D8}">
      <dsp:nvSpPr>
        <dsp:cNvPr id="0" name=""/>
        <dsp:cNvSpPr/>
      </dsp:nvSpPr>
      <dsp:spPr>
        <a:xfrm>
          <a:off x="2184" y="414366"/>
          <a:ext cx="3374886" cy="1349954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Gestão Fazendária</a:t>
          </a:r>
          <a:endParaRPr lang="pt-BR" sz="2300" kern="1200" dirty="0"/>
        </a:p>
      </dsp:txBody>
      <dsp:txXfrm>
        <a:off x="677161" y="414366"/>
        <a:ext cx="2024932" cy="1349954"/>
      </dsp:txXfrm>
    </dsp:sp>
    <dsp:sp modelId="{F04E0DC0-7AB7-466C-9A5C-807F4F16A08A}">
      <dsp:nvSpPr>
        <dsp:cNvPr id="0" name=""/>
        <dsp:cNvSpPr/>
      </dsp:nvSpPr>
      <dsp:spPr>
        <a:xfrm>
          <a:off x="2938335" y="529112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Alinhamento</a:t>
          </a:r>
          <a:endParaRPr lang="pt-BR" sz="1600" kern="1200" dirty="0"/>
        </a:p>
      </dsp:txBody>
      <dsp:txXfrm>
        <a:off x="3498566" y="529112"/>
        <a:ext cx="1680694" cy="1120462"/>
      </dsp:txXfrm>
    </dsp:sp>
    <dsp:sp modelId="{FBA8E691-C070-442E-A7AC-88B6424518A0}">
      <dsp:nvSpPr>
        <dsp:cNvPr id="0" name=""/>
        <dsp:cNvSpPr/>
      </dsp:nvSpPr>
      <dsp:spPr>
        <a:xfrm>
          <a:off x="5347329" y="529112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Alcance de Objetivos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Satisfação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Contribuintes</a:t>
          </a:r>
          <a:endParaRPr lang="pt-BR" sz="1600" kern="1200" dirty="0"/>
        </a:p>
      </dsp:txBody>
      <dsp:txXfrm>
        <a:off x="5907560" y="529112"/>
        <a:ext cx="1680694" cy="1120462"/>
      </dsp:txXfrm>
    </dsp:sp>
    <dsp:sp modelId="{E9EB1B4D-4465-4527-BFC4-627E11F0FC9F}">
      <dsp:nvSpPr>
        <dsp:cNvPr id="0" name=""/>
        <dsp:cNvSpPr/>
      </dsp:nvSpPr>
      <dsp:spPr>
        <a:xfrm>
          <a:off x="2184" y="1953314"/>
          <a:ext cx="3374886" cy="1349954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Administração Tributária e Contencioso Fiscal </a:t>
          </a:r>
          <a:endParaRPr lang="pt-BR" sz="2300" kern="1200" dirty="0"/>
        </a:p>
      </dsp:txBody>
      <dsp:txXfrm>
        <a:off x="677161" y="1953314"/>
        <a:ext cx="2024932" cy="1349954"/>
      </dsp:txXfrm>
    </dsp:sp>
    <dsp:sp modelId="{EEEEBBE5-C54B-4E7B-BD6F-F9BA9B656986}">
      <dsp:nvSpPr>
        <dsp:cNvPr id="0" name=""/>
        <dsp:cNvSpPr/>
      </dsp:nvSpPr>
      <dsp:spPr>
        <a:xfrm>
          <a:off x="2938335" y="2068060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Simplificação</a:t>
          </a:r>
          <a:endParaRPr lang="pt-BR" sz="1600" kern="1200" dirty="0"/>
        </a:p>
      </dsp:txBody>
      <dsp:txXfrm>
        <a:off x="3498566" y="2068060"/>
        <a:ext cx="1680694" cy="1120462"/>
      </dsp:txXfrm>
    </dsp:sp>
    <dsp:sp modelId="{B2A87EB7-3AB4-4A9F-BA4B-FD1A50274BB2}">
      <dsp:nvSpPr>
        <dsp:cNvPr id="0" name=""/>
        <dsp:cNvSpPr/>
      </dsp:nvSpPr>
      <dsp:spPr>
        <a:xfrm>
          <a:off x="5347329" y="2068060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Ampliação Arrecadação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Celeridade Processos</a:t>
          </a:r>
          <a:endParaRPr lang="pt-BR" sz="1600" kern="1200" dirty="0"/>
        </a:p>
      </dsp:txBody>
      <dsp:txXfrm>
        <a:off x="5907560" y="2068060"/>
        <a:ext cx="1680694" cy="1120462"/>
      </dsp:txXfrm>
    </dsp:sp>
    <dsp:sp modelId="{4FD71991-33E7-4CFB-A202-1D50A658A793}">
      <dsp:nvSpPr>
        <dsp:cNvPr id="0" name=""/>
        <dsp:cNvSpPr/>
      </dsp:nvSpPr>
      <dsp:spPr>
        <a:xfrm>
          <a:off x="2184" y="3492263"/>
          <a:ext cx="3374886" cy="1349954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Administração Financeira e Dívida Pública</a:t>
          </a:r>
          <a:endParaRPr lang="pt-BR" sz="2300" kern="1200" dirty="0"/>
        </a:p>
      </dsp:txBody>
      <dsp:txXfrm>
        <a:off x="677161" y="3492263"/>
        <a:ext cx="2024932" cy="1349954"/>
      </dsp:txXfrm>
    </dsp:sp>
    <dsp:sp modelId="{B36C97B8-F08F-4DBD-8406-D8BE57DCC19C}">
      <dsp:nvSpPr>
        <dsp:cNvPr id="0" name=""/>
        <dsp:cNvSpPr/>
      </dsp:nvSpPr>
      <dsp:spPr>
        <a:xfrm>
          <a:off x="2938335" y="3607009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Controle</a:t>
          </a:r>
          <a:endParaRPr lang="pt-BR" sz="1600" kern="1200" dirty="0"/>
        </a:p>
      </dsp:txBody>
      <dsp:txXfrm>
        <a:off x="3498566" y="3607009"/>
        <a:ext cx="1680694" cy="1120462"/>
      </dsp:txXfrm>
    </dsp:sp>
    <dsp:sp modelId="{47CB272B-54FF-409A-B92D-1A35BEF996C8}">
      <dsp:nvSpPr>
        <dsp:cNvPr id="0" name=""/>
        <dsp:cNvSpPr/>
      </dsp:nvSpPr>
      <dsp:spPr>
        <a:xfrm>
          <a:off x="5347329" y="3607009"/>
          <a:ext cx="2801156" cy="1120462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Qualidade dos Gastos</a:t>
          </a:r>
          <a:endParaRPr lang="pt-BR" sz="1600" kern="1200" dirty="0"/>
        </a:p>
      </dsp:txBody>
      <dsp:txXfrm>
        <a:off x="5907560" y="3607009"/>
        <a:ext cx="1680694" cy="1120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821F68-1396-4180-B1BC-A9CCC5204BC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40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CDA495-6AD3-49D1-B6A0-E3802D35BAFF}" type="slidenum">
              <a:rPr lang="pt-BR" altLang="pt-BR" smtClean="0">
                <a:solidFill>
                  <a:srgbClr val="000000"/>
                </a:solidFill>
              </a:rPr>
              <a:pPr/>
              <a:t>6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CDA495-6AD3-49D1-B6A0-E3802D35BAFF}" type="slidenum">
              <a:rPr lang="pt-BR" altLang="pt-BR" smtClean="0">
                <a:solidFill>
                  <a:srgbClr val="000000"/>
                </a:solidFill>
              </a:rPr>
              <a:pPr/>
              <a:t>7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C35FCA5-AAF8-42C3-B00F-33229A8BE9A6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8CCF-87A3-4CD6-BAD6-D542A07D9F0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8EAD-4B1C-4BEE-868B-F24C363C1F03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C905-60D6-4BB2-81E8-E5ED02382C2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72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4E60-6786-4EFA-B159-B20542AAB128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50B5-4761-447C-86BB-7A9C9320988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2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 rot="10800000">
            <a:off x="-19050" y="14288"/>
            <a:ext cx="4489450" cy="327025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9000">
                <a:schemeClr val="bg1"/>
              </a:gs>
              <a:gs pos="49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2193925" y="3679825"/>
            <a:ext cx="6950075" cy="198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3635375" y="3141663"/>
            <a:ext cx="5473700" cy="223202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-3346"/>
          <a:stretch>
            <a:fillRect/>
          </a:stretch>
        </p:blipFill>
        <p:spPr bwMode="auto">
          <a:xfrm>
            <a:off x="-19879" y="64052"/>
            <a:ext cx="4608000" cy="33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2" y="3280901"/>
            <a:ext cx="1872208" cy="36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A9E098-9B35-4DE9-B98D-ED88C12F42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8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7524750" y="0"/>
            <a:ext cx="1619250" cy="76517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9000">
                <a:schemeClr val="bg1"/>
              </a:gs>
              <a:gs pos="49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7775575" cy="592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476250"/>
            <a:ext cx="7775575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0" y="476250"/>
            <a:ext cx="7775575" cy="36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-3346"/>
          <a:stretch>
            <a:fillRect/>
          </a:stretch>
        </p:blipFill>
        <p:spPr bwMode="auto">
          <a:xfrm>
            <a:off x="7776000" y="-10302"/>
            <a:ext cx="1368000" cy="9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uxograma: Atraso 7"/>
          <p:cNvSpPr/>
          <p:nvPr userDrawn="1"/>
        </p:nvSpPr>
        <p:spPr>
          <a:xfrm flipH="1">
            <a:off x="7596336" y="-10302"/>
            <a:ext cx="179664" cy="785703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4932363" y="549275"/>
            <a:ext cx="27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47667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75688" y="6475413"/>
            <a:ext cx="468312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8AFEBE-CF27-4B5E-A995-098CE2E3AD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2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52E11A1-4F7D-4423-B339-105EFC2B2DB4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21CB-F29F-4C18-9324-B0210460147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5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029B-CC3E-4D9B-A573-EAAD6A0E5322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312F-E6F3-4138-99AA-58093D3B92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1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DCE4-ED71-4843-926B-9BA074797EF3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759E-DC39-4741-A08B-CB7166792B0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7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53BF-3785-4F47-886F-19AFCEE1B4E4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3B31-DBD1-4BBD-A727-6D818D58DB7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2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4A4B-D145-45E0-AC12-3FFBACA92224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A57B-BCE9-4975-AB8A-20878502B18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4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9F7A-8E28-4297-8F97-083122BD3CA7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DD33-480F-46DB-9260-377AA1F485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3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D54A-041F-4277-9D6A-7A6B5429E3A3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92AA-D8F2-4B7A-A215-7518F64EA26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56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B633-7A95-468C-B948-7787A8D043D6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3FAD-7386-4C8F-90F9-7548672F2FB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1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C817-37F0-41C3-A1DD-5D57482B0D25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6CEA-04D2-461D-90D1-22F1BF14AD1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3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2167-3B68-4A49-ACE0-6D2DC26A9863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62A8-C2AA-4215-A1E1-47EAE98075F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44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2D24-F7F6-44C0-B62F-D15F8B4E0A00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B34A-15D5-4C4A-970E-898042E0231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15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B9C8-D73E-49B4-A884-D7EB36203B09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B2D9-872E-45F8-BBBC-03D6BA06925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2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065D-2087-404A-924C-5E83EF15C55C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355C-E8A2-4A6D-8065-05C0752BB4C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0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4E79-6D1F-425D-84AA-D7E1083AF17D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766A-A012-4DAB-8F06-B91A8F3FE2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86D1-D716-4C34-B45F-C10193ABDF8E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B653-5B31-4F03-8C73-6819C4A702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4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83A9-7367-41C5-B1D1-A1B4E6C3E380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976D-53DD-4B63-BA4F-460A920D62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0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864A-0C2F-4CE5-B453-882BE8798C02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34F2-0181-4CC4-9654-365D5D9EA7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8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9704-44C9-4819-B7F1-1D24070605E2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3137-AA95-4668-9B7C-6EB84EA94C7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3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E86E-C05B-4FC3-84D5-CA01F5C94511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6C5-3700-44BB-A563-B54335E987B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4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BAE3-5AFB-4F0C-92C2-25113A95D5EC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D633-92CE-4636-9884-B0BEF509786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60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E8CC-8222-471B-8421-FDFC68E38FDB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D2BC-9174-419C-814D-5A93ADBB05D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214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53E9-8665-428B-B3CE-9018FB8DD0FA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7F5C-0254-45BE-93F4-B69A8A91BE4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93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E8A2-DEAA-4358-AF91-EF65B019C8B0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6A2B-1F06-466E-8DEA-0FF409978A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7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A326-0E6F-439F-ABB8-9E78F6F21565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5E10-616E-4E65-93AD-B6246070247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3F48-D4EE-469C-99AA-4940650B86DD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6F95-F854-4216-861A-2293247FD7A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58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EA62-37B0-416A-A90D-C345365BFBF4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101D-3AE7-4075-80ED-8668E46A75E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75B9-B1F3-414A-9ED5-AF64D0F49451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1F39-422A-4829-A24F-800AB8D0609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0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E768-97FC-43FA-B8A2-AC126CF57BB2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FA77-D629-4AE6-8812-CE3E642B8AE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A105-A800-4241-909F-799C70D32EBC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0900-C4F3-494E-BE3F-0C360A5DE23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9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F0F5-C219-4921-9A31-DDABF7474CE0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003C-9BDD-4CAC-8093-B325FB65F1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F85DC4A-A223-49B7-A74E-1F717FCDC508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65272E1-7A9B-4FD9-83C0-C95FE91B53F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4" r:id="rId2"/>
    <p:sldLayoutId id="2147483818" r:id="rId3"/>
    <p:sldLayoutId id="2147483795" r:id="rId4"/>
    <p:sldLayoutId id="2147483796" r:id="rId5"/>
    <p:sldLayoutId id="2147483797" r:id="rId6"/>
    <p:sldLayoutId id="2147483819" r:id="rId7"/>
    <p:sldLayoutId id="2147483798" r:id="rId8"/>
    <p:sldLayoutId id="2147483820" r:id="rId9"/>
    <p:sldLayoutId id="2147483799" r:id="rId10"/>
    <p:sldLayoutId id="2147483821" r:id="rId11"/>
    <p:sldLayoutId id="2147483822" r:id="rId12"/>
    <p:sldLayoutId id="2147483823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E87B080-3457-4E2A-9466-62861CC65F11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4AD925-885E-42C6-A5E6-DFFDB75AD20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00" r:id="rId2"/>
    <p:sldLayoutId id="2147483825" r:id="rId3"/>
    <p:sldLayoutId id="2147483801" r:id="rId4"/>
    <p:sldLayoutId id="2147483802" r:id="rId5"/>
    <p:sldLayoutId id="2147483803" r:id="rId6"/>
    <p:sldLayoutId id="2147483826" r:id="rId7"/>
    <p:sldLayoutId id="2147483804" r:id="rId8"/>
    <p:sldLayoutId id="2147483827" r:id="rId9"/>
    <p:sldLayoutId id="2147483805" r:id="rId10"/>
    <p:sldLayoutId id="214748382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571FD9-1561-4569-836C-727FDE13C8C9}" type="datetime1">
              <a:rPr lang="en-US" altLang="en-US"/>
              <a:pPr>
                <a:defRPr/>
              </a:pPr>
              <a:t>9/10/2015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F76541-5D75-4B15-B02E-815D2FB0B87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macdowell@iadb.org" TargetMode="External"/><Relationship Id="rId2" Type="http://schemas.openxmlformats.org/officeDocument/2006/relationships/hyperlink" Target="mailto:lucianamopimentel@gmail.com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mailto:Soraya.naffah@fazenda.mg.gov.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41B3D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3" y="2813843"/>
            <a:ext cx="5261677" cy="1623269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Indicadores Fiscais para </a:t>
            </a:r>
            <a:r>
              <a:rPr lang="pt-BR" dirty="0">
                <a:solidFill>
                  <a:schemeClr val="tx1"/>
                </a:solidFill>
              </a:rPr>
              <a:t>os entes </a:t>
            </a:r>
            <a:r>
              <a:rPr lang="pt-BR" dirty="0" smtClean="0">
                <a:solidFill>
                  <a:schemeClr val="tx1"/>
                </a:solidFill>
              </a:rPr>
              <a:t>subnacionais </a:t>
            </a:r>
            <a:r>
              <a:rPr lang="pt-BR" dirty="0">
                <a:solidFill>
                  <a:schemeClr val="tx1"/>
                </a:solidFill>
              </a:rPr>
              <a:t>do </a:t>
            </a:r>
            <a:r>
              <a:rPr lang="pt-BR" dirty="0" smtClean="0">
                <a:solidFill>
                  <a:schemeClr val="tx1"/>
                </a:solidFill>
              </a:rPr>
              <a:t>Brasil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 rot="10800000" flipV="1">
            <a:off x="4767043" y="5751774"/>
            <a:ext cx="423366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Florianopolis, 10 de </a:t>
            </a:r>
            <a:r>
              <a:rPr lang="en-US" altLang="en-US" dirty="0" err="1" smtClean="0">
                <a:latin typeface="Calibri" panose="020F0502020204030204" pitchFamily="34" charset="0"/>
                <a:ea typeface="MS PGothic" panose="020B0600070205080204" pitchFamily="34" charset="-128"/>
              </a:rPr>
              <a:t>setembro</a:t>
            </a:r>
            <a:r>
              <a:rPr lang="en-US" alt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de 2015 </a:t>
            </a:r>
            <a:endParaRPr lang="en-US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4638"/>
            <a:ext cx="9144000" cy="228600"/>
          </a:xfrm>
          <a:prstGeom prst="rect">
            <a:avLst/>
          </a:prstGeom>
          <a:solidFill>
            <a:srgbClr val="41B3D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2200"/>
            <a:ext cx="3178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720183" cy="8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650" y="44624"/>
            <a:ext cx="7886700" cy="831627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Referencial</a:t>
            </a:r>
            <a:b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lang="pt-BR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Avaliação de Desempenho </a:t>
            </a:r>
            <a:endParaRPr lang="pt-BR" sz="32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01585"/>
              </p:ext>
            </p:extLst>
          </p:nvPr>
        </p:nvGraphicFramePr>
        <p:xfrm>
          <a:off x="107504" y="1700808"/>
          <a:ext cx="8856984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742"/>
                <a:gridCol w="1800159"/>
                <a:gridCol w="1431432"/>
                <a:gridCol w="1574407"/>
                <a:gridCol w="1575244"/>
              </a:tblGrid>
              <a:tr h="1760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Dimensões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Principais características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Princípios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Indicadores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Benchmarking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528059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Estrutura e Funcionamento da Gestão Fiscal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Gerencia recursos estratégicos (administrativos, humanos e financeiros)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Autonomia financeira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Participação do orçamento da gestão fiscal no orçamento estadual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Desempenho Administração Fiscal (FMI)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352039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Governança Pública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Cumprimento da finalidade da Gestão  Fiscal 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Desempenho  Institucional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Percentual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de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objetivos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estratégicos</a:t>
                      </a:r>
                      <a:r>
                        <a:rPr lang="en-US" sz="900" baseline="0" dirty="0" smtClean="0">
                          <a:effectLst/>
                        </a:rPr>
                        <a:t> com </a:t>
                      </a:r>
                      <a:r>
                        <a:rPr lang="en-US" sz="900" baseline="0" dirty="0" err="1" smtClean="0">
                          <a:effectLst/>
                        </a:rPr>
                        <a:t>metas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pactuadas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Índice de Governança Pública (TCU)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70407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Governança de Pessoas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Seleção, qualificação e alocação de pessoas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Servidores Alocados e Qualificados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Participação dos servidores alocados  em áreas  estratégicas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Desempenho Administração Fiscal (FMI)</a:t>
                      </a:r>
                      <a:endParaRPr lang="pt-BR" sz="1000">
                        <a:effectLst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Índice de Governança Pública (TCU)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88009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Governança de TI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Alinhamento da tecnologia com objetivos estratégicos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Informações estratégicas para processos críticos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Participação do orçamento de TI (manutenção e investimento) no orçamento da </a:t>
                      </a:r>
                      <a:r>
                        <a:rPr lang="pt-BR" sz="900" dirty="0" err="1">
                          <a:effectLst/>
                        </a:rPr>
                        <a:t>adm</a:t>
                      </a:r>
                      <a:r>
                        <a:rPr lang="pt-BR" sz="900" dirty="0">
                          <a:effectLst/>
                        </a:rPr>
                        <a:t> fiscal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Índice de Governança de TI (TCU)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70407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Governança de Aquisições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Alinhamento das aquisições com objetivos estratégicos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Prazo e custo adequado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Participação e aquisições com custo máximo igual ao preço médio do mercado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Índice de Governança de Aquisições (TCU)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70407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Gestão para Resultados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Planejamento e Monitoramento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Foco nos resultados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Índice de Gestão para Resultados (GpR)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Índice de Maturidade na Gestão para Resultados (COGEF/CONFAZ/PRODEV)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  <a:tr h="70407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Transparência e Cidadania Fiscal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Publicidade</a:t>
                      </a:r>
                      <a:r>
                        <a:rPr lang="en-US" sz="900" dirty="0">
                          <a:effectLst/>
                        </a:rPr>
                        <a:t> das </a:t>
                      </a:r>
                      <a:r>
                        <a:rPr lang="en-US" sz="900" dirty="0" err="1">
                          <a:effectLst/>
                        </a:rPr>
                        <a:t>informações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Transparência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ITCF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Índice de Transparência e Cidadania da Gestão Fiscal - ITCF </a:t>
                      </a:r>
                      <a:r>
                        <a:rPr lang="pt-BR" sz="900" dirty="0" smtClean="0">
                          <a:effectLst/>
                        </a:rPr>
                        <a:t>   (</a:t>
                      </a:r>
                      <a:r>
                        <a:rPr lang="pt-BR" sz="900" dirty="0">
                          <a:effectLst/>
                        </a:rPr>
                        <a:t>COGEF/CONFAZ)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¹Å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7504" y="1361220"/>
            <a:ext cx="88569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n-lt"/>
              </a:rPr>
              <a:t>EIXO I – GESTÃO FAZENDÁRIA </a:t>
            </a:r>
            <a:endParaRPr lang="pt-B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7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650" y="44624"/>
            <a:ext cx="7886700" cy="831627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Referencial</a:t>
            </a:r>
            <a:b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lang="pt-BR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Impacto</a:t>
            </a:r>
            <a:endParaRPr lang="pt-BR" sz="32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907789"/>
              </p:ext>
            </p:extLst>
          </p:nvPr>
        </p:nvGraphicFramePr>
        <p:xfrm>
          <a:off x="597794" y="1340768"/>
          <a:ext cx="815067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87624" y="1340768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Eixo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67944" y="1412776"/>
            <a:ext cx="12241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Principio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34448" y="1412776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Impacto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6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536104"/>
          </a:xfrm>
        </p:spPr>
        <p:txBody>
          <a:bodyPr anchor="t"/>
          <a:lstStyle/>
          <a:p>
            <a:pPr eaLnBrk="1" hangingPunct="1"/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Fiscais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-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Exemplo</a:t>
            </a:r>
            <a:endParaRPr lang="en-US" altLang="en-US" sz="4000" b="1" dirty="0" smtClean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8367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Eixo I:  Gestão </a:t>
            </a:r>
            <a:r>
              <a:rPr lang="pt-BR" dirty="0"/>
              <a:t>Fazendária – Dimensão: GOVERNANÇA PÚBLICA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61988"/>
              </p:ext>
            </p:extLst>
          </p:nvPr>
        </p:nvGraphicFramePr>
        <p:xfrm>
          <a:off x="266700" y="1700808"/>
          <a:ext cx="8121724" cy="2376263"/>
        </p:xfrm>
        <a:graphic>
          <a:graphicData uri="http://schemas.openxmlformats.org/drawingml/2006/table">
            <a:tbl>
              <a:tblPr/>
              <a:tblGrid>
                <a:gridCol w="735814"/>
                <a:gridCol w="7385910"/>
              </a:tblGrid>
              <a:tr h="220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governança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3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sistema de governança corporativa garante eficiência de gestão e contempla: (1) Estrutura de gestão constituída com papéis, responsabilidades e níveis da governança definidos e comunicados; (2)  Mecanismos claros de responsabilização dos  níveis de governança (p. ex. secretário e dirigentes) no que tange a avaliação, direcionamento e monitoramento ; (3) Diretrizes, estratégias, políticas e planos estratégicos formalizados e divulgados; (4) Avaliações periodicas sobre o exercício dos papéis e responsabilidades;  (5) Código de ética formalmente instituído, divulgado com  monitoramento de cumprimento; (6) Monitoramento e avaliação do desempenho organizacional.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sistema de governança implantado atende os 6 requisitos descritos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sistema de governança implantado atende entre 4 e 5 dos requisitos descritos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sistema de governança implantado atende entre 2 e 3 dos requisitos descritos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sistema de governança não está implantado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91680" y="138084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399CD"/>
                </a:solidFill>
                <a:latin typeface="+mn-lt"/>
              </a:rPr>
              <a:t>Maturidade do Processo </a:t>
            </a:r>
            <a:endParaRPr lang="pt-BR" sz="1400" b="1" dirty="0">
              <a:solidFill>
                <a:srgbClr val="0399CD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91680" y="439136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99CD"/>
                </a:solidFill>
                <a:latin typeface="+mn-lt"/>
              </a:rPr>
              <a:t>Indicadores de Desempenho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44066" y="4699139"/>
            <a:ext cx="756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n-lt"/>
              </a:rPr>
              <a:t>Percentual de Objetivos Estratégicos com Metas Pactuadas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511830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399CD"/>
                </a:solidFill>
                <a:latin typeface="+mn-lt"/>
              </a:rPr>
              <a:t>Impacto</a:t>
            </a:r>
            <a:endParaRPr lang="pt-BR" sz="1400" b="1" dirty="0">
              <a:solidFill>
                <a:srgbClr val="0399CD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4066" y="5413675"/>
            <a:ext cx="756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O Impacto é do Eixo e não da Dimensão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5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15064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Fiscais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–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Próximos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Passos</a:t>
            </a:r>
            <a:endParaRPr lang="en-US" altLang="en-US" sz="4000" b="1" dirty="0" smtClean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468313" y="855663"/>
            <a:ext cx="8610600" cy="101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62208772"/>
              </p:ext>
            </p:extLst>
          </p:nvPr>
        </p:nvGraphicFramePr>
        <p:xfrm>
          <a:off x="827584" y="751344"/>
          <a:ext cx="727280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C:\Users\Luciana\Desktop\bid_portugu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395536" y="1838945"/>
            <a:ext cx="8610600" cy="5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Críticas e sugestões, enviar para os e-mails: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ANAPA@iadb.org</a:t>
            </a:r>
            <a:endParaRPr lang="pt-BR" sz="2000" dirty="0">
              <a:latin typeface="Calibri Light" panose="020F0302020204030204" pitchFamily="34" charset="0"/>
              <a:hlinkClick r:id="rId2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andresmu@iadb.org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ejeger@iadb.org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Jbarroso@iadb.org</a:t>
            </a:r>
            <a:endParaRPr lang="pt-BR" sz="2000" dirty="0">
              <a:latin typeface="Calibri Light" panose="020F0302020204030204" pitchFamily="34" charset="0"/>
              <a:hlinkClick r:id="rId2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3"/>
              </a:rPr>
              <a:t>mmacdowell@iadb.org</a:t>
            </a:r>
            <a:endParaRPr lang="pt-BR" sz="2000" dirty="0" smtClean="0">
              <a:latin typeface="Calibri Light" panose="020F0302020204030204" pitchFamily="34" charset="0"/>
              <a:hlinkClick r:id="rId2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PATRICIAGB@iadb.org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2"/>
              </a:rPr>
              <a:t>lucianamopimentel@gmail.com</a:t>
            </a:r>
            <a:endParaRPr lang="pt-BR" sz="2000" dirty="0">
              <a:latin typeface="Calibri Light" panose="020F03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>
                <a:latin typeface="Calibri Light" panose="020F0302020204030204" pitchFamily="34" charset="0"/>
                <a:hlinkClick r:id="rId2"/>
              </a:rPr>
              <a:t>s</a:t>
            </a:r>
            <a:r>
              <a:rPr lang="pt-BR" sz="2000" smtClean="0">
                <a:latin typeface="Calibri Light" panose="020F0302020204030204" pitchFamily="34" charset="0"/>
                <a:hlinkClick r:id="rId2"/>
              </a:rPr>
              <a:t>andra.machado@sefaz.ce.gov.br</a:t>
            </a:r>
            <a:endParaRPr lang="pt-BR" sz="2000" dirty="0" smtClean="0">
              <a:latin typeface="Calibri Light" panose="020F0302020204030204" pitchFamily="34" charset="0"/>
              <a:hlinkClick r:id="rId2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000" dirty="0" smtClean="0">
                <a:latin typeface="Calibri Light" panose="020F0302020204030204" pitchFamily="34" charset="0"/>
                <a:hlinkClick r:id="rId4"/>
              </a:rPr>
              <a:t>soraya.naffah@fazenda.mg.gov.br</a:t>
            </a:r>
            <a:endParaRPr lang="pt-BR" sz="2000" dirty="0" smtClean="0">
              <a:latin typeface="Calibri Light" panose="020F03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dirty="0" smtClean="0"/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dirty="0" smtClean="0"/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72200" y="483932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500"/>
              </a:spcAft>
              <a:defRPr/>
            </a:pPr>
            <a:r>
              <a:rPr lang="pt-BR" sz="28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Obrigado</a:t>
            </a:r>
            <a:endParaRPr lang="pt-BR" sz="28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92333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8" descr="C:\Users\Luciana\Desktop\bid_portugu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9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4" descr="fontfinal_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19800"/>
            <a:ext cx="6172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Luciana\Desktop\bid_portug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178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81089" cy="10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0433" y="0"/>
            <a:ext cx="7162800" cy="762000"/>
          </a:xfrm>
        </p:spPr>
        <p:txBody>
          <a:bodyPr anchor="t"/>
          <a:lstStyle/>
          <a:p>
            <a:pPr algn="ctr" eaLnBrk="1" hangingPunct="1"/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Objetivos</a:t>
            </a:r>
            <a:b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</a:br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da Gestão Fiscal Subnacional </a:t>
            </a:r>
            <a:endParaRPr lang="en-US" altLang="en-US" sz="4000" b="1" dirty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359610" y="1988840"/>
            <a:ext cx="8460862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marL="128588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Definir um conjunto global de análises e de “melhores práticas” para três Eixos básicos da Gestão Fiscal Subnacional do país: (1) </a:t>
            </a:r>
            <a:r>
              <a:rPr lang="pt-BR" sz="2400" dirty="0">
                <a:solidFill>
                  <a:srgbClr val="212121"/>
                </a:solidFill>
                <a:latin typeface="inherit"/>
              </a:rPr>
              <a:t>Gestão Fazendária</a:t>
            </a: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, (2) </a:t>
            </a:r>
            <a:r>
              <a:rPr lang="pt-BR" sz="2400" dirty="0">
                <a:solidFill>
                  <a:srgbClr val="212121"/>
                </a:solidFill>
                <a:latin typeface="inherit"/>
              </a:rPr>
              <a:t>Administração Tributária e Contencioso Fiscal </a:t>
            </a: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(3) </a:t>
            </a:r>
            <a:r>
              <a:rPr lang="pt-BR" sz="2400" dirty="0">
                <a:solidFill>
                  <a:srgbClr val="212121"/>
                </a:solidFill>
                <a:latin typeface="inherit"/>
              </a:rPr>
              <a:t>Administração Financeira e Gasto </a:t>
            </a:r>
            <a:r>
              <a:rPr lang="pt-BR" sz="2400" dirty="0" smtClean="0">
                <a:solidFill>
                  <a:srgbClr val="212121"/>
                </a:solidFill>
                <a:latin typeface="inherit"/>
              </a:rPr>
              <a:t>Público.</a:t>
            </a:r>
            <a:endParaRPr lang="pt-PT" altLang="pt-BR" sz="2400" dirty="0">
              <a:solidFill>
                <a:srgbClr val="212121"/>
              </a:solidFill>
              <a:latin typeface="inherit"/>
            </a:endParaRPr>
          </a:p>
          <a:p>
            <a:pPr marL="128588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Permitir que as administrações fiscais </a:t>
            </a:r>
            <a:r>
              <a:rPr lang="pt-PT" altLang="pt-BR" sz="2400" dirty="0" smtClean="0">
                <a:solidFill>
                  <a:srgbClr val="212121"/>
                </a:solidFill>
                <a:latin typeface="inherit"/>
              </a:rPr>
              <a:t>subnacionais:</a:t>
            </a:r>
          </a:p>
          <a:p>
            <a:pPr marL="452438" lvl="1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200" dirty="0" smtClean="0">
                <a:solidFill>
                  <a:srgbClr val="212121"/>
                </a:solidFill>
                <a:latin typeface="inherit"/>
              </a:rPr>
              <a:t>obtenham </a:t>
            </a:r>
            <a:r>
              <a:rPr lang="pt-PT" altLang="pt-BR" sz="2200" dirty="0">
                <a:solidFill>
                  <a:srgbClr val="212121"/>
                </a:solidFill>
                <a:latin typeface="inherit"/>
              </a:rPr>
              <a:t>uma visão clara de como está o nível de maturidade dos principais macroprocessos desses eixos nas suas </a:t>
            </a:r>
            <a:r>
              <a:rPr lang="pt-PT" altLang="pt-BR" sz="2200" dirty="0" smtClean="0">
                <a:solidFill>
                  <a:srgbClr val="212121"/>
                </a:solidFill>
                <a:latin typeface="inherit"/>
              </a:rPr>
              <a:t>unidades</a:t>
            </a:r>
            <a:r>
              <a:rPr lang="pt-PT" altLang="pt-BR" sz="2200" dirty="0">
                <a:solidFill>
                  <a:srgbClr val="212121"/>
                </a:solidFill>
                <a:latin typeface="inherit"/>
              </a:rPr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0433" y="0"/>
            <a:ext cx="7162800" cy="762000"/>
          </a:xfrm>
        </p:spPr>
        <p:txBody>
          <a:bodyPr anchor="t"/>
          <a:lstStyle/>
          <a:p>
            <a:pPr algn="ctr" eaLnBrk="1" hangingPunct="1"/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Objetivos</a:t>
            </a:r>
            <a:b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</a:br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da Gestão Fiscal Subnacional </a:t>
            </a:r>
            <a:endParaRPr lang="en-US" altLang="en-US" sz="4000" b="1" dirty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266700" y="1618424"/>
            <a:ext cx="8610600" cy="31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marL="452438" lvl="1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200" dirty="0">
                <a:solidFill>
                  <a:srgbClr val="212121"/>
                </a:solidFill>
                <a:latin typeface="inherit"/>
              </a:rPr>
              <a:t>identifiquem seus principais pontos fracos e direcionem seus projetos de modernização da administração fiscal para alcançar os banchmarks descritos.</a:t>
            </a:r>
          </a:p>
          <a:p>
            <a:pPr marL="452438" lvl="1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000" dirty="0">
                <a:solidFill>
                  <a:srgbClr val="212121"/>
                </a:solidFill>
                <a:latin typeface="inherit"/>
              </a:rPr>
              <a:t>acompanhem a implementação de seus projetos de modernização da gestão fiscal, verificando, durante a execução </a:t>
            </a:r>
            <a:r>
              <a:rPr lang="pt-PT" altLang="pt-BR" sz="2000" dirty="0" smtClean="0">
                <a:solidFill>
                  <a:srgbClr val="212121"/>
                </a:solidFill>
                <a:latin typeface="inherit"/>
              </a:rPr>
              <a:t>se eles </a:t>
            </a:r>
            <a:r>
              <a:rPr lang="pt-PT" altLang="pt-BR" sz="2000" dirty="0">
                <a:solidFill>
                  <a:srgbClr val="212121"/>
                </a:solidFill>
                <a:latin typeface="inherit"/>
              </a:rPr>
              <a:t>estão sendo efetivos </a:t>
            </a:r>
            <a:r>
              <a:rPr lang="pt-PT" altLang="pt-BR" sz="2000" dirty="0" smtClean="0">
                <a:solidFill>
                  <a:srgbClr val="212121"/>
                </a:solidFill>
                <a:latin typeface="inherit"/>
              </a:rPr>
              <a:t>para: (1) </a:t>
            </a:r>
            <a:r>
              <a:rPr lang="pt-PT" altLang="pt-BR" sz="2000" dirty="0">
                <a:solidFill>
                  <a:srgbClr val="212121"/>
                </a:solidFill>
                <a:latin typeface="inherit"/>
              </a:rPr>
              <a:t>o aprimoramento da maturidade de seus processos, </a:t>
            </a:r>
            <a:r>
              <a:rPr lang="pt-PT" altLang="pt-BR" sz="2000" dirty="0" smtClean="0">
                <a:solidFill>
                  <a:srgbClr val="212121"/>
                </a:solidFill>
                <a:latin typeface="inherit"/>
              </a:rPr>
              <a:t>(2) a </a:t>
            </a:r>
            <a:r>
              <a:rPr lang="pt-PT" altLang="pt-BR" sz="2000" dirty="0">
                <a:solidFill>
                  <a:srgbClr val="212121"/>
                </a:solidFill>
                <a:latin typeface="inherit"/>
              </a:rPr>
              <a:t>evolução em direção aos banchmarks descritos, </a:t>
            </a:r>
            <a:r>
              <a:rPr lang="pt-PT" altLang="pt-BR" sz="2000" dirty="0" smtClean="0">
                <a:solidFill>
                  <a:srgbClr val="212121"/>
                </a:solidFill>
                <a:latin typeface="inherit"/>
              </a:rPr>
              <a:t>e (3) se </a:t>
            </a:r>
            <a:r>
              <a:rPr lang="pt-PT" altLang="pt-BR" sz="2000" dirty="0">
                <a:solidFill>
                  <a:srgbClr val="212121"/>
                </a:solidFill>
                <a:latin typeface="inherit"/>
              </a:rPr>
              <a:t>existe uma evolução significativa em seus indicadores de desempenho.</a:t>
            </a:r>
          </a:p>
          <a:p>
            <a:pPr marL="128588" indent="-128588" algn="just" defTabSz="685800"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rgbClr val="212121"/>
              </a:solidFill>
              <a:latin typeface="inheri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" y="610588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0433" y="0"/>
            <a:ext cx="7162800" cy="762000"/>
          </a:xfrm>
        </p:spPr>
        <p:txBody>
          <a:bodyPr anchor="t"/>
          <a:lstStyle/>
          <a:p>
            <a:pPr algn="ctr" eaLnBrk="1" hangingPunct="1"/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Objetivos</a:t>
            </a:r>
            <a:b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</a:br>
            <a:r>
              <a:rPr lang="pt-BR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da Gestão Fiscal Subnacional </a:t>
            </a:r>
            <a:endParaRPr lang="en-US" altLang="en-US" sz="4000" b="1" dirty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266700" y="1618424"/>
            <a:ext cx="8610600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marL="128588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400" dirty="0" smtClean="0">
                <a:solidFill>
                  <a:srgbClr val="212121"/>
                </a:solidFill>
                <a:latin typeface="inherit"/>
              </a:rPr>
              <a:t>Permitir </a:t>
            </a: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que as administrações fiscais subnacionais identifiquem seus principais pontos fracos e direcionem seus projetos de modernização da administração fiscal para alcançar os banchmarks descritos</a:t>
            </a:r>
            <a:r>
              <a:rPr lang="pt-PT" altLang="pt-BR" sz="2400" dirty="0" smtClean="0">
                <a:solidFill>
                  <a:srgbClr val="212121"/>
                </a:solidFill>
                <a:latin typeface="inherit"/>
              </a:rPr>
              <a:t>.</a:t>
            </a:r>
            <a:endParaRPr lang="pt-PT" altLang="pt-BR" dirty="0">
              <a:solidFill>
                <a:srgbClr val="212121"/>
              </a:solidFill>
              <a:latin typeface="inherit"/>
            </a:endParaRPr>
          </a:p>
          <a:p>
            <a:pPr marL="128588" indent="-128588" algn="just" defTabSz="685800"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Permitir que as administrações fiscais subnacionais acompanhem a implementação de seus projetos de modernização da gestão fiscal, </a:t>
            </a:r>
            <a:r>
              <a:rPr lang="pt-PT" altLang="pt-BR" sz="2400" dirty="0" smtClean="0">
                <a:solidFill>
                  <a:srgbClr val="212121"/>
                </a:solidFill>
                <a:latin typeface="inherit"/>
              </a:rPr>
              <a:t>verificando, </a:t>
            </a:r>
            <a:r>
              <a:rPr lang="pt-PT" altLang="pt-BR" sz="2400" dirty="0">
                <a:solidFill>
                  <a:srgbClr val="212121"/>
                </a:solidFill>
                <a:latin typeface="inherit"/>
              </a:rPr>
              <a:t>durante a execução se eles estão sendo efetivos para o aprimoramento da maturidade de seus processos, para a evolução em direção aos banchmarks descritos, e, ao mesmo tempo, se existe uma evolução significativa em seus indicadores de desempenho.</a:t>
            </a:r>
          </a:p>
          <a:p>
            <a:pPr marL="128588" indent="-128588" algn="just" defTabSz="685800"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rgbClr val="212121"/>
              </a:solidFill>
              <a:latin typeface="inheri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" y="610588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uxograma: Fita perfurada 1"/>
          <p:cNvSpPr/>
          <p:nvPr/>
        </p:nvSpPr>
        <p:spPr>
          <a:xfrm rot="20553815">
            <a:off x="2971150" y="2600189"/>
            <a:ext cx="3390025" cy="11521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Auto Avaliação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31640" y="279098"/>
            <a:ext cx="7162800" cy="762000"/>
          </a:xfrm>
        </p:spPr>
        <p:txBody>
          <a:bodyPr anchor="t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Banchmarks</a:t>
            </a:r>
            <a:endParaRPr lang="en-US" altLang="en-US" sz="4000" b="1" dirty="0" smtClean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179512" y="1013657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28902424"/>
              </p:ext>
            </p:extLst>
          </p:nvPr>
        </p:nvGraphicFramePr>
        <p:xfrm>
          <a:off x="1187624" y="1013657"/>
          <a:ext cx="7421768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283967" y="2780928"/>
            <a:ext cx="11521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n-lt"/>
              </a:rPr>
              <a:t>PEFA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79712" y="3611975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ITCF</a:t>
            </a:r>
            <a:endParaRPr lang="pt-BR" sz="28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03170" y="4145074"/>
            <a:ext cx="1156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+mn-lt"/>
              </a:rPr>
              <a:t>GpR</a:t>
            </a:r>
            <a:endParaRPr lang="pt-BR" sz="24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80113" y="1700550"/>
            <a:ext cx="235833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+mn-lt"/>
              </a:rPr>
              <a:t>TCU - Governança Pública, Governança de TI e Governança de Aquisições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3486508"/>
            <a:ext cx="11521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DEMPA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27686" y="2003706"/>
            <a:ext cx="252027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latin typeface="+mn-lt"/>
              </a:rPr>
              <a:t>Desempenho da </a:t>
            </a:r>
            <a:r>
              <a:rPr lang="pt-BR" sz="2800" dirty="0" err="1" smtClean="0">
                <a:latin typeface="+mn-lt"/>
              </a:rPr>
              <a:t>Admin</a:t>
            </a:r>
            <a:r>
              <a:rPr lang="pt-BR" sz="2800" dirty="0" smtClean="0">
                <a:latin typeface="+mn-lt"/>
              </a:rPr>
              <a:t>. </a:t>
            </a:r>
            <a:r>
              <a:rPr lang="pt-BR" sz="2800" dirty="0">
                <a:latin typeface="+mn-lt"/>
              </a:rPr>
              <a:t>Tributária (FMI</a:t>
            </a:r>
            <a:r>
              <a:rPr lang="pt-BR" sz="2800" dirty="0" smtClean="0">
                <a:latin typeface="+mn-lt"/>
              </a:rPr>
              <a:t>)</a:t>
            </a:r>
            <a:endParaRPr lang="pt-BR" sz="28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0113" y="1041098"/>
            <a:ext cx="1584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Maturidade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555776" y="106738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Desempenho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ESTRUTURA DA PESQUISA</a:t>
            </a:r>
            <a:endParaRPr lang="pt-BR" sz="3200" b="1" dirty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4793767"/>
              </p:ext>
            </p:extLst>
          </p:nvPr>
        </p:nvGraphicFramePr>
        <p:xfrm>
          <a:off x="4067052" y="695325"/>
          <a:ext cx="5076948" cy="61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lipse 3"/>
          <p:cNvSpPr/>
          <p:nvPr/>
        </p:nvSpPr>
        <p:spPr>
          <a:xfrm>
            <a:off x="378977" y="2907272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9711" name="CaixaDeTexto 29"/>
          <p:cNvSpPr txBox="1">
            <a:spLocks noChangeArrowheads="1"/>
          </p:cNvSpPr>
          <p:nvPr/>
        </p:nvSpPr>
        <p:spPr bwMode="auto">
          <a:xfrm>
            <a:off x="630708" y="3125142"/>
            <a:ext cx="17287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TRIBUTÁRIA E CONTENCIOSO FISCAL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07975" y="1185689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r>
              <a:rPr 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GESTÃO FAZENDÁRIA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268" y="4980253"/>
            <a:ext cx="2371550" cy="164606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5677" y="5264676"/>
            <a:ext cx="2036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FINANCEIRA E</a:t>
            </a:r>
          </a:p>
          <a:p>
            <a:pPr lvl="0"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GASTO PÚBLICO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248131" y="3429000"/>
            <a:ext cx="5317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8" descr="C:\Users\Luciana\Desktop\bid_portugu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3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532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07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ESTRUTURA DA PESQUISA</a:t>
            </a:r>
            <a:endParaRPr lang="pt-BR" sz="3200" b="1" dirty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2" name="Picture 8" descr="C:\Users\Luciana\Desktop\bid_portugu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3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532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07000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851920" y="5599384"/>
            <a:ext cx="165618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Gestão Fazendária</a:t>
            </a:r>
            <a:endParaRPr lang="pt-BR" altLang="pt-BR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Conector angulado 2"/>
          <p:cNvCxnSpPr/>
          <p:nvPr/>
        </p:nvCxnSpPr>
        <p:spPr>
          <a:xfrm>
            <a:off x="6300192" y="4005064"/>
            <a:ext cx="792088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092280" y="3831431"/>
            <a:ext cx="204404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Administração Tributária e Contencioso Fiscal</a:t>
            </a:r>
          </a:p>
        </p:txBody>
      </p:sp>
      <p:cxnSp>
        <p:nvCxnSpPr>
          <p:cNvPr id="7" name="Conector angulado 6"/>
          <p:cNvCxnSpPr/>
          <p:nvPr/>
        </p:nvCxnSpPr>
        <p:spPr>
          <a:xfrm rot="5400000">
            <a:off x="4301970" y="5211198"/>
            <a:ext cx="504056" cy="2520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90616" y="2643299"/>
            <a:ext cx="201622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Administração Financeira e Gasto Público</a:t>
            </a:r>
          </a:p>
        </p:txBody>
      </p:sp>
      <p:cxnSp>
        <p:nvCxnSpPr>
          <p:cNvPr id="21" name="Conector angulado 20"/>
          <p:cNvCxnSpPr/>
          <p:nvPr/>
        </p:nvCxnSpPr>
        <p:spPr>
          <a:xfrm rot="10800000" flipV="1">
            <a:off x="2506840" y="2996952"/>
            <a:ext cx="985040" cy="2160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33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4136"/>
          </a:xfrm>
        </p:spPr>
        <p:txBody>
          <a:bodyPr anchor="t"/>
          <a:lstStyle/>
          <a:p>
            <a:pPr lvl="0" algn="ctr" eaLnBrk="1" hangingPunct="1"/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Eixos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e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Dimensões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28424627"/>
              </p:ext>
            </p:extLst>
          </p:nvPr>
        </p:nvGraphicFramePr>
        <p:xfrm>
          <a:off x="135487" y="1854534"/>
          <a:ext cx="2700300" cy="283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926712830"/>
              </p:ext>
            </p:extLst>
          </p:nvPr>
        </p:nvGraphicFramePr>
        <p:xfrm>
          <a:off x="3115517" y="1756900"/>
          <a:ext cx="2880320" cy="331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551298376"/>
              </p:ext>
            </p:extLst>
          </p:nvPr>
        </p:nvGraphicFramePr>
        <p:xfrm>
          <a:off x="6372200" y="1767212"/>
          <a:ext cx="2664296" cy="382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60442" y="1383582"/>
            <a:ext cx="265038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pt-BR" dirty="0"/>
              <a:t>Gestão </a:t>
            </a:r>
            <a:r>
              <a:rPr lang="pt-BR" dirty="0" smtClean="0"/>
              <a:t>Fazendária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1337416"/>
            <a:ext cx="288032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pt-BR" dirty="0"/>
              <a:t>Administração Tributária e Contencioso Fiscal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321807"/>
            <a:ext cx="266429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+mn-lt"/>
              </a:defRPr>
            </a:lvl1pPr>
          </a:lstStyle>
          <a:p>
            <a:r>
              <a:rPr lang="pt-BR" dirty="0"/>
              <a:t>Administração Financeira e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312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650" y="44624"/>
            <a:ext cx="7886700" cy="831627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Referencial</a:t>
            </a:r>
            <a:b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lang="pt-BR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Avaliaçao</a:t>
            </a:r>
            <a:r>
              <a:rPr lang="pt-BR" sz="32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da Maturidade </a:t>
            </a:r>
            <a:r>
              <a:rPr lang="pt-BR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 Processo </a:t>
            </a:r>
            <a:endParaRPr lang="pt-BR" sz="32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533848"/>
              </p:ext>
            </p:extLst>
          </p:nvPr>
        </p:nvGraphicFramePr>
        <p:xfrm>
          <a:off x="107504" y="898208"/>
          <a:ext cx="8928991" cy="5699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7973"/>
                <a:gridCol w="5321018"/>
              </a:tblGrid>
              <a:tr h="183527">
                <a:tc gridSpan="2">
                  <a:txBody>
                    <a:bodyPr/>
                    <a:lstStyle/>
                    <a:p>
                      <a:pPr marL="685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EIXO I. GESTÃO FAZENDÁRIA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3853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ESTRUTURA E FUNCIONAMENTO DA GESTÃO FISCAL - Estrutura institucionalizada, caracterizada por uma organização com autonomia administrativa e financeira apropriada, com poderes e deveres claramente definidos em um marco legal moderno.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Funções de administração pública e gestão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Funções sob a responsabilidade de uma única unidade organizacional de gestão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Organização e recursos corporativos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Autonomia do órgão de gestão fiscal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Gestão operacional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Procedimentos operacionais do órgão de gestão fiscal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Terceirização de serviços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Serviços terceirizados utilizados pela gestão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742155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GOVERNANÇA PÚBLICA - Contribui para o cumprimento da finalidade da gestão fiscal de forma a gerar valor para a sociedade, observando-se os fundamentos da administração pública, especialmente os princípios do interesse público; da articulação federativa; da participação e controle social; da transparência na aplicação dos recursos e da prestação de contas e, os princípios da moralidade, legalidade, impessoalidade, publicidade e eficiência..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Sistema de governança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Elementos do sistema de governança corporativa que garantem eficiência de gestão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55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Políticas e diretrizes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Responsabilidades pelo direcionamento estratégico da gestão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Estratégia e planejamento organizacional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Requisitos do plano estratégico da administração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Monitoramento e avaliação de desempenho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Requisitos da avaliação e o monitoramento da estratégia e do planejamento organizacional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Papéis e responsabilidades na governança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Papéis e responsabilidades dos gestores e técnicos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Políticas transversais ou multidisciplinares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Mecanismos adotados pelas políticas transversais e multidisciplinares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Comunicação e participação social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Canais de comunicação e a participação da cidadania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Riscos e controle interno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Gerenciamento dos riscos operacionais e controle interno da administração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183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Auditoria Interna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Requisitos para auditorias dos processos da administração fiscal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Accountability e transparência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Mecanismos para prestação de contas dos resultados para a cidadania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  <a:tr h="3670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000">
                          <a:effectLst/>
                        </a:rPr>
                        <a:t>Imagem organizacional e satisfação da sociedade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Análise da qualidade dos serviços prestados e produtos ofertados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1" marR="668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4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698</TotalTime>
  <Words>1285</Words>
  <Application>Microsoft Office PowerPoint</Application>
  <PresentationFormat>Apresentação na tela (4:3)</PresentationFormat>
  <Paragraphs>201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MS PGothic</vt:lpstr>
      <vt:lpstr>¹Å</vt:lpstr>
      <vt:lpstr>Arial</vt:lpstr>
      <vt:lpstr>Calibri</vt:lpstr>
      <vt:lpstr>Calibri Light</vt:lpstr>
      <vt:lpstr>inherit</vt:lpstr>
      <vt:lpstr>Times New Roman</vt:lpstr>
      <vt:lpstr>Tw Cen MT</vt:lpstr>
      <vt:lpstr>Tw Cen MT Condensed</vt:lpstr>
      <vt:lpstr>Unit-Regular</vt:lpstr>
      <vt:lpstr>Wingdings 3</vt:lpstr>
      <vt:lpstr>Integral</vt:lpstr>
      <vt:lpstr>1_Integral</vt:lpstr>
      <vt:lpstr>Tema do Office</vt:lpstr>
      <vt:lpstr>Indicadores Fiscais para os entes subnacionais do Brasil </vt:lpstr>
      <vt:lpstr>Objetivos Indicadores da Gestão Fiscal Subnacional </vt:lpstr>
      <vt:lpstr>Objetivos Indicadores da Gestão Fiscal Subnacional </vt:lpstr>
      <vt:lpstr>Objetivos Indicadores da Gestão Fiscal Subnacional </vt:lpstr>
      <vt:lpstr>Banchmarks</vt:lpstr>
      <vt:lpstr>Apresentação do PowerPoint</vt:lpstr>
      <vt:lpstr>Apresentação do PowerPoint</vt:lpstr>
      <vt:lpstr>Eixos e Dimensões </vt:lpstr>
      <vt:lpstr>Referencial Avaliaçao da Maturidade de Processo </vt:lpstr>
      <vt:lpstr>Referencial Avaliação de Desempenho </vt:lpstr>
      <vt:lpstr>Referencial Impacto</vt:lpstr>
      <vt:lpstr>Indicadores Fiscais - Exemplo</vt:lpstr>
      <vt:lpstr>Indicadores Fiscais – Próximos Passos</vt:lpstr>
      <vt:lpstr>Indicadores Fiscais</vt:lpstr>
      <vt:lpstr>Apresentação do PowerPoint</vt:lpstr>
    </vt:vector>
  </TitlesOfParts>
  <Company>Inter-American Development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para escrever o título</dc:title>
  <dc:creator>soraya naffah</dc:creator>
  <cp:lastModifiedBy>SORAYA FERREIRA</cp:lastModifiedBy>
  <cp:revision>97</cp:revision>
  <dcterms:created xsi:type="dcterms:W3CDTF">2009-02-04T17:26:12Z</dcterms:created>
  <dcterms:modified xsi:type="dcterms:W3CDTF">2015-09-10T18:01:45Z</dcterms:modified>
</cp:coreProperties>
</file>