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29"/>
  </p:notesMasterIdLst>
  <p:sldIdLst>
    <p:sldId id="256" r:id="rId2"/>
    <p:sldId id="263" r:id="rId3"/>
    <p:sldId id="341" r:id="rId4"/>
    <p:sldId id="342" r:id="rId5"/>
    <p:sldId id="343" r:id="rId6"/>
    <p:sldId id="344" r:id="rId7"/>
    <p:sldId id="337" r:id="rId8"/>
    <p:sldId id="319" r:id="rId9"/>
    <p:sldId id="318" r:id="rId10"/>
    <p:sldId id="302" r:id="rId11"/>
    <p:sldId id="338" r:id="rId12"/>
    <p:sldId id="320" r:id="rId13"/>
    <p:sldId id="323" r:id="rId14"/>
    <p:sldId id="325" r:id="rId15"/>
    <p:sldId id="326" r:id="rId16"/>
    <p:sldId id="324" r:id="rId17"/>
    <p:sldId id="328" r:id="rId18"/>
    <p:sldId id="339" r:id="rId19"/>
    <p:sldId id="345" r:id="rId20"/>
    <p:sldId id="346" r:id="rId21"/>
    <p:sldId id="347" r:id="rId22"/>
    <p:sldId id="348" r:id="rId23"/>
    <p:sldId id="349" r:id="rId24"/>
    <p:sldId id="308" r:id="rId25"/>
    <p:sldId id="340" r:id="rId26"/>
    <p:sldId id="309" r:id="rId27"/>
    <p:sldId id="258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66FF"/>
    <a:srgbClr val="0066CC"/>
    <a:srgbClr val="0399CD"/>
    <a:srgbClr val="208AB0"/>
    <a:srgbClr val="F4B183"/>
    <a:srgbClr val="FF9933"/>
    <a:srgbClr val="0099CC"/>
    <a:srgbClr val="FF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853" autoAdjust="0"/>
  </p:normalViewPr>
  <p:slideViewPr>
    <p:cSldViewPr>
      <p:cViewPr varScale="1">
        <p:scale>
          <a:sx n="89" d="100"/>
          <a:sy n="89" d="100"/>
        </p:scale>
        <p:origin x="177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ATA.IDB\1%20FMM%20v18-06-2013\01%20PROFISCO\03%20SITUA&#199;&#195;O%20PROJETOS\Situa&#231;&#227;o%202015\BR-T1145%20-%20Planilha%20execu&#231;&#227;o%20v04-09-2015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b="1"/>
                      <a:t>900,411.28   90%</a:t>
                    </a:r>
                    <a:endParaRPr lang="en-US" b="1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5266192439636355E-2"/>
                  <c:y val="0.15414655136386785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b="1"/>
                      <a:t>99,588.73    10%</a:t>
                    </a:r>
                    <a:endParaRPr lang="en-US" b="1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'Demonstração Gráfica'!$A$26:$A$27</c:f>
              <c:strCache>
                <c:ptCount val="2"/>
                <c:pt idx="0">
                  <c:v>EXECUTADO</c:v>
                </c:pt>
                <c:pt idx="1">
                  <c:v>A DESEMBOLSAR</c:v>
                </c:pt>
              </c:strCache>
            </c:strRef>
          </c:cat>
          <c:val>
            <c:numRef>
              <c:f>'Demonstração Gráfica'!$B$26:$B$27</c:f>
              <c:numCache>
                <c:formatCode>#,##0.00</c:formatCode>
                <c:ptCount val="2"/>
                <c:pt idx="0">
                  <c:v>900411.27499999991</c:v>
                </c:pt>
                <c:pt idx="1">
                  <c:v>99588.725000000093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 rtl="0">
            <a:defRPr sz="1200"/>
          </a:pPr>
          <a:endParaRPr lang="pt-BR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B9B3FC-6B5C-4C02-BC14-3E066A113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67BD615-4844-4F40-8CDD-1097AE8470B7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pt-BR" b="1" dirty="0" smtClean="0">
              <a:solidFill>
                <a:schemeClr val="bg1"/>
              </a:solidFill>
            </a:rPr>
            <a:t>Situação do Programa de Apoio à Gestão e Integração dos Fiscos  PROFISCO (BR-X1005)</a:t>
          </a:r>
          <a:endParaRPr lang="pt-BR" dirty="0">
            <a:solidFill>
              <a:schemeClr val="bg1"/>
            </a:solidFill>
          </a:endParaRPr>
        </a:p>
      </dgm:t>
    </dgm:pt>
    <dgm:pt modelId="{31FE515E-A73D-443F-BF14-ED14A1720D27}" type="parTrans" cxnId="{2E2B02F8-9980-4575-AE27-733B569D57BE}">
      <dgm:prSet/>
      <dgm:spPr/>
      <dgm:t>
        <a:bodyPr/>
        <a:lstStyle/>
        <a:p>
          <a:endParaRPr lang="pt-BR"/>
        </a:p>
      </dgm:t>
    </dgm:pt>
    <dgm:pt modelId="{1E448F38-B784-4F84-AA0B-A855643CC2F8}" type="sibTrans" cxnId="{2E2B02F8-9980-4575-AE27-733B569D57BE}">
      <dgm:prSet/>
      <dgm:spPr/>
      <dgm:t>
        <a:bodyPr/>
        <a:lstStyle/>
        <a:p>
          <a:endParaRPr lang="pt-BR"/>
        </a:p>
      </dgm:t>
    </dgm:pt>
    <dgm:pt modelId="{075BBA80-8FE7-496B-BB99-0B52C1D88783}">
      <dgm:prSet/>
      <dgm:spPr/>
      <dgm:t>
        <a:bodyPr/>
        <a:lstStyle/>
        <a:p>
          <a:pPr rtl="0"/>
          <a:r>
            <a:rPr lang="pt-BR" b="1" dirty="0" smtClean="0"/>
            <a:t>Diretrizes e Recomendações Técnicas para o Aperfeiçoamento da Gestão Fiscal dos Estados Brasileiros – Convenio CONFAZ (2014)</a:t>
          </a:r>
          <a:endParaRPr lang="pt-BR" dirty="0"/>
        </a:p>
      </dgm:t>
    </dgm:pt>
    <dgm:pt modelId="{E41C497E-CE2E-4F17-99AD-25A3DE455D5B}" type="parTrans" cxnId="{A3B1C105-01FB-4505-A329-29C4EDF06890}">
      <dgm:prSet/>
      <dgm:spPr/>
      <dgm:t>
        <a:bodyPr/>
        <a:lstStyle/>
        <a:p>
          <a:endParaRPr lang="pt-BR"/>
        </a:p>
      </dgm:t>
    </dgm:pt>
    <dgm:pt modelId="{FA6EE8A8-0FC8-49D9-9AC8-53FB9044FE54}" type="sibTrans" cxnId="{A3B1C105-01FB-4505-A329-29C4EDF06890}">
      <dgm:prSet/>
      <dgm:spPr/>
      <dgm:t>
        <a:bodyPr/>
        <a:lstStyle/>
        <a:p>
          <a:endParaRPr lang="pt-BR"/>
        </a:p>
      </dgm:t>
    </dgm:pt>
    <dgm:pt modelId="{BF14A349-8C48-472B-8B20-7AE1022153CC}">
      <dgm:prSet/>
      <dgm:spPr/>
      <dgm:t>
        <a:bodyPr/>
        <a:lstStyle/>
        <a:p>
          <a:pPr rtl="0"/>
          <a:r>
            <a:rPr lang="pt-BR" b="1" dirty="0" smtClean="0"/>
            <a:t>Marco de Referência do Programa para Aperfeiçoamento da Gestão Fiscal dos Estados Brasileiros  PROFISCO II  (BR-X1039)</a:t>
          </a:r>
          <a:endParaRPr lang="pt-BR" dirty="0"/>
        </a:p>
      </dgm:t>
    </dgm:pt>
    <dgm:pt modelId="{F3EC9374-456E-46C9-B41D-3AC51E9CF5A4}" type="parTrans" cxnId="{5BF5439F-94BC-40E7-8EF1-D2AF072B630B}">
      <dgm:prSet/>
      <dgm:spPr/>
      <dgm:t>
        <a:bodyPr/>
        <a:lstStyle/>
        <a:p>
          <a:endParaRPr lang="pt-BR"/>
        </a:p>
      </dgm:t>
    </dgm:pt>
    <dgm:pt modelId="{B06A5E6F-03EB-4B60-A452-AEBC94949E81}" type="sibTrans" cxnId="{5BF5439F-94BC-40E7-8EF1-D2AF072B630B}">
      <dgm:prSet/>
      <dgm:spPr/>
      <dgm:t>
        <a:bodyPr/>
        <a:lstStyle/>
        <a:p>
          <a:endParaRPr lang="pt-BR"/>
        </a:p>
      </dgm:t>
    </dgm:pt>
    <dgm:pt modelId="{16951C2F-849F-49A2-966E-97C1D645E674}" type="pres">
      <dgm:prSet presAssocID="{3DB9B3FC-6B5C-4C02-BC14-3E066A113D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D5E0134-FCB8-40C9-B72D-A02382464BCF}" type="pres">
      <dgm:prSet presAssocID="{B67BD615-4844-4F40-8CDD-1097AE8470B7}" presName="parentText" presStyleLbl="node1" presStyleIdx="0" presStyleCnt="3" custLinFactNeighborX="-677" custLinFactNeighborY="-4322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5B71BBC-00EA-4FB8-828B-1A4BD55B0B58}" type="pres">
      <dgm:prSet presAssocID="{1E448F38-B784-4F84-AA0B-A855643CC2F8}" presName="spacer" presStyleCnt="0"/>
      <dgm:spPr/>
    </dgm:pt>
    <dgm:pt modelId="{9A2F2C5F-BF81-4200-93EE-F27C604E5C7B}" type="pres">
      <dgm:prSet presAssocID="{075BBA80-8FE7-496B-BB99-0B52C1D88783}" presName="parentText" presStyleLbl="node1" presStyleIdx="1" presStyleCnt="3" custLinFactNeighborY="-4974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E09488-2355-4F10-A785-FCB13DCDE29D}" type="pres">
      <dgm:prSet presAssocID="{FA6EE8A8-0FC8-49D9-9AC8-53FB9044FE54}" presName="spacer" presStyleCnt="0"/>
      <dgm:spPr/>
    </dgm:pt>
    <dgm:pt modelId="{B274D8D4-965D-4546-8083-1FCA4E146E32}" type="pres">
      <dgm:prSet presAssocID="{BF14A349-8C48-472B-8B20-7AE1022153CC}" presName="parentText" presStyleLbl="node1" presStyleIdx="2" presStyleCnt="3" custLinFactNeighborY="-3731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BF5439F-94BC-40E7-8EF1-D2AF072B630B}" srcId="{3DB9B3FC-6B5C-4C02-BC14-3E066A113DCE}" destId="{BF14A349-8C48-472B-8B20-7AE1022153CC}" srcOrd="2" destOrd="0" parTransId="{F3EC9374-456E-46C9-B41D-3AC51E9CF5A4}" sibTransId="{B06A5E6F-03EB-4B60-A452-AEBC94949E81}"/>
    <dgm:cxn modelId="{33CDC4B1-B50B-43D9-A14B-A46A2D9E921D}" type="presOf" srcId="{BF14A349-8C48-472B-8B20-7AE1022153CC}" destId="{B274D8D4-965D-4546-8083-1FCA4E146E32}" srcOrd="0" destOrd="0" presId="urn:microsoft.com/office/officeart/2005/8/layout/vList2"/>
    <dgm:cxn modelId="{2E2B02F8-9980-4575-AE27-733B569D57BE}" srcId="{3DB9B3FC-6B5C-4C02-BC14-3E066A113DCE}" destId="{B67BD615-4844-4F40-8CDD-1097AE8470B7}" srcOrd="0" destOrd="0" parTransId="{31FE515E-A73D-443F-BF14-ED14A1720D27}" sibTransId="{1E448F38-B784-4F84-AA0B-A855643CC2F8}"/>
    <dgm:cxn modelId="{F35C5F8D-B18F-46F7-8FAB-0C6FA3EA74C7}" type="presOf" srcId="{B67BD615-4844-4F40-8CDD-1097AE8470B7}" destId="{FD5E0134-FCB8-40C9-B72D-A02382464BCF}" srcOrd="0" destOrd="0" presId="urn:microsoft.com/office/officeart/2005/8/layout/vList2"/>
    <dgm:cxn modelId="{14AAD009-0C53-47D7-8117-D750EDA9B908}" type="presOf" srcId="{075BBA80-8FE7-496B-BB99-0B52C1D88783}" destId="{9A2F2C5F-BF81-4200-93EE-F27C604E5C7B}" srcOrd="0" destOrd="0" presId="urn:microsoft.com/office/officeart/2005/8/layout/vList2"/>
    <dgm:cxn modelId="{A3B1C105-01FB-4505-A329-29C4EDF06890}" srcId="{3DB9B3FC-6B5C-4C02-BC14-3E066A113DCE}" destId="{075BBA80-8FE7-496B-BB99-0B52C1D88783}" srcOrd="1" destOrd="0" parTransId="{E41C497E-CE2E-4F17-99AD-25A3DE455D5B}" sibTransId="{FA6EE8A8-0FC8-49D9-9AC8-53FB9044FE54}"/>
    <dgm:cxn modelId="{95A2F820-8543-4FAF-8BD1-9C631924B1D8}" type="presOf" srcId="{3DB9B3FC-6B5C-4C02-BC14-3E066A113DCE}" destId="{16951C2F-849F-49A2-966E-97C1D645E674}" srcOrd="0" destOrd="0" presId="urn:microsoft.com/office/officeart/2005/8/layout/vList2"/>
    <dgm:cxn modelId="{BC04FDDE-D0F0-4716-A2F2-DE254DBB86C8}" type="presParOf" srcId="{16951C2F-849F-49A2-966E-97C1D645E674}" destId="{FD5E0134-FCB8-40C9-B72D-A02382464BCF}" srcOrd="0" destOrd="0" presId="urn:microsoft.com/office/officeart/2005/8/layout/vList2"/>
    <dgm:cxn modelId="{9DFA2B63-CA0D-47A9-A828-17A9F3D61DBD}" type="presParOf" srcId="{16951C2F-849F-49A2-966E-97C1D645E674}" destId="{75B71BBC-00EA-4FB8-828B-1A4BD55B0B58}" srcOrd="1" destOrd="0" presId="urn:microsoft.com/office/officeart/2005/8/layout/vList2"/>
    <dgm:cxn modelId="{16039C20-7CC8-480B-AF33-2CFCC3E37C3A}" type="presParOf" srcId="{16951C2F-849F-49A2-966E-97C1D645E674}" destId="{9A2F2C5F-BF81-4200-93EE-F27C604E5C7B}" srcOrd="2" destOrd="0" presId="urn:microsoft.com/office/officeart/2005/8/layout/vList2"/>
    <dgm:cxn modelId="{D247CE64-F949-4319-9DEA-BF4C0F57A9B1}" type="presParOf" srcId="{16951C2F-849F-49A2-966E-97C1D645E674}" destId="{09E09488-2355-4F10-A785-FCB13DCDE29D}" srcOrd="3" destOrd="0" presId="urn:microsoft.com/office/officeart/2005/8/layout/vList2"/>
    <dgm:cxn modelId="{1C62F5B2-4FF3-4CC2-A918-EACABD3DBFD5}" type="presParOf" srcId="{16951C2F-849F-49A2-966E-97C1D645E674}" destId="{B274D8D4-965D-4546-8083-1FCA4E146E3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7361623-6D3B-4C16-89F8-6424CC529FB8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E94D22F-91E4-4DED-A07D-711899347431}" type="pres">
      <dgm:prSet presAssocID="{37361623-6D3B-4C16-89F8-6424CC529F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02874036-6FAF-4955-B254-7AF04CA736FC}" type="presOf" srcId="{37361623-6D3B-4C16-89F8-6424CC529FB8}" destId="{6E94D22F-91E4-4DED-A07D-711899347431}" srcOrd="0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CA8C5BE-5F68-4A02-9EB8-D1B2F3EBDF50}" type="doc">
      <dgm:prSet loTypeId="urn:microsoft.com/office/officeart/2005/8/layout/pyramid2" loCatId="pyramid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1326CAA-3FEB-47FD-AE50-9E67866FD456}">
      <dgm:prSet custT="1"/>
      <dgm:spPr/>
      <dgm:t>
        <a:bodyPr/>
        <a:lstStyle/>
        <a:p>
          <a:pPr rtl="0"/>
          <a:r>
            <a:rPr lang="pt-BR" sz="1200" dirty="0" smtClean="0"/>
            <a:t>Melhoria do Índice de maturidade na gestão tributária</a:t>
          </a:r>
          <a:endParaRPr lang="pt-BR" sz="1200" dirty="0"/>
        </a:p>
      </dgm:t>
    </dgm:pt>
    <dgm:pt modelId="{FBD3D464-F30E-48FC-BE50-10294734B3A6}" type="parTrans" cxnId="{3FC92E9C-0FC4-4161-A8A6-781C470072B5}">
      <dgm:prSet/>
      <dgm:spPr/>
      <dgm:t>
        <a:bodyPr/>
        <a:lstStyle/>
        <a:p>
          <a:endParaRPr lang="pt-BR"/>
        </a:p>
      </dgm:t>
    </dgm:pt>
    <dgm:pt modelId="{6422D58A-3904-43FD-AA38-57F8FD31C58F}" type="sibTrans" cxnId="{3FC92E9C-0FC4-4161-A8A6-781C470072B5}">
      <dgm:prSet/>
      <dgm:spPr/>
      <dgm:t>
        <a:bodyPr/>
        <a:lstStyle/>
        <a:p>
          <a:endParaRPr lang="pt-BR"/>
        </a:p>
      </dgm:t>
    </dgm:pt>
    <dgm:pt modelId="{654F356C-DB95-4BCD-BA62-24F867CE5A31}">
      <dgm:prSet custT="1"/>
      <dgm:spPr/>
      <dgm:t>
        <a:bodyPr/>
        <a:lstStyle/>
        <a:p>
          <a:pPr rtl="0"/>
          <a:r>
            <a:rPr lang="pt-BR" sz="1200" dirty="0" smtClean="0"/>
            <a:t>Aumento da arrecadação do ICMS</a:t>
          </a:r>
          <a:endParaRPr lang="pt-BR" sz="1200" dirty="0"/>
        </a:p>
      </dgm:t>
    </dgm:pt>
    <dgm:pt modelId="{ABE192BE-677E-4AED-A162-58D51112A5C8}" type="parTrans" cxnId="{C7E39B86-1571-4AA4-AF5A-CBABC3832A7E}">
      <dgm:prSet/>
      <dgm:spPr/>
      <dgm:t>
        <a:bodyPr/>
        <a:lstStyle/>
        <a:p>
          <a:endParaRPr lang="pt-BR"/>
        </a:p>
      </dgm:t>
    </dgm:pt>
    <dgm:pt modelId="{50A05A17-B967-44AC-9FA0-3AFBAFBEDDCF}" type="sibTrans" cxnId="{C7E39B86-1571-4AA4-AF5A-CBABC3832A7E}">
      <dgm:prSet/>
      <dgm:spPr/>
      <dgm:t>
        <a:bodyPr/>
        <a:lstStyle/>
        <a:p>
          <a:endParaRPr lang="pt-BR"/>
        </a:p>
      </dgm:t>
    </dgm:pt>
    <dgm:pt modelId="{7B896BE6-D5AD-4979-9FD2-A4C5A73FD024}">
      <dgm:prSet custT="1"/>
      <dgm:spPr/>
      <dgm:t>
        <a:bodyPr/>
        <a:lstStyle/>
        <a:p>
          <a:pPr rtl="0"/>
          <a:r>
            <a:rPr lang="pt-BR" sz="1200" dirty="0" smtClean="0"/>
            <a:t>Redução do tempo para o pagamento de tributos</a:t>
          </a:r>
          <a:endParaRPr lang="pt-BR" sz="1200" dirty="0"/>
        </a:p>
      </dgm:t>
    </dgm:pt>
    <dgm:pt modelId="{34505A6F-9A0D-44C8-8B65-9F8ED77AA9DB}" type="parTrans" cxnId="{B76FBC66-C4AA-40D0-941D-12EF0EDD4640}">
      <dgm:prSet/>
      <dgm:spPr/>
      <dgm:t>
        <a:bodyPr/>
        <a:lstStyle/>
        <a:p>
          <a:endParaRPr lang="pt-BR"/>
        </a:p>
      </dgm:t>
    </dgm:pt>
    <dgm:pt modelId="{F7D05D09-4C4E-41DA-A05A-0C509D74150C}" type="sibTrans" cxnId="{B76FBC66-C4AA-40D0-941D-12EF0EDD4640}">
      <dgm:prSet/>
      <dgm:spPr/>
      <dgm:t>
        <a:bodyPr/>
        <a:lstStyle/>
        <a:p>
          <a:endParaRPr lang="pt-BR"/>
        </a:p>
      </dgm:t>
    </dgm:pt>
    <dgm:pt modelId="{99DCB3D6-9E1E-4A95-B8A2-3532BAA41379}">
      <dgm:prSet custT="1"/>
      <dgm:spPr/>
      <dgm:t>
        <a:bodyPr/>
        <a:lstStyle/>
        <a:p>
          <a:pPr rtl="0"/>
          <a:r>
            <a:rPr lang="pt-BR" sz="1200" dirty="0" smtClean="0"/>
            <a:t>Redução do tempo de tramitação dos processos julgados pelo contencioso</a:t>
          </a:r>
          <a:endParaRPr lang="pt-BR" sz="1200" dirty="0"/>
        </a:p>
      </dgm:t>
    </dgm:pt>
    <dgm:pt modelId="{0EA4D5DB-1F40-44AA-BCA7-BBBC738B4344}" type="parTrans" cxnId="{3354C1CC-E639-4CC1-8EA1-EE349B0BCBA8}">
      <dgm:prSet/>
      <dgm:spPr/>
      <dgm:t>
        <a:bodyPr/>
        <a:lstStyle/>
        <a:p>
          <a:endParaRPr lang="pt-BR"/>
        </a:p>
      </dgm:t>
    </dgm:pt>
    <dgm:pt modelId="{26B97D44-29A3-4359-9118-2F15A15E7875}" type="sibTrans" cxnId="{3354C1CC-E639-4CC1-8EA1-EE349B0BCBA8}">
      <dgm:prSet/>
      <dgm:spPr/>
      <dgm:t>
        <a:bodyPr/>
        <a:lstStyle/>
        <a:p>
          <a:endParaRPr lang="pt-BR"/>
        </a:p>
      </dgm:t>
    </dgm:pt>
    <dgm:pt modelId="{11162123-9260-484B-8184-EA184CDF346C}">
      <dgm:prSet custT="1"/>
      <dgm:spPr/>
      <dgm:t>
        <a:bodyPr/>
        <a:lstStyle/>
        <a:p>
          <a:pPr rtl="0"/>
          <a:r>
            <a:rPr lang="pt-BR" sz="1200" dirty="0" smtClean="0"/>
            <a:t>Aumento da recuperação da dívida ativa</a:t>
          </a:r>
          <a:endParaRPr lang="pt-BR" sz="1200" dirty="0"/>
        </a:p>
      </dgm:t>
    </dgm:pt>
    <dgm:pt modelId="{A6442794-901A-467F-BB27-45A0FA3DF1F7}" type="parTrans" cxnId="{3C5C1DF3-49F3-434A-A289-0376412CC295}">
      <dgm:prSet/>
      <dgm:spPr/>
      <dgm:t>
        <a:bodyPr/>
        <a:lstStyle/>
        <a:p>
          <a:endParaRPr lang="pt-BR"/>
        </a:p>
      </dgm:t>
    </dgm:pt>
    <dgm:pt modelId="{06FECBFB-F45D-4D3D-BDB7-88A194BE1DAC}" type="sibTrans" cxnId="{3C5C1DF3-49F3-434A-A289-0376412CC295}">
      <dgm:prSet/>
      <dgm:spPr/>
      <dgm:t>
        <a:bodyPr/>
        <a:lstStyle/>
        <a:p>
          <a:endParaRPr lang="pt-BR"/>
        </a:p>
      </dgm:t>
    </dgm:pt>
    <dgm:pt modelId="{62BD5B15-BAFD-48F2-9AC0-A776677B1846}" type="pres">
      <dgm:prSet presAssocID="{8CA8C5BE-5F68-4A02-9EB8-D1B2F3EBDF5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pt-BR"/>
        </a:p>
      </dgm:t>
    </dgm:pt>
    <dgm:pt modelId="{63D33C96-9902-4AAD-BAF2-6AD8FFA340DE}" type="pres">
      <dgm:prSet presAssocID="{8CA8C5BE-5F68-4A02-9EB8-D1B2F3EBDF50}" presName="pyramid" presStyleLbl="node1" presStyleIdx="0" presStyleCnt="1"/>
      <dgm:spPr/>
    </dgm:pt>
    <dgm:pt modelId="{C72F4188-EBF3-42DE-8E4F-AA95916FC9F6}" type="pres">
      <dgm:prSet presAssocID="{8CA8C5BE-5F68-4A02-9EB8-D1B2F3EBDF50}" presName="theList" presStyleCnt="0"/>
      <dgm:spPr/>
    </dgm:pt>
    <dgm:pt modelId="{3D0AA7F6-6DBB-4DCC-AE7B-90F30B6C8DC7}" type="pres">
      <dgm:prSet presAssocID="{71326CAA-3FEB-47FD-AE50-9E67866FD456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B8F638-A3F0-4BF3-810D-C6484620BB2F}" type="pres">
      <dgm:prSet presAssocID="{71326CAA-3FEB-47FD-AE50-9E67866FD456}" presName="aSpace" presStyleCnt="0"/>
      <dgm:spPr/>
    </dgm:pt>
    <dgm:pt modelId="{E4C6BD8F-CBC2-4F75-9880-1734564C29D5}" type="pres">
      <dgm:prSet presAssocID="{654F356C-DB95-4BCD-BA62-24F867CE5A31}" presName="aNode" presStyleLbl="fgAcc1" presStyleIdx="1" presStyleCnt="5" custLinFactNeighborX="794" custLinFactNeighborY="-47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478557-40AE-495C-8D17-5568D37F82AC}" type="pres">
      <dgm:prSet presAssocID="{654F356C-DB95-4BCD-BA62-24F867CE5A31}" presName="aSpace" presStyleCnt="0"/>
      <dgm:spPr/>
    </dgm:pt>
    <dgm:pt modelId="{8F171CB2-E206-4403-8FB8-840095CE5887}" type="pres">
      <dgm:prSet presAssocID="{7B896BE6-D5AD-4979-9FD2-A4C5A73FD024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AC2093-7D0D-4E3D-BC55-F2E346349C6B}" type="pres">
      <dgm:prSet presAssocID="{7B896BE6-D5AD-4979-9FD2-A4C5A73FD024}" presName="aSpace" presStyleCnt="0"/>
      <dgm:spPr/>
    </dgm:pt>
    <dgm:pt modelId="{EDD79B6B-E7A4-4B00-B7C9-F639EE47DB7C}" type="pres">
      <dgm:prSet presAssocID="{99DCB3D6-9E1E-4A95-B8A2-3532BAA41379}" presName="aNode" presStyleLbl="fgAcc1" presStyleIdx="3" presStyleCnt="5" custLinFactY="103834" custLinFactNeighborX="794" custLinFactNeighborY="2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E3C07C-24FF-4676-849D-44F5DBD7EB52}" type="pres">
      <dgm:prSet presAssocID="{99DCB3D6-9E1E-4A95-B8A2-3532BAA41379}" presName="aSpace" presStyleCnt="0"/>
      <dgm:spPr/>
    </dgm:pt>
    <dgm:pt modelId="{C79E7E77-09ED-4F06-9F9F-BD0B8E38A264}" type="pres">
      <dgm:prSet presAssocID="{11162123-9260-484B-8184-EA184CDF346C}" presName="aNode" presStyleLbl="fgAcc1" presStyleIdx="4" presStyleCnt="5" custLinFactY="-93381" custLinFactNeighborX="-2406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2804595-37BF-4623-99B4-6054CC0F8960}" type="pres">
      <dgm:prSet presAssocID="{11162123-9260-484B-8184-EA184CDF346C}" presName="aSpace" presStyleCnt="0"/>
      <dgm:spPr/>
    </dgm:pt>
  </dgm:ptLst>
  <dgm:cxnLst>
    <dgm:cxn modelId="{EBD24790-714D-4043-8676-E7C0C7837F27}" type="presOf" srcId="{99DCB3D6-9E1E-4A95-B8A2-3532BAA41379}" destId="{EDD79B6B-E7A4-4B00-B7C9-F639EE47DB7C}" srcOrd="0" destOrd="0" presId="urn:microsoft.com/office/officeart/2005/8/layout/pyramid2"/>
    <dgm:cxn modelId="{21A8E294-404A-4047-9DE2-FF159CA88031}" type="presOf" srcId="{654F356C-DB95-4BCD-BA62-24F867CE5A31}" destId="{E4C6BD8F-CBC2-4F75-9880-1734564C29D5}" srcOrd="0" destOrd="0" presId="urn:microsoft.com/office/officeart/2005/8/layout/pyramid2"/>
    <dgm:cxn modelId="{7DB06535-557D-49FB-8908-9C0933F756EB}" type="presOf" srcId="{8CA8C5BE-5F68-4A02-9EB8-D1B2F3EBDF50}" destId="{62BD5B15-BAFD-48F2-9AC0-A776677B1846}" srcOrd="0" destOrd="0" presId="urn:microsoft.com/office/officeart/2005/8/layout/pyramid2"/>
    <dgm:cxn modelId="{B76FBC66-C4AA-40D0-941D-12EF0EDD4640}" srcId="{8CA8C5BE-5F68-4A02-9EB8-D1B2F3EBDF50}" destId="{7B896BE6-D5AD-4979-9FD2-A4C5A73FD024}" srcOrd="2" destOrd="0" parTransId="{34505A6F-9A0D-44C8-8B65-9F8ED77AA9DB}" sibTransId="{F7D05D09-4C4E-41DA-A05A-0C509D74150C}"/>
    <dgm:cxn modelId="{F75C0E95-05D5-4352-9511-CEB494BC7958}" type="presOf" srcId="{11162123-9260-484B-8184-EA184CDF346C}" destId="{C79E7E77-09ED-4F06-9F9F-BD0B8E38A264}" srcOrd="0" destOrd="0" presId="urn:microsoft.com/office/officeart/2005/8/layout/pyramid2"/>
    <dgm:cxn modelId="{3FC92E9C-0FC4-4161-A8A6-781C470072B5}" srcId="{8CA8C5BE-5F68-4A02-9EB8-D1B2F3EBDF50}" destId="{71326CAA-3FEB-47FD-AE50-9E67866FD456}" srcOrd="0" destOrd="0" parTransId="{FBD3D464-F30E-48FC-BE50-10294734B3A6}" sibTransId="{6422D58A-3904-43FD-AA38-57F8FD31C58F}"/>
    <dgm:cxn modelId="{A20388BD-0704-4EE7-8B47-29414967ADB2}" type="presOf" srcId="{71326CAA-3FEB-47FD-AE50-9E67866FD456}" destId="{3D0AA7F6-6DBB-4DCC-AE7B-90F30B6C8DC7}" srcOrd="0" destOrd="0" presId="urn:microsoft.com/office/officeart/2005/8/layout/pyramid2"/>
    <dgm:cxn modelId="{DFF65EDF-8B54-475A-8A52-15806AB229AB}" type="presOf" srcId="{7B896BE6-D5AD-4979-9FD2-A4C5A73FD024}" destId="{8F171CB2-E206-4403-8FB8-840095CE5887}" srcOrd="0" destOrd="0" presId="urn:microsoft.com/office/officeart/2005/8/layout/pyramid2"/>
    <dgm:cxn modelId="{C7E39B86-1571-4AA4-AF5A-CBABC3832A7E}" srcId="{8CA8C5BE-5F68-4A02-9EB8-D1B2F3EBDF50}" destId="{654F356C-DB95-4BCD-BA62-24F867CE5A31}" srcOrd="1" destOrd="0" parTransId="{ABE192BE-677E-4AED-A162-58D51112A5C8}" sibTransId="{50A05A17-B967-44AC-9FA0-3AFBAFBEDDCF}"/>
    <dgm:cxn modelId="{3354C1CC-E639-4CC1-8EA1-EE349B0BCBA8}" srcId="{8CA8C5BE-5F68-4A02-9EB8-D1B2F3EBDF50}" destId="{99DCB3D6-9E1E-4A95-B8A2-3532BAA41379}" srcOrd="3" destOrd="0" parTransId="{0EA4D5DB-1F40-44AA-BCA7-BBBC738B4344}" sibTransId="{26B97D44-29A3-4359-9118-2F15A15E7875}"/>
    <dgm:cxn modelId="{3C5C1DF3-49F3-434A-A289-0376412CC295}" srcId="{8CA8C5BE-5F68-4A02-9EB8-D1B2F3EBDF50}" destId="{11162123-9260-484B-8184-EA184CDF346C}" srcOrd="4" destOrd="0" parTransId="{A6442794-901A-467F-BB27-45A0FA3DF1F7}" sibTransId="{06FECBFB-F45D-4D3D-BDB7-88A194BE1DAC}"/>
    <dgm:cxn modelId="{F72C11CD-C4D0-4BC2-A047-2036FCDD98A1}" type="presParOf" srcId="{62BD5B15-BAFD-48F2-9AC0-A776677B1846}" destId="{63D33C96-9902-4AAD-BAF2-6AD8FFA340DE}" srcOrd="0" destOrd="0" presId="urn:microsoft.com/office/officeart/2005/8/layout/pyramid2"/>
    <dgm:cxn modelId="{407F9F00-A3B5-42B1-9FB3-69C33CA49699}" type="presParOf" srcId="{62BD5B15-BAFD-48F2-9AC0-A776677B1846}" destId="{C72F4188-EBF3-42DE-8E4F-AA95916FC9F6}" srcOrd="1" destOrd="0" presId="urn:microsoft.com/office/officeart/2005/8/layout/pyramid2"/>
    <dgm:cxn modelId="{BE1DEF72-B451-46CD-9C8D-B02D9392FD73}" type="presParOf" srcId="{C72F4188-EBF3-42DE-8E4F-AA95916FC9F6}" destId="{3D0AA7F6-6DBB-4DCC-AE7B-90F30B6C8DC7}" srcOrd="0" destOrd="0" presId="urn:microsoft.com/office/officeart/2005/8/layout/pyramid2"/>
    <dgm:cxn modelId="{6077885E-C28A-4102-A77C-C2B50AD59353}" type="presParOf" srcId="{C72F4188-EBF3-42DE-8E4F-AA95916FC9F6}" destId="{22B8F638-A3F0-4BF3-810D-C6484620BB2F}" srcOrd="1" destOrd="0" presId="urn:microsoft.com/office/officeart/2005/8/layout/pyramid2"/>
    <dgm:cxn modelId="{F37EDB6A-FA68-4D83-AEF1-23181A111F15}" type="presParOf" srcId="{C72F4188-EBF3-42DE-8E4F-AA95916FC9F6}" destId="{E4C6BD8F-CBC2-4F75-9880-1734564C29D5}" srcOrd="2" destOrd="0" presId="urn:microsoft.com/office/officeart/2005/8/layout/pyramid2"/>
    <dgm:cxn modelId="{4338A143-247F-47B5-9D72-3BB2F2351A92}" type="presParOf" srcId="{C72F4188-EBF3-42DE-8E4F-AA95916FC9F6}" destId="{B4478557-40AE-495C-8D17-5568D37F82AC}" srcOrd="3" destOrd="0" presId="urn:microsoft.com/office/officeart/2005/8/layout/pyramid2"/>
    <dgm:cxn modelId="{19AE706F-DC00-4C94-956D-1165D6D944F8}" type="presParOf" srcId="{C72F4188-EBF3-42DE-8E4F-AA95916FC9F6}" destId="{8F171CB2-E206-4403-8FB8-840095CE5887}" srcOrd="4" destOrd="0" presId="urn:microsoft.com/office/officeart/2005/8/layout/pyramid2"/>
    <dgm:cxn modelId="{DF381B2F-0903-46C0-B16E-B5A7FD9521DB}" type="presParOf" srcId="{C72F4188-EBF3-42DE-8E4F-AA95916FC9F6}" destId="{BAAC2093-7D0D-4E3D-BC55-F2E346349C6B}" srcOrd="5" destOrd="0" presId="urn:microsoft.com/office/officeart/2005/8/layout/pyramid2"/>
    <dgm:cxn modelId="{68C06334-B77F-4739-BCAB-D6547DDF0CCB}" type="presParOf" srcId="{C72F4188-EBF3-42DE-8E4F-AA95916FC9F6}" destId="{EDD79B6B-E7A4-4B00-B7C9-F639EE47DB7C}" srcOrd="6" destOrd="0" presId="urn:microsoft.com/office/officeart/2005/8/layout/pyramid2"/>
    <dgm:cxn modelId="{FE670CED-B637-4A21-B5AD-8712F5552D54}" type="presParOf" srcId="{C72F4188-EBF3-42DE-8E4F-AA95916FC9F6}" destId="{D4E3C07C-24FF-4676-849D-44F5DBD7EB52}" srcOrd="7" destOrd="0" presId="urn:microsoft.com/office/officeart/2005/8/layout/pyramid2"/>
    <dgm:cxn modelId="{19B478E3-B1F5-449D-A580-F78C5E09C118}" type="presParOf" srcId="{C72F4188-EBF3-42DE-8E4F-AA95916FC9F6}" destId="{C79E7E77-09ED-4F06-9F9F-BD0B8E38A264}" srcOrd="8" destOrd="0" presId="urn:microsoft.com/office/officeart/2005/8/layout/pyramid2"/>
    <dgm:cxn modelId="{BFE9357C-BD3E-407A-A4E5-4BC33113AB7B}" type="presParOf" srcId="{C72F4188-EBF3-42DE-8E4F-AA95916FC9F6}" destId="{E2804595-37BF-4623-99B4-6054CC0F8960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7361623-6D3B-4C16-89F8-6424CC529FB8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E94D22F-91E4-4DED-A07D-711899347431}" type="pres">
      <dgm:prSet presAssocID="{37361623-6D3B-4C16-89F8-6424CC529F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A0ADD7F1-1290-4550-8EAA-D5FC59CBE0FA}" type="presOf" srcId="{37361623-6D3B-4C16-89F8-6424CC529FB8}" destId="{6E94D22F-91E4-4DED-A07D-711899347431}" srcOrd="0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42D3593-BBD2-4728-AF13-476ABE650305}" type="doc">
      <dgm:prSet loTypeId="urn:microsoft.com/office/officeart/2005/8/layout/pyramid2" loCatId="pyramid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C21F20E-C124-4E28-9E11-79644E9A110F}">
      <dgm:prSet/>
      <dgm:spPr/>
      <dgm:t>
        <a:bodyPr/>
        <a:lstStyle/>
        <a:p>
          <a:pPr rtl="0"/>
          <a:r>
            <a:rPr lang="pt-BR" dirty="0" smtClean="0"/>
            <a:t>Melhoria do índice de maturidade na gestão financeira e contábil</a:t>
          </a:r>
          <a:endParaRPr lang="pt-BR" dirty="0"/>
        </a:p>
      </dgm:t>
    </dgm:pt>
    <dgm:pt modelId="{1BB9EE9D-6701-408F-B82A-0F696AFDEC60}" type="parTrans" cxnId="{41426009-7096-4767-949F-97CA1DFC5475}">
      <dgm:prSet/>
      <dgm:spPr/>
      <dgm:t>
        <a:bodyPr/>
        <a:lstStyle/>
        <a:p>
          <a:endParaRPr lang="pt-BR"/>
        </a:p>
      </dgm:t>
    </dgm:pt>
    <dgm:pt modelId="{C711BBA3-A70C-4251-A36A-7B24B938A752}" type="sibTrans" cxnId="{41426009-7096-4767-949F-97CA1DFC5475}">
      <dgm:prSet/>
      <dgm:spPr/>
      <dgm:t>
        <a:bodyPr/>
        <a:lstStyle/>
        <a:p>
          <a:endParaRPr lang="pt-BR"/>
        </a:p>
      </dgm:t>
    </dgm:pt>
    <dgm:pt modelId="{FE4BAB5B-7D61-42F3-BFE8-537487E5FAB2}">
      <dgm:prSet/>
      <dgm:spPr/>
      <dgm:t>
        <a:bodyPr/>
        <a:lstStyle/>
        <a:p>
          <a:pPr rtl="0"/>
          <a:r>
            <a:rPr lang="pt-BR" dirty="0" smtClean="0"/>
            <a:t>Melhoria do desempenho no planejamento dos investimentos</a:t>
          </a:r>
          <a:endParaRPr lang="pt-BR" dirty="0"/>
        </a:p>
      </dgm:t>
    </dgm:pt>
    <dgm:pt modelId="{5157658D-C57C-44FE-B49C-5D9F58409369}" type="parTrans" cxnId="{B5947A36-C03E-4724-9198-E80A6E8FC71D}">
      <dgm:prSet/>
      <dgm:spPr/>
      <dgm:t>
        <a:bodyPr/>
        <a:lstStyle/>
        <a:p>
          <a:endParaRPr lang="pt-BR"/>
        </a:p>
      </dgm:t>
    </dgm:pt>
    <dgm:pt modelId="{A1A563FF-52F6-4199-A5B4-A0DA97C7B7C9}" type="sibTrans" cxnId="{B5947A36-C03E-4724-9198-E80A6E8FC71D}">
      <dgm:prSet/>
      <dgm:spPr/>
      <dgm:t>
        <a:bodyPr/>
        <a:lstStyle/>
        <a:p>
          <a:endParaRPr lang="pt-BR"/>
        </a:p>
      </dgm:t>
    </dgm:pt>
    <dgm:pt modelId="{279B8E98-7F02-46E1-9E43-E798EC8518B7}">
      <dgm:prSet/>
      <dgm:spPr/>
      <dgm:t>
        <a:bodyPr/>
        <a:lstStyle/>
        <a:p>
          <a:pPr rtl="0"/>
          <a:r>
            <a:rPr lang="pt-BR" dirty="0" smtClean="0"/>
            <a:t>Aumento do volume das economias geradas pelo controle e avaliação da qualidade do gasto</a:t>
          </a:r>
          <a:endParaRPr lang="pt-BR" dirty="0"/>
        </a:p>
      </dgm:t>
    </dgm:pt>
    <dgm:pt modelId="{F0DF6811-E57B-4ED9-BA57-701C559AF3DF}" type="parTrans" cxnId="{A02CD733-32B3-4EB5-B6EA-1C5ED1704CC5}">
      <dgm:prSet/>
      <dgm:spPr/>
      <dgm:t>
        <a:bodyPr/>
        <a:lstStyle/>
        <a:p>
          <a:endParaRPr lang="pt-BR"/>
        </a:p>
      </dgm:t>
    </dgm:pt>
    <dgm:pt modelId="{E1D09F45-3F38-4707-B44B-D069FB5A4F78}" type="sibTrans" cxnId="{A02CD733-32B3-4EB5-B6EA-1C5ED1704CC5}">
      <dgm:prSet/>
      <dgm:spPr/>
      <dgm:t>
        <a:bodyPr/>
        <a:lstStyle/>
        <a:p>
          <a:endParaRPr lang="pt-BR"/>
        </a:p>
      </dgm:t>
    </dgm:pt>
    <dgm:pt modelId="{6DCC5D04-F5AE-4F42-A99D-BE0C2161AA4A}">
      <dgm:prSet/>
      <dgm:spPr/>
      <dgm:t>
        <a:bodyPr/>
        <a:lstStyle/>
        <a:p>
          <a:pPr rtl="0"/>
          <a:r>
            <a:rPr lang="pt-BR" dirty="0" smtClean="0"/>
            <a:t>Melhoria do índice de maturidade na gestão da dívida pública</a:t>
          </a:r>
          <a:endParaRPr lang="pt-BR" dirty="0"/>
        </a:p>
      </dgm:t>
    </dgm:pt>
    <dgm:pt modelId="{6078AEFC-1598-45DF-A6E4-35BDCB166225}" type="parTrans" cxnId="{A2166776-5C5F-41EE-9A0D-89958C8148CD}">
      <dgm:prSet/>
      <dgm:spPr/>
      <dgm:t>
        <a:bodyPr/>
        <a:lstStyle/>
        <a:p>
          <a:endParaRPr lang="pt-BR"/>
        </a:p>
      </dgm:t>
    </dgm:pt>
    <dgm:pt modelId="{420AFE94-6025-457B-BEBC-A73525934C52}" type="sibTrans" cxnId="{A2166776-5C5F-41EE-9A0D-89958C8148CD}">
      <dgm:prSet/>
      <dgm:spPr/>
      <dgm:t>
        <a:bodyPr/>
        <a:lstStyle/>
        <a:p>
          <a:endParaRPr lang="pt-BR"/>
        </a:p>
      </dgm:t>
    </dgm:pt>
    <dgm:pt modelId="{FF1D9A26-32C8-439F-82FF-FA65DD677412}" type="pres">
      <dgm:prSet presAssocID="{742D3593-BBD2-4728-AF13-476ABE65030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pt-BR"/>
        </a:p>
      </dgm:t>
    </dgm:pt>
    <dgm:pt modelId="{9DD8E550-E61C-4253-9064-C56DFAA599F5}" type="pres">
      <dgm:prSet presAssocID="{742D3593-BBD2-4728-AF13-476ABE650305}" presName="pyramid" presStyleLbl="node1" presStyleIdx="0" presStyleCnt="1"/>
      <dgm:spPr/>
    </dgm:pt>
    <dgm:pt modelId="{5412C250-C65B-47AD-8A0D-8FECE8C66DA9}" type="pres">
      <dgm:prSet presAssocID="{742D3593-BBD2-4728-AF13-476ABE650305}" presName="theList" presStyleCnt="0"/>
      <dgm:spPr/>
    </dgm:pt>
    <dgm:pt modelId="{A278D6A9-AFC9-4C1E-8AAA-69EEA9308149}" type="pres">
      <dgm:prSet presAssocID="{3C21F20E-C124-4E28-9E11-79644E9A110F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03C964A-8982-435C-8956-C1200D0D5352}" type="pres">
      <dgm:prSet presAssocID="{3C21F20E-C124-4E28-9E11-79644E9A110F}" presName="aSpace" presStyleCnt="0"/>
      <dgm:spPr/>
    </dgm:pt>
    <dgm:pt modelId="{D906A31F-0DEC-4217-9395-C3C942C15EE2}" type="pres">
      <dgm:prSet presAssocID="{FE4BAB5B-7D61-42F3-BFE8-537487E5FAB2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17EB025-3B40-4207-BFE7-2D25546B432C}" type="pres">
      <dgm:prSet presAssocID="{FE4BAB5B-7D61-42F3-BFE8-537487E5FAB2}" presName="aSpace" presStyleCnt="0"/>
      <dgm:spPr/>
    </dgm:pt>
    <dgm:pt modelId="{2E3607BA-989F-45FD-AB0D-F9AD4D6EA085}" type="pres">
      <dgm:prSet presAssocID="{279B8E98-7F02-46E1-9E43-E798EC8518B7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8C36112-918D-4366-9CA8-D2A2A68AA413}" type="pres">
      <dgm:prSet presAssocID="{279B8E98-7F02-46E1-9E43-E798EC8518B7}" presName="aSpace" presStyleCnt="0"/>
      <dgm:spPr/>
    </dgm:pt>
    <dgm:pt modelId="{BCD5ED73-5A87-4A32-ACC9-55C5016CE985}" type="pres">
      <dgm:prSet presAssocID="{6DCC5D04-F5AE-4F42-A99D-BE0C2161AA4A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3E5CB6F-368C-4B96-A064-8578245789C3}" type="pres">
      <dgm:prSet presAssocID="{6DCC5D04-F5AE-4F42-A99D-BE0C2161AA4A}" presName="aSpace" presStyleCnt="0"/>
      <dgm:spPr/>
    </dgm:pt>
  </dgm:ptLst>
  <dgm:cxnLst>
    <dgm:cxn modelId="{A02CD733-32B3-4EB5-B6EA-1C5ED1704CC5}" srcId="{742D3593-BBD2-4728-AF13-476ABE650305}" destId="{279B8E98-7F02-46E1-9E43-E798EC8518B7}" srcOrd="2" destOrd="0" parTransId="{F0DF6811-E57B-4ED9-BA57-701C559AF3DF}" sibTransId="{E1D09F45-3F38-4707-B44B-D069FB5A4F78}"/>
    <dgm:cxn modelId="{719EAE7F-27AD-488B-A55E-A1E8C4480A2A}" type="presOf" srcId="{3C21F20E-C124-4E28-9E11-79644E9A110F}" destId="{A278D6A9-AFC9-4C1E-8AAA-69EEA9308149}" srcOrd="0" destOrd="0" presId="urn:microsoft.com/office/officeart/2005/8/layout/pyramid2"/>
    <dgm:cxn modelId="{600ACC80-0EB4-4F2F-B7F1-7DC87A873F28}" type="presOf" srcId="{742D3593-BBD2-4728-AF13-476ABE650305}" destId="{FF1D9A26-32C8-439F-82FF-FA65DD677412}" srcOrd="0" destOrd="0" presId="urn:microsoft.com/office/officeart/2005/8/layout/pyramid2"/>
    <dgm:cxn modelId="{B5947A36-C03E-4724-9198-E80A6E8FC71D}" srcId="{742D3593-BBD2-4728-AF13-476ABE650305}" destId="{FE4BAB5B-7D61-42F3-BFE8-537487E5FAB2}" srcOrd="1" destOrd="0" parTransId="{5157658D-C57C-44FE-B49C-5D9F58409369}" sibTransId="{A1A563FF-52F6-4199-A5B4-A0DA97C7B7C9}"/>
    <dgm:cxn modelId="{D8452A68-8DF0-4DA8-A201-89DEB2343734}" type="presOf" srcId="{279B8E98-7F02-46E1-9E43-E798EC8518B7}" destId="{2E3607BA-989F-45FD-AB0D-F9AD4D6EA085}" srcOrd="0" destOrd="0" presId="urn:microsoft.com/office/officeart/2005/8/layout/pyramid2"/>
    <dgm:cxn modelId="{41426009-7096-4767-949F-97CA1DFC5475}" srcId="{742D3593-BBD2-4728-AF13-476ABE650305}" destId="{3C21F20E-C124-4E28-9E11-79644E9A110F}" srcOrd="0" destOrd="0" parTransId="{1BB9EE9D-6701-408F-B82A-0F696AFDEC60}" sibTransId="{C711BBA3-A70C-4251-A36A-7B24B938A752}"/>
    <dgm:cxn modelId="{8F7EC44E-5F43-42E0-9D95-481511C65FA4}" type="presOf" srcId="{FE4BAB5B-7D61-42F3-BFE8-537487E5FAB2}" destId="{D906A31F-0DEC-4217-9395-C3C942C15EE2}" srcOrd="0" destOrd="0" presId="urn:microsoft.com/office/officeart/2005/8/layout/pyramid2"/>
    <dgm:cxn modelId="{A2166776-5C5F-41EE-9A0D-89958C8148CD}" srcId="{742D3593-BBD2-4728-AF13-476ABE650305}" destId="{6DCC5D04-F5AE-4F42-A99D-BE0C2161AA4A}" srcOrd="3" destOrd="0" parTransId="{6078AEFC-1598-45DF-A6E4-35BDCB166225}" sibTransId="{420AFE94-6025-457B-BEBC-A73525934C52}"/>
    <dgm:cxn modelId="{FAF3CF14-720B-49BF-84FB-1C1F397991B0}" type="presOf" srcId="{6DCC5D04-F5AE-4F42-A99D-BE0C2161AA4A}" destId="{BCD5ED73-5A87-4A32-ACC9-55C5016CE985}" srcOrd="0" destOrd="0" presId="urn:microsoft.com/office/officeart/2005/8/layout/pyramid2"/>
    <dgm:cxn modelId="{AC229F1E-1E89-4F7F-995F-4A21A124B73F}" type="presParOf" srcId="{FF1D9A26-32C8-439F-82FF-FA65DD677412}" destId="{9DD8E550-E61C-4253-9064-C56DFAA599F5}" srcOrd="0" destOrd="0" presId="urn:microsoft.com/office/officeart/2005/8/layout/pyramid2"/>
    <dgm:cxn modelId="{51122BF2-FDF8-4710-BA3B-1461D5551D17}" type="presParOf" srcId="{FF1D9A26-32C8-439F-82FF-FA65DD677412}" destId="{5412C250-C65B-47AD-8A0D-8FECE8C66DA9}" srcOrd="1" destOrd="0" presId="urn:microsoft.com/office/officeart/2005/8/layout/pyramid2"/>
    <dgm:cxn modelId="{4EFF3583-91D6-4344-AAF2-BF8A42B26795}" type="presParOf" srcId="{5412C250-C65B-47AD-8A0D-8FECE8C66DA9}" destId="{A278D6A9-AFC9-4C1E-8AAA-69EEA9308149}" srcOrd="0" destOrd="0" presId="urn:microsoft.com/office/officeart/2005/8/layout/pyramid2"/>
    <dgm:cxn modelId="{B48820C6-CA0D-4492-970C-3778AC7D9322}" type="presParOf" srcId="{5412C250-C65B-47AD-8A0D-8FECE8C66DA9}" destId="{B03C964A-8982-435C-8956-C1200D0D5352}" srcOrd="1" destOrd="0" presId="urn:microsoft.com/office/officeart/2005/8/layout/pyramid2"/>
    <dgm:cxn modelId="{CEF29202-1C32-46A4-9882-7D38AB8BD692}" type="presParOf" srcId="{5412C250-C65B-47AD-8A0D-8FECE8C66DA9}" destId="{D906A31F-0DEC-4217-9395-C3C942C15EE2}" srcOrd="2" destOrd="0" presId="urn:microsoft.com/office/officeart/2005/8/layout/pyramid2"/>
    <dgm:cxn modelId="{56180246-527D-4177-A3C3-BABEF1A7CDF1}" type="presParOf" srcId="{5412C250-C65B-47AD-8A0D-8FECE8C66DA9}" destId="{117EB025-3B40-4207-BFE7-2D25546B432C}" srcOrd="3" destOrd="0" presId="urn:microsoft.com/office/officeart/2005/8/layout/pyramid2"/>
    <dgm:cxn modelId="{07C905E3-CE7D-4237-8584-85FAE25CB817}" type="presParOf" srcId="{5412C250-C65B-47AD-8A0D-8FECE8C66DA9}" destId="{2E3607BA-989F-45FD-AB0D-F9AD4D6EA085}" srcOrd="4" destOrd="0" presId="urn:microsoft.com/office/officeart/2005/8/layout/pyramid2"/>
    <dgm:cxn modelId="{74D5D27B-FA78-4CBC-94CE-9C899D0E065F}" type="presParOf" srcId="{5412C250-C65B-47AD-8A0D-8FECE8C66DA9}" destId="{58C36112-918D-4366-9CA8-D2A2A68AA413}" srcOrd="5" destOrd="0" presId="urn:microsoft.com/office/officeart/2005/8/layout/pyramid2"/>
    <dgm:cxn modelId="{5AAAED1E-CB2B-4916-948F-AAE5B3116468}" type="presParOf" srcId="{5412C250-C65B-47AD-8A0D-8FECE8C66DA9}" destId="{BCD5ED73-5A87-4A32-ACC9-55C5016CE985}" srcOrd="6" destOrd="0" presId="urn:microsoft.com/office/officeart/2005/8/layout/pyramid2"/>
    <dgm:cxn modelId="{B08AFDA4-9857-4C66-BAC3-D8C2093F8326}" type="presParOf" srcId="{5412C250-C65B-47AD-8A0D-8FECE8C66DA9}" destId="{C3E5CB6F-368C-4B96-A064-8578245789C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7361623-6D3B-4C16-89F8-6424CC529FB8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E94D22F-91E4-4DED-A07D-711899347431}" type="pres">
      <dgm:prSet presAssocID="{37361623-6D3B-4C16-89F8-6424CC529F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A4007F74-A3A0-46BA-A7F4-0B47F6492C2B}" type="presOf" srcId="{37361623-6D3B-4C16-89F8-6424CC529FB8}" destId="{6E94D22F-91E4-4DED-A07D-711899347431}" srcOrd="0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EE0D1BF-055C-4103-90DD-9AC5230AC79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55479ED-A0B1-4EAC-932D-D0A0C36F1BB6}">
      <dgm:prSet custT="1"/>
      <dgm:spPr/>
      <dgm:t>
        <a:bodyPr/>
        <a:lstStyle/>
        <a:p>
          <a:pPr rtl="0"/>
          <a:r>
            <a:rPr lang="pt-BR" sz="1400" dirty="0" smtClean="0"/>
            <a:t>Planejamento estratégico e modelos de gestão de resultados institucionais implantado</a:t>
          </a:r>
          <a:endParaRPr lang="pt-BR" sz="1400" dirty="0"/>
        </a:p>
      </dgm:t>
    </dgm:pt>
    <dgm:pt modelId="{9332D079-8A93-4280-81D1-64AEDB1E0706}" type="parTrans" cxnId="{DB8BCEF2-A429-4704-801B-566D1451C607}">
      <dgm:prSet/>
      <dgm:spPr/>
      <dgm:t>
        <a:bodyPr/>
        <a:lstStyle/>
        <a:p>
          <a:endParaRPr lang="pt-BR"/>
        </a:p>
      </dgm:t>
    </dgm:pt>
    <dgm:pt modelId="{3347F998-997A-4676-910E-7673FC12803D}" type="sibTrans" cxnId="{DB8BCEF2-A429-4704-801B-566D1451C607}">
      <dgm:prSet/>
      <dgm:spPr/>
      <dgm:t>
        <a:bodyPr/>
        <a:lstStyle/>
        <a:p>
          <a:endParaRPr lang="pt-BR"/>
        </a:p>
      </dgm:t>
    </dgm:pt>
    <dgm:pt modelId="{E261B706-B5EA-44D4-9EBE-4EB58C75C920}">
      <dgm:prSet custT="1"/>
      <dgm:spPr/>
      <dgm:t>
        <a:bodyPr/>
        <a:lstStyle/>
        <a:p>
          <a:pPr rtl="0"/>
          <a:r>
            <a:rPr lang="pt-BR" sz="1400" dirty="0" smtClean="0">
              <a:solidFill>
                <a:srgbClr val="FF0000"/>
              </a:solidFill>
            </a:rPr>
            <a:t>Modelo de avaliação dos riscos, do desempenho fiscal e da transparência fiscal implantado</a:t>
          </a:r>
          <a:endParaRPr lang="pt-BR" sz="1400" dirty="0">
            <a:solidFill>
              <a:srgbClr val="FF0000"/>
            </a:solidFill>
          </a:endParaRPr>
        </a:p>
      </dgm:t>
    </dgm:pt>
    <dgm:pt modelId="{4F5C973E-86F3-4CB4-97E0-539B1279317A}" type="parTrans" cxnId="{436207A9-56D1-47FE-8329-C780D89009D9}">
      <dgm:prSet/>
      <dgm:spPr/>
      <dgm:t>
        <a:bodyPr/>
        <a:lstStyle/>
        <a:p>
          <a:endParaRPr lang="pt-BR"/>
        </a:p>
      </dgm:t>
    </dgm:pt>
    <dgm:pt modelId="{18EE0AD3-BE61-47BA-A4B4-1747B75CDD9E}" type="sibTrans" cxnId="{436207A9-56D1-47FE-8329-C780D89009D9}">
      <dgm:prSet/>
      <dgm:spPr/>
      <dgm:t>
        <a:bodyPr/>
        <a:lstStyle/>
        <a:p>
          <a:endParaRPr lang="pt-BR"/>
        </a:p>
      </dgm:t>
    </dgm:pt>
    <dgm:pt modelId="{A5D5269D-CFC0-49EB-B7FF-4E9F6B734EE2}">
      <dgm:prSet custT="1"/>
      <dgm:spPr/>
      <dgm:t>
        <a:bodyPr/>
        <a:lstStyle/>
        <a:p>
          <a:pPr rtl="0"/>
          <a:r>
            <a:rPr lang="pt-BR" sz="1400" dirty="0" smtClean="0"/>
            <a:t>Modelo de atendimento ao contribuinte ampliado</a:t>
          </a:r>
          <a:endParaRPr lang="pt-BR" sz="1400" dirty="0"/>
        </a:p>
      </dgm:t>
    </dgm:pt>
    <dgm:pt modelId="{36C3399E-F391-4B62-92CF-42A5BD3D61D3}" type="parTrans" cxnId="{4E6EA4C8-54F0-4750-AFF1-32793A1AD322}">
      <dgm:prSet/>
      <dgm:spPr/>
      <dgm:t>
        <a:bodyPr/>
        <a:lstStyle/>
        <a:p>
          <a:endParaRPr lang="pt-BR"/>
        </a:p>
      </dgm:t>
    </dgm:pt>
    <dgm:pt modelId="{80279D08-769D-41E7-91EE-FDAEA0B039EF}" type="sibTrans" cxnId="{4E6EA4C8-54F0-4750-AFF1-32793A1AD322}">
      <dgm:prSet/>
      <dgm:spPr/>
      <dgm:t>
        <a:bodyPr/>
        <a:lstStyle/>
        <a:p>
          <a:endParaRPr lang="pt-BR"/>
        </a:p>
      </dgm:t>
    </dgm:pt>
    <dgm:pt modelId="{161C3B23-083D-44B7-B0BE-22992D7FD447}">
      <dgm:prSet custT="1"/>
      <dgm:spPr/>
      <dgm:t>
        <a:bodyPr/>
        <a:lstStyle/>
        <a:p>
          <a:pPr rtl="0"/>
          <a:r>
            <a:rPr lang="pt-BR" sz="1400" dirty="0" smtClean="0"/>
            <a:t>Plano de renovação de quadro e formação de servidores implantado</a:t>
          </a:r>
          <a:endParaRPr lang="pt-BR" sz="1400" dirty="0"/>
        </a:p>
      </dgm:t>
    </dgm:pt>
    <dgm:pt modelId="{08D4D6FA-333F-416F-9647-C4D2038C0A6E}" type="parTrans" cxnId="{5620788F-D542-4E72-B696-9133BF9240EA}">
      <dgm:prSet/>
      <dgm:spPr/>
      <dgm:t>
        <a:bodyPr/>
        <a:lstStyle/>
        <a:p>
          <a:endParaRPr lang="pt-BR"/>
        </a:p>
      </dgm:t>
    </dgm:pt>
    <dgm:pt modelId="{614E459E-D43C-44C5-919A-528AA75FF76C}" type="sibTrans" cxnId="{5620788F-D542-4E72-B696-9133BF9240EA}">
      <dgm:prSet/>
      <dgm:spPr/>
      <dgm:t>
        <a:bodyPr/>
        <a:lstStyle/>
        <a:p>
          <a:endParaRPr lang="pt-BR"/>
        </a:p>
      </dgm:t>
    </dgm:pt>
    <dgm:pt modelId="{9F102CD5-B0FC-4AE0-95BD-773F25259A9C}" type="pres">
      <dgm:prSet presAssocID="{1EE0D1BF-055C-4103-90DD-9AC5230AC7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6B4755C-8506-41A3-9489-9CAB81C90926}" type="pres">
      <dgm:prSet presAssocID="{755479ED-A0B1-4EAC-932D-D0A0C36F1BB6}" presName="parentText" presStyleLbl="node1" presStyleIdx="0" presStyleCnt="4" custScaleY="40999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DA3060-9786-401F-A35D-9CD914D0BE2E}" type="pres">
      <dgm:prSet presAssocID="{3347F998-997A-4676-910E-7673FC12803D}" presName="spacer" presStyleCnt="0"/>
      <dgm:spPr/>
    </dgm:pt>
    <dgm:pt modelId="{846F772D-65C5-4974-8FA6-07C6ECB392C2}" type="pres">
      <dgm:prSet presAssocID="{E261B706-B5EA-44D4-9EBE-4EB58C75C920}" presName="parentText" presStyleLbl="node1" presStyleIdx="1" presStyleCnt="4" custScaleY="3702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B0B088-3E48-42EB-9209-BE3D1C1B2B7F}" type="pres">
      <dgm:prSet presAssocID="{18EE0AD3-BE61-47BA-A4B4-1747B75CDD9E}" presName="spacer" presStyleCnt="0"/>
      <dgm:spPr/>
    </dgm:pt>
    <dgm:pt modelId="{AF311434-1BDE-4F81-89AD-5C3A02109060}" type="pres">
      <dgm:prSet presAssocID="{A5D5269D-CFC0-49EB-B7FF-4E9F6B734EE2}" presName="parentText" presStyleLbl="node1" presStyleIdx="2" presStyleCnt="4" custScaleY="2232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03850E9-33BD-42C6-86D3-0E57B01E65F0}" type="pres">
      <dgm:prSet presAssocID="{80279D08-769D-41E7-91EE-FDAEA0B039EF}" presName="spacer" presStyleCnt="0"/>
      <dgm:spPr/>
    </dgm:pt>
    <dgm:pt modelId="{B78E96C9-CAB5-48E0-925A-EA51E7FDBBC7}" type="pres">
      <dgm:prSet presAssocID="{161C3B23-083D-44B7-B0BE-22992D7FD447}" presName="parentText" presStyleLbl="node1" presStyleIdx="3" presStyleCnt="4" custScaleY="3394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620788F-D542-4E72-B696-9133BF9240EA}" srcId="{1EE0D1BF-055C-4103-90DD-9AC5230AC795}" destId="{161C3B23-083D-44B7-B0BE-22992D7FD447}" srcOrd="3" destOrd="0" parTransId="{08D4D6FA-333F-416F-9647-C4D2038C0A6E}" sibTransId="{614E459E-D43C-44C5-919A-528AA75FF76C}"/>
    <dgm:cxn modelId="{58AF34DE-C7CA-4A7F-81F9-CBFF26D91DDA}" type="presOf" srcId="{A5D5269D-CFC0-49EB-B7FF-4E9F6B734EE2}" destId="{AF311434-1BDE-4F81-89AD-5C3A02109060}" srcOrd="0" destOrd="0" presId="urn:microsoft.com/office/officeart/2005/8/layout/vList2"/>
    <dgm:cxn modelId="{4E6EA4C8-54F0-4750-AFF1-32793A1AD322}" srcId="{1EE0D1BF-055C-4103-90DD-9AC5230AC795}" destId="{A5D5269D-CFC0-49EB-B7FF-4E9F6B734EE2}" srcOrd="2" destOrd="0" parTransId="{36C3399E-F391-4B62-92CF-42A5BD3D61D3}" sibTransId="{80279D08-769D-41E7-91EE-FDAEA0B039EF}"/>
    <dgm:cxn modelId="{436207A9-56D1-47FE-8329-C780D89009D9}" srcId="{1EE0D1BF-055C-4103-90DD-9AC5230AC795}" destId="{E261B706-B5EA-44D4-9EBE-4EB58C75C920}" srcOrd="1" destOrd="0" parTransId="{4F5C973E-86F3-4CB4-97E0-539B1279317A}" sibTransId="{18EE0AD3-BE61-47BA-A4B4-1747B75CDD9E}"/>
    <dgm:cxn modelId="{08A1B1E5-BB94-4CE2-A13D-F1004E0A03D4}" type="presOf" srcId="{1EE0D1BF-055C-4103-90DD-9AC5230AC795}" destId="{9F102CD5-B0FC-4AE0-95BD-773F25259A9C}" srcOrd="0" destOrd="0" presId="urn:microsoft.com/office/officeart/2005/8/layout/vList2"/>
    <dgm:cxn modelId="{DB8BCEF2-A429-4704-801B-566D1451C607}" srcId="{1EE0D1BF-055C-4103-90DD-9AC5230AC795}" destId="{755479ED-A0B1-4EAC-932D-D0A0C36F1BB6}" srcOrd="0" destOrd="0" parTransId="{9332D079-8A93-4280-81D1-64AEDB1E0706}" sibTransId="{3347F998-997A-4676-910E-7673FC12803D}"/>
    <dgm:cxn modelId="{618DC028-3C8B-41E1-BB53-BA56BC8930B4}" type="presOf" srcId="{E261B706-B5EA-44D4-9EBE-4EB58C75C920}" destId="{846F772D-65C5-4974-8FA6-07C6ECB392C2}" srcOrd="0" destOrd="0" presId="urn:microsoft.com/office/officeart/2005/8/layout/vList2"/>
    <dgm:cxn modelId="{0D62371B-29E3-4189-8640-245E56C36CC3}" type="presOf" srcId="{161C3B23-083D-44B7-B0BE-22992D7FD447}" destId="{B78E96C9-CAB5-48E0-925A-EA51E7FDBBC7}" srcOrd="0" destOrd="0" presId="urn:microsoft.com/office/officeart/2005/8/layout/vList2"/>
    <dgm:cxn modelId="{432AAA70-2F34-428A-877B-B6EF72F18AD9}" type="presOf" srcId="{755479ED-A0B1-4EAC-932D-D0A0C36F1BB6}" destId="{06B4755C-8506-41A3-9489-9CAB81C90926}" srcOrd="0" destOrd="0" presId="urn:microsoft.com/office/officeart/2005/8/layout/vList2"/>
    <dgm:cxn modelId="{76828276-5823-41F5-A66F-3A0ED80A312C}" type="presParOf" srcId="{9F102CD5-B0FC-4AE0-95BD-773F25259A9C}" destId="{06B4755C-8506-41A3-9489-9CAB81C90926}" srcOrd="0" destOrd="0" presId="urn:microsoft.com/office/officeart/2005/8/layout/vList2"/>
    <dgm:cxn modelId="{871E2E20-1965-4387-ACE2-575A5497BB95}" type="presParOf" srcId="{9F102CD5-B0FC-4AE0-95BD-773F25259A9C}" destId="{EFDA3060-9786-401F-A35D-9CD914D0BE2E}" srcOrd="1" destOrd="0" presId="urn:microsoft.com/office/officeart/2005/8/layout/vList2"/>
    <dgm:cxn modelId="{27363AFA-6E59-481C-B8A5-7E2C136FED51}" type="presParOf" srcId="{9F102CD5-B0FC-4AE0-95BD-773F25259A9C}" destId="{846F772D-65C5-4974-8FA6-07C6ECB392C2}" srcOrd="2" destOrd="0" presId="urn:microsoft.com/office/officeart/2005/8/layout/vList2"/>
    <dgm:cxn modelId="{F8FECF29-6F63-4B49-BFFD-DA09F9D0742A}" type="presParOf" srcId="{9F102CD5-B0FC-4AE0-95BD-773F25259A9C}" destId="{57B0B088-3E48-42EB-9209-BE3D1C1B2B7F}" srcOrd="3" destOrd="0" presId="urn:microsoft.com/office/officeart/2005/8/layout/vList2"/>
    <dgm:cxn modelId="{DC9AAAC9-E6DD-4406-B79A-FA8AA18EA89D}" type="presParOf" srcId="{9F102CD5-B0FC-4AE0-95BD-773F25259A9C}" destId="{AF311434-1BDE-4F81-89AD-5C3A02109060}" srcOrd="4" destOrd="0" presId="urn:microsoft.com/office/officeart/2005/8/layout/vList2"/>
    <dgm:cxn modelId="{2D6AF80D-24EF-4C2A-830B-039D7E0FBA05}" type="presParOf" srcId="{9F102CD5-B0FC-4AE0-95BD-773F25259A9C}" destId="{503850E9-33BD-42C6-86D3-0E57B01E65F0}" srcOrd="5" destOrd="0" presId="urn:microsoft.com/office/officeart/2005/8/layout/vList2"/>
    <dgm:cxn modelId="{AA9C21EB-D604-44E1-9F84-08C1073755BD}" type="presParOf" srcId="{9F102CD5-B0FC-4AE0-95BD-773F25259A9C}" destId="{B78E96C9-CAB5-48E0-925A-EA51E7FDBBC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EE0D1BF-055C-4103-90DD-9AC5230AC79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3666D63-70DB-4BC4-8433-78333A790667}">
      <dgm:prSet custT="1"/>
      <dgm:spPr/>
      <dgm:t>
        <a:bodyPr/>
        <a:lstStyle/>
        <a:p>
          <a:r>
            <a:rPr lang="pt-BR" sz="1400" dirty="0" smtClean="0"/>
            <a:t>Normas processos e procedimentos para cumprimento das obrigações tributárias revisadas e simplificadas</a:t>
          </a:r>
          <a:endParaRPr lang="pt-BR" sz="1400" dirty="0"/>
        </a:p>
      </dgm:t>
    </dgm:pt>
    <dgm:pt modelId="{CB00656B-6B77-4C8B-B838-405D8DA10D44}" type="parTrans" cxnId="{E068D38F-5C39-4052-9C9B-8C9BD86D56DA}">
      <dgm:prSet/>
      <dgm:spPr/>
      <dgm:t>
        <a:bodyPr/>
        <a:lstStyle/>
        <a:p>
          <a:endParaRPr lang="pt-BR"/>
        </a:p>
      </dgm:t>
    </dgm:pt>
    <dgm:pt modelId="{7D3B0CBB-F7A6-421B-A187-47A72E89F03A}" type="sibTrans" cxnId="{E068D38F-5C39-4052-9C9B-8C9BD86D56DA}">
      <dgm:prSet/>
      <dgm:spPr/>
      <dgm:t>
        <a:bodyPr/>
        <a:lstStyle/>
        <a:p>
          <a:endParaRPr lang="pt-BR"/>
        </a:p>
      </dgm:t>
    </dgm:pt>
    <dgm:pt modelId="{5990B41C-3457-43D9-BFE7-FD131F1B9886}">
      <dgm:prSet custT="1"/>
      <dgm:spPr/>
      <dgm:t>
        <a:bodyPr/>
        <a:lstStyle/>
        <a:p>
          <a:r>
            <a:rPr lang="pt-BR" sz="1400" dirty="0" smtClean="0"/>
            <a:t>Informações de Documento Fiscais eletrônicos (</a:t>
          </a:r>
          <a:r>
            <a:rPr lang="pt-BR" sz="1400" dirty="0" err="1" smtClean="0"/>
            <a:t>DF-e</a:t>
          </a:r>
          <a:r>
            <a:rPr lang="pt-BR" sz="1400" dirty="0" smtClean="0"/>
            <a:t>) tratadas e utilizadas na execução dos processos fiscais</a:t>
          </a:r>
          <a:endParaRPr lang="pt-BR" sz="1400" dirty="0"/>
        </a:p>
      </dgm:t>
    </dgm:pt>
    <dgm:pt modelId="{E95C5FCD-19E4-4A65-BB5B-BC4D2B79096F}" type="parTrans" cxnId="{70907D0E-ABA9-4A3C-8A39-7E8A88247D28}">
      <dgm:prSet/>
      <dgm:spPr/>
      <dgm:t>
        <a:bodyPr/>
        <a:lstStyle/>
        <a:p>
          <a:endParaRPr lang="pt-BR"/>
        </a:p>
      </dgm:t>
    </dgm:pt>
    <dgm:pt modelId="{AB06AF38-6551-429D-9538-F55E9364800D}" type="sibTrans" cxnId="{70907D0E-ABA9-4A3C-8A39-7E8A88247D28}">
      <dgm:prSet/>
      <dgm:spPr/>
      <dgm:t>
        <a:bodyPr/>
        <a:lstStyle/>
        <a:p>
          <a:endParaRPr lang="pt-BR"/>
        </a:p>
      </dgm:t>
    </dgm:pt>
    <dgm:pt modelId="{8A42B8BC-0D35-404E-90A3-F8DECDAAD180}">
      <dgm:prSet custT="1"/>
      <dgm:spPr/>
      <dgm:t>
        <a:bodyPr/>
        <a:lstStyle/>
        <a:p>
          <a:r>
            <a:rPr lang="pt-BR" sz="1400" dirty="0" smtClean="0">
              <a:solidFill>
                <a:srgbClr val="FF0000"/>
              </a:solidFill>
            </a:rPr>
            <a:t>Processo administrativo tributário eletrônico (</a:t>
          </a:r>
          <a:r>
            <a:rPr lang="pt-BR" sz="1400" dirty="0" err="1" smtClean="0">
              <a:solidFill>
                <a:srgbClr val="FF0000"/>
              </a:solidFill>
            </a:rPr>
            <a:t>PAT-e</a:t>
          </a:r>
          <a:r>
            <a:rPr lang="pt-BR" sz="1400" dirty="0" smtClean="0">
              <a:solidFill>
                <a:srgbClr val="FF0000"/>
              </a:solidFill>
            </a:rPr>
            <a:t>) implantado (Fazenda e Procuradorias)</a:t>
          </a:r>
          <a:endParaRPr lang="pt-BR" sz="1400" dirty="0">
            <a:solidFill>
              <a:srgbClr val="FF0000"/>
            </a:solidFill>
          </a:endParaRPr>
        </a:p>
      </dgm:t>
    </dgm:pt>
    <dgm:pt modelId="{3D04912E-A50A-4365-A29E-E6982093F373}" type="parTrans" cxnId="{8739D8B0-CF79-4A0F-9E76-9329FDA0D1DD}">
      <dgm:prSet/>
      <dgm:spPr/>
      <dgm:t>
        <a:bodyPr/>
        <a:lstStyle/>
        <a:p>
          <a:endParaRPr lang="pt-BR"/>
        </a:p>
      </dgm:t>
    </dgm:pt>
    <dgm:pt modelId="{C83BA89D-07DA-477D-8E68-003ED0B1E7F9}" type="sibTrans" cxnId="{8739D8B0-CF79-4A0F-9E76-9329FDA0D1DD}">
      <dgm:prSet/>
      <dgm:spPr/>
      <dgm:t>
        <a:bodyPr/>
        <a:lstStyle/>
        <a:p>
          <a:endParaRPr lang="pt-BR"/>
        </a:p>
      </dgm:t>
    </dgm:pt>
    <dgm:pt modelId="{9F102CD5-B0FC-4AE0-95BD-773F25259A9C}" type="pres">
      <dgm:prSet presAssocID="{1EE0D1BF-055C-4103-90DD-9AC5230AC7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DB1E22B-6B3C-400E-9716-7EA530DF50F3}" type="pres">
      <dgm:prSet presAssocID="{23666D63-70DB-4BC4-8433-78333A790667}" presName="parentText" presStyleLbl="node1" presStyleIdx="0" presStyleCnt="3" custScaleY="48349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294006-D770-4452-9DBD-3474388C025B}" type="pres">
      <dgm:prSet presAssocID="{7D3B0CBB-F7A6-421B-A187-47A72E89F03A}" presName="spacer" presStyleCnt="0"/>
      <dgm:spPr/>
    </dgm:pt>
    <dgm:pt modelId="{04932D08-498E-4DFB-98F8-54609FF55883}" type="pres">
      <dgm:prSet presAssocID="{5990B41C-3457-43D9-BFE7-FD131F1B9886}" presName="parentText" presStyleLbl="node1" presStyleIdx="1" presStyleCnt="3" custScaleY="5132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BE1F7AC-74F0-4F7E-855E-36E784944A3D}" type="pres">
      <dgm:prSet presAssocID="{AB06AF38-6551-429D-9538-F55E9364800D}" presName="spacer" presStyleCnt="0"/>
      <dgm:spPr/>
    </dgm:pt>
    <dgm:pt modelId="{D25F3E26-D03B-4776-85D6-1E98919B68F2}" type="pres">
      <dgm:prSet presAssocID="{8A42B8BC-0D35-404E-90A3-F8DECDAAD180}" presName="parentText" presStyleLbl="node1" presStyleIdx="2" presStyleCnt="3" custScaleY="5167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739D8B0-CF79-4A0F-9E76-9329FDA0D1DD}" srcId="{1EE0D1BF-055C-4103-90DD-9AC5230AC795}" destId="{8A42B8BC-0D35-404E-90A3-F8DECDAAD180}" srcOrd="2" destOrd="0" parTransId="{3D04912E-A50A-4365-A29E-E6982093F373}" sibTransId="{C83BA89D-07DA-477D-8E68-003ED0B1E7F9}"/>
    <dgm:cxn modelId="{70907D0E-ABA9-4A3C-8A39-7E8A88247D28}" srcId="{1EE0D1BF-055C-4103-90DD-9AC5230AC795}" destId="{5990B41C-3457-43D9-BFE7-FD131F1B9886}" srcOrd="1" destOrd="0" parTransId="{E95C5FCD-19E4-4A65-BB5B-BC4D2B79096F}" sibTransId="{AB06AF38-6551-429D-9538-F55E9364800D}"/>
    <dgm:cxn modelId="{D87D641D-77B2-4921-8D1F-2CFD71818B67}" type="presOf" srcId="{23666D63-70DB-4BC4-8433-78333A790667}" destId="{2DB1E22B-6B3C-400E-9716-7EA530DF50F3}" srcOrd="0" destOrd="0" presId="urn:microsoft.com/office/officeart/2005/8/layout/vList2"/>
    <dgm:cxn modelId="{BCF65839-4861-41B2-932A-00F18864F267}" type="presOf" srcId="{8A42B8BC-0D35-404E-90A3-F8DECDAAD180}" destId="{D25F3E26-D03B-4776-85D6-1E98919B68F2}" srcOrd="0" destOrd="0" presId="urn:microsoft.com/office/officeart/2005/8/layout/vList2"/>
    <dgm:cxn modelId="{FE7CAD43-F8D5-44D2-9FD1-79215F59C370}" type="presOf" srcId="{1EE0D1BF-055C-4103-90DD-9AC5230AC795}" destId="{9F102CD5-B0FC-4AE0-95BD-773F25259A9C}" srcOrd="0" destOrd="0" presId="urn:microsoft.com/office/officeart/2005/8/layout/vList2"/>
    <dgm:cxn modelId="{E068D38F-5C39-4052-9C9B-8C9BD86D56DA}" srcId="{1EE0D1BF-055C-4103-90DD-9AC5230AC795}" destId="{23666D63-70DB-4BC4-8433-78333A790667}" srcOrd="0" destOrd="0" parTransId="{CB00656B-6B77-4C8B-B838-405D8DA10D44}" sibTransId="{7D3B0CBB-F7A6-421B-A187-47A72E89F03A}"/>
    <dgm:cxn modelId="{D4A180C8-A803-4CD8-A8DA-2504C7EE242D}" type="presOf" srcId="{5990B41C-3457-43D9-BFE7-FD131F1B9886}" destId="{04932D08-498E-4DFB-98F8-54609FF55883}" srcOrd="0" destOrd="0" presId="urn:microsoft.com/office/officeart/2005/8/layout/vList2"/>
    <dgm:cxn modelId="{C53EFC9A-7F6E-42D0-93E0-74D41412C146}" type="presParOf" srcId="{9F102CD5-B0FC-4AE0-95BD-773F25259A9C}" destId="{2DB1E22B-6B3C-400E-9716-7EA530DF50F3}" srcOrd="0" destOrd="0" presId="urn:microsoft.com/office/officeart/2005/8/layout/vList2"/>
    <dgm:cxn modelId="{72EE29A5-8B0F-4FBD-936E-06338E2841E9}" type="presParOf" srcId="{9F102CD5-B0FC-4AE0-95BD-773F25259A9C}" destId="{D3294006-D770-4452-9DBD-3474388C025B}" srcOrd="1" destOrd="0" presId="urn:microsoft.com/office/officeart/2005/8/layout/vList2"/>
    <dgm:cxn modelId="{6B6AAC24-474C-4940-A324-1DCFA1BF9754}" type="presParOf" srcId="{9F102CD5-B0FC-4AE0-95BD-773F25259A9C}" destId="{04932D08-498E-4DFB-98F8-54609FF55883}" srcOrd="2" destOrd="0" presId="urn:microsoft.com/office/officeart/2005/8/layout/vList2"/>
    <dgm:cxn modelId="{7800C1BA-D4A6-4E25-B5CC-17F325A1181B}" type="presParOf" srcId="{9F102CD5-B0FC-4AE0-95BD-773F25259A9C}" destId="{8BE1F7AC-74F0-4F7E-855E-36E784944A3D}" srcOrd="3" destOrd="0" presId="urn:microsoft.com/office/officeart/2005/8/layout/vList2"/>
    <dgm:cxn modelId="{9D5D16F8-4965-47D6-9AF2-DAB26CCC54D6}" type="presParOf" srcId="{9F102CD5-B0FC-4AE0-95BD-773F25259A9C}" destId="{D25F3E26-D03B-4776-85D6-1E98919B68F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7361623-6D3B-4C16-89F8-6424CC529FB8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E94D22F-91E4-4DED-A07D-711899347431}" type="pres">
      <dgm:prSet presAssocID="{37361623-6D3B-4C16-89F8-6424CC529F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AC6AB23B-CF3C-4359-B545-ED473ED0101C}" type="presOf" srcId="{37361623-6D3B-4C16-89F8-6424CC529FB8}" destId="{6E94D22F-91E4-4DED-A07D-711899347431}" srcOrd="0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FCEDF54-1CA4-4CFB-A30B-5DE37651157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0747322-FF24-4325-A476-C25EF1B73D89}">
      <dgm:prSet custT="1"/>
      <dgm:spPr/>
      <dgm:t>
        <a:bodyPr/>
        <a:lstStyle/>
        <a:p>
          <a:pPr rtl="0"/>
          <a:r>
            <a:rPr lang="pt-BR" sz="1600" dirty="0" smtClean="0">
              <a:solidFill>
                <a:srgbClr val="FF0000"/>
              </a:solidFill>
            </a:rPr>
            <a:t>Procedimentos e sistemas financeiros adaptados às normas internacionais </a:t>
          </a:r>
          <a:endParaRPr lang="pt-BR" sz="1600" dirty="0">
            <a:solidFill>
              <a:srgbClr val="FF0000"/>
            </a:solidFill>
          </a:endParaRPr>
        </a:p>
      </dgm:t>
    </dgm:pt>
    <dgm:pt modelId="{9EE27A64-1D2D-42E3-887A-F47A4511AD0B}" type="parTrans" cxnId="{AD35AAF8-44BC-44FF-8DC8-8902130892C9}">
      <dgm:prSet/>
      <dgm:spPr/>
      <dgm:t>
        <a:bodyPr/>
        <a:lstStyle/>
        <a:p>
          <a:endParaRPr lang="pt-BR"/>
        </a:p>
      </dgm:t>
    </dgm:pt>
    <dgm:pt modelId="{FD3257BB-45A0-4CEB-8241-B1412407EBB9}" type="sibTrans" cxnId="{AD35AAF8-44BC-44FF-8DC8-8902130892C9}">
      <dgm:prSet/>
      <dgm:spPr/>
      <dgm:t>
        <a:bodyPr/>
        <a:lstStyle/>
        <a:p>
          <a:endParaRPr lang="pt-BR"/>
        </a:p>
      </dgm:t>
    </dgm:pt>
    <dgm:pt modelId="{1D8BCDF4-AB2E-45F6-8240-A62271674CCB}">
      <dgm:prSet custT="1"/>
      <dgm:spPr/>
      <dgm:t>
        <a:bodyPr/>
        <a:lstStyle/>
        <a:p>
          <a:pPr rtl="0"/>
          <a:r>
            <a:rPr lang="pt-BR" sz="1600" dirty="0" smtClean="0"/>
            <a:t>Modelo financeiro de planejamento e avaliação dos investimentos implantado</a:t>
          </a:r>
          <a:endParaRPr lang="pt-BR" sz="1600" dirty="0"/>
        </a:p>
      </dgm:t>
    </dgm:pt>
    <dgm:pt modelId="{FEE2542E-FE9F-492A-B521-4853C3A8B731}" type="parTrans" cxnId="{4B3025FD-273A-4C3A-BD8B-84DE41BE80DB}">
      <dgm:prSet/>
      <dgm:spPr/>
      <dgm:t>
        <a:bodyPr/>
        <a:lstStyle/>
        <a:p>
          <a:endParaRPr lang="pt-BR"/>
        </a:p>
      </dgm:t>
    </dgm:pt>
    <dgm:pt modelId="{EAF95E91-832D-4CE1-98B9-7225059F6C70}" type="sibTrans" cxnId="{4B3025FD-273A-4C3A-BD8B-84DE41BE80DB}">
      <dgm:prSet/>
      <dgm:spPr/>
      <dgm:t>
        <a:bodyPr/>
        <a:lstStyle/>
        <a:p>
          <a:endParaRPr lang="pt-BR"/>
        </a:p>
      </dgm:t>
    </dgm:pt>
    <dgm:pt modelId="{CC32E57A-F274-4D22-9D9E-547E3F8DF80B}">
      <dgm:prSet custT="1"/>
      <dgm:spPr/>
      <dgm:t>
        <a:bodyPr/>
        <a:lstStyle/>
        <a:p>
          <a:pPr rtl="0"/>
          <a:r>
            <a:rPr lang="pt-BR" sz="1600" dirty="0" smtClean="0">
              <a:solidFill>
                <a:srgbClr val="FF0000"/>
              </a:solidFill>
            </a:rPr>
            <a:t>Modelo de avaliação da qualidade do gasto implantado. Incluir Sistema de Custos.</a:t>
          </a:r>
          <a:endParaRPr lang="pt-BR" sz="1600" dirty="0">
            <a:solidFill>
              <a:srgbClr val="FF0000"/>
            </a:solidFill>
          </a:endParaRPr>
        </a:p>
      </dgm:t>
    </dgm:pt>
    <dgm:pt modelId="{567A9276-6B18-4336-AC60-B251DF958268}" type="parTrans" cxnId="{BD43925F-CD5D-4809-A1F9-E6DDC511E889}">
      <dgm:prSet/>
      <dgm:spPr/>
      <dgm:t>
        <a:bodyPr/>
        <a:lstStyle/>
        <a:p>
          <a:endParaRPr lang="pt-BR"/>
        </a:p>
      </dgm:t>
    </dgm:pt>
    <dgm:pt modelId="{AA6BE084-2706-4875-B900-B057B2353376}" type="sibTrans" cxnId="{BD43925F-CD5D-4809-A1F9-E6DDC511E889}">
      <dgm:prSet/>
      <dgm:spPr/>
      <dgm:t>
        <a:bodyPr/>
        <a:lstStyle/>
        <a:p>
          <a:endParaRPr lang="pt-BR"/>
        </a:p>
      </dgm:t>
    </dgm:pt>
    <dgm:pt modelId="{783DD4DE-821F-492D-951B-01DDAEFA5854}">
      <dgm:prSet custT="1"/>
      <dgm:spPr/>
      <dgm:t>
        <a:bodyPr/>
        <a:lstStyle/>
        <a:p>
          <a:pPr rtl="0"/>
          <a:r>
            <a:rPr lang="pt-BR" sz="1600" dirty="0" smtClean="0"/>
            <a:t>Modelo de gestão da dívida pública e dos passivos contingentes implantado</a:t>
          </a:r>
          <a:endParaRPr lang="pt-BR" sz="1600" dirty="0"/>
        </a:p>
      </dgm:t>
    </dgm:pt>
    <dgm:pt modelId="{C333FBA9-D634-4279-BF3D-3DD3A8D0E906}" type="parTrans" cxnId="{DA4538F2-F976-4D25-8370-627F8435EE66}">
      <dgm:prSet/>
      <dgm:spPr/>
      <dgm:t>
        <a:bodyPr/>
        <a:lstStyle/>
        <a:p>
          <a:endParaRPr lang="pt-BR"/>
        </a:p>
      </dgm:t>
    </dgm:pt>
    <dgm:pt modelId="{14E919D2-A1B9-46C2-8036-9E33C1F0446C}" type="sibTrans" cxnId="{DA4538F2-F976-4D25-8370-627F8435EE66}">
      <dgm:prSet/>
      <dgm:spPr/>
      <dgm:t>
        <a:bodyPr/>
        <a:lstStyle/>
        <a:p>
          <a:endParaRPr lang="pt-BR"/>
        </a:p>
      </dgm:t>
    </dgm:pt>
    <dgm:pt modelId="{9216D486-CF98-44B8-9A26-B5D06FAE74C4}" type="pres">
      <dgm:prSet presAssocID="{0FCEDF54-1CA4-4CFB-A30B-5DE3765115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465969B-F7C7-4EE9-8BC5-42DFA8A1EDA7}" type="pres">
      <dgm:prSet presAssocID="{E0747322-FF24-4325-A476-C25EF1B73D8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5438CE7-1B31-4DC9-A02D-757D8CBB26EE}" type="pres">
      <dgm:prSet presAssocID="{FD3257BB-45A0-4CEB-8241-B1412407EBB9}" presName="spacer" presStyleCnt="0"/>
      <dgm:spPr/>
    </dgm:pt>
    <dgm:pt modelId="{68A57B4F-C3A3-4B7F-AA57-8D7FED2AC756}" type="pres">
      <dgm:prSet presAssocID="{1D8BCDF4-AB2E-45F6-8240-A62271674CC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72D21B-793A-4D81-8DCB-90E5A75BAC5C}" type="pres">
      <dgm:prSet presAssocID="{EAF95E91-832D-4CE1-98B9-7225059F6C70}" presName="spacer" presStyleCnt="0"/>
      <dgm:spPr/>
    </dgm:pt>
    <dgm:pt modelId="{BD217605-D45A-4AA9-BF82-5B585A127054}" type="pres">
      <dgm:prSet presAssocID="{CC32E57A-F274-4D22-9D9E-547E3F8DF80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2F1B8DF-130B-419C-8A50-EB1E93808FCC}" type="pres">
      <dgm:prSet presAssocID="{AA6BE084-2706-4875-B900-B057B2353376}" presName="spacer" presStyleCnt="0"/>
      <dgm:spPr/>
    </dgm:pt>
    <dgm:pt modelId="{DED58687-CC06-45DA-8993-6B09AA2FE605}" type="pres">
      <dgm:prSet presAssocID="{783DD4DE-821F-492D-951B-01DDAEFA585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E4ED2AD-B305-4BEB-A4FA-8B1B920AF786}" type="presOf" srcId="{CC32E57A-F274-4D22-9D9E-547E3F8DF80B}" destId="{BD217605-D45A-4AA9-BF82-5B585A127054}" srcOrd="0" destOrd="0" presId="urn:microsoft.com/office/officeart/2005/8/layout/vList2"/>
    <dgm:cxn modelId="{7AB9615E-2B05-4BCE-A8E0-B13099058042}" type="presOf" srcId="{E0747322-FF24-4325-A476-C25EF1B73D89}" destId="{D465969B-F7C7-4EE9-8BC5-42DFA8A1EDA7}" srcOrd="0" destOrd="0" presId="urn:microsoft.com/office/officeart/2005/8/layout/vList2"/>
    <dgm:cxn modelId="{BD43925F-CD5D-4809-A1F9-E6DDC511E889}" srcId="{0FCEDF54-1CA4-4CFB-A30B-5DE37651157E}" destId="{CC32E57A-F274-4D22-9D9E-547E3F8DF80B}" srcOrd="2" destOrd="0" parTransId="{567A9276-6B18-4336-AC60-B251DF958268}" sibTransId="{AA6BE084-2706-4875-B900-B057B2353376}"/>
    <dgm:cxn modelId="{AD35AAF8-44BC-44FF-8DC8-8902130892C9}" srcId="{0FCEDF54-1CA4-4CFB-A30B-5DE37651157E}" destId="{E0747322-FF24-4325-A476-C25EF1B73D89}" srcOrd="0" destOrd="0" parTransId="{9EE27A64-1D2D-42E3-887A-F47A4511AD0B}" sibTransId="{FD3257BB-45A0-4CEB-8241-B1412407EBB9}"/>
    <dgm:cxn modelId="{CE63707B-8612-4CD3-809A-8781C6D18180}" type="presOf" srcId="{783DD4DE-821F-492D-951B-01DDAEFA5854}" destId="{DED58687-CC06-45DA-8993-6B09AA2FE605}" srcOrd="0" destOrd="0" presId="urn:microsoft.com/office/officeart/2005/8/layout/vList2"/>
    <dgm:cxn modelId="{4B3025FD-273A-4C3A-BD8B-84DE41BE80DB}" srcId="{0FCEDF54-1CA4-4CFB-A30B-5DE37651157E}" destId="{1D8BCDF4-AB2E-45F6-8240-A62271674CCB}" srcOrd="1" destOrd="0" parTransId="{FEE2542E-FE9F-492A-B521-4853C3A8B731}" sibTransId="{EAF95E91-832D-4CE1-98B9-7225059F6C70}"/>
    <dgm:cxn modelId="{DA4538F2-F976-4D25-8370-627F8435EE66}" srcId="{0FCEDF54-1CA4-4CFB-A30B-5DE37651157E}" destId="{783DD4DE-821F-492D-951B-01DDAEFA5854}" srcOrd="3" destOrd="0" parTransId="{C333FBA9-D634-4279-BF3D-3DD3A8D0E906}" sibTransId="{14E919D2-A1B9-46C2-8036-9E33C1F0446C}"/>
    <dgm:cxn modelId="{B5F4BB13-0EF7-491A-A8F9-8D3BC4E7ED49}" type="presOf" srcId="{0FCEDF54-1CA4-4CFB-A30B-5DE37651157E}" destId="{9216D486-CF98-44B8-9A26-B5D06FAE74C4}" srcOrd="0" destOrd="0" presId="urn:microsoft.com/office/officeart/2005/8/layout/vList2"/>
    <dgm:cxn modelId="{847ECE16-72B1-42CE-9B1C-545BDC975C92}" type="presOf" srcId="{1D8BCDF4-AB2E-45F6-8240-A62271674CCB}" destId="{68A57B4F-C3A3-4B7F-AA57-8D7FED2AC756}" srcOrd="0" destOrd="0" presId="urn:microsoft.com/office/officeart/2005/8/layout/vList2"/>
    <dgm:cxn modelId="{1A5E2EB9-F3FB-42E7-AA41-D37E157AE8EB}" type="presParOf" srcId="{9216D486-CF98-44B8-9A26-B5D06FAE74C4}" destId="{D465969B-F7C7-4EE9-8BC5-42DFA8A1EDA7}" srcOrd="0" destOrd="0" presId="urn:microsoft.com/office/officeart/2005/8/layout/vList2"/>
    <dgm:cxn modelId="{F9C80C25-892F-4CB8-81FC-D7F0E5496F10}" type="presParOf" srcId="{9216D486-CF98-44B8-9A26-B5D06FAE74C4}" destId="{A5438CE7-1B31-4DC9-A02D-757D8CBB26EE}" srcOrd="1" destOrd="0" presId="urn:microsoft.com/office/officeart/2005/8/layout/vList2"/>
    <dgm:cxn modelId="{32FA7A9A-08FC-445E-9BD4-23E0726C2FB3}" type="presParOf" srcId="{9216D486-CF98-44B8-9A26-B5D06FAE74C4}" destId="{68A57B4F-C3A3-4B7F-AA57-8D7FED2AC756}" srcOrd="2" destOrd="0" presId="urn:microsoft.com/office/officeart/2005/8/layout/vList2"/>
    <dgm:cxn modelId="{D9303624-A62E-4F03-811B-7B94509879FD}" type="presParOf" srcId="{9216D486-CF98-44B8-9A26-B5D06FAE74C4}" destId="{7172D21B-793A-4D81-8DCB-90E5A75BAC5C}" srcOrd="3" destOrd="0" presId="urn:microsoft.com/office/officeart/2005/8/layout/vList2"/>
    <dgm:cxn modelId="{DA3C0546-7E49-4685-AE02-32F7537D2928}" type="presParOf" srcId="{9216D486-CF98-44B8-9A26-B5D06FAE74C4}" destId="{BD217605-D45A-4AA9-BF82-5B585A127054}" srcOrd="4" destOrd="0" presId="urn:microsoft.com/office/officeart/2005/8/layout/vList2"/>
    <dgm:cxn modelId="{357A730A-1DA7-4D2B-A080-981C3B1167D5}" type="presParOf" srcId="{9216D486-CF98-44B8-9A26-B5D06FAE74C4}" destId="{02F1B8DF-130B-419C-8A50-EB1E93808FCC}" srcOrd="5" destOrd="0" presId="urn:microsoft.com/office/officeart/2005/8/layout/vList2"/>
    <dgm:cxn modelId="{18B09662-8564-49A2-ACF0-D8F7FB4EC99E}" type="presParOf" srcId="{9216D486-CF98-44B8-9A26-B5D06FAE74C4}" destId="{DED58687-CC06-45DA-8993-6B09AA2FE6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DB9B3FC-6B5C-4C02-BC14-3E066A113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951C2F-849F-49A2-966E-97C1D645E674}" type="pres">
      <dgm:prSet presAssocID="{3DB9B3FC-6B5C-4C02-BC14-3E066A113D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064E5F5A-D42E-4235-8A67-AED04C65A260}" type="presOf" srcId="{3DB9B3FC-6B5C-4C02-BC14-3E066A113DCE}" destId="{16951C2F-849F-49A2-966E-97C1D645E6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B9B3FC-6B5C-4C02-BC14-3E066A113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75BBA80-8FE7-496B-BB99-0B52C1D88783}">
      <dgm:prSet/>
      <dgm:spPr/>
      <dgm:t>
        <a:bodyPr/>
        <a:lstStyle/>
        <a:p>
          <a:pPr rtl="0"/>
          <a:r>
            <a:rPr lang="pt-BR" b="1" dirty="0" smtClean="0"/>
            <a:t>Diretrizes e Recomendações Técnicas para o Aperfeiçoamento da Gestão Fiscal dos Estados Brasileiros – Convênio CONFAZ (2014)</a:t>
          </a:r>
          <a:endParaRPr lang="pt-BR" dirty="0"/>
        </a:p>
      </dgm:t>
    </dgm:pt>
    <dgm:pt modelId="{E41C497E-CE2E-4F17-99AD-25A3DE455D5B}" type="parTrans" cxnId="{A3B1C105-01FB-4505-A329-29C4EDF06890}">
      <dgm:prSet/>
      <dgm:spPr/>
      <dgm:t>
        <a:bodyPr/>
        <a:lstStyle/>
        <a:p>
          <a:endParaRPr lang="pt-BR"/>
        </a:p>
      </dgm:t>
    </dgm:pt>
    <dgm:pt modelId="{FA6EE8A8-0FC8-49D9-9AC8-53FB9044FE54}" type="sibTrans" cxnId="{A3B1C105-01FB-4505-A329-29C4EDF06890}">
      <dgm:prSet/>
      <dgm:spPr/>
      <dgm:t>
        <a:bodyPr/>
        <a:lstStyle/>
        <a:p>
          <a:endParaRPr lang="pt-BR"/>
        </a:p>
      </dgm:t>
    </dgm:pt>
    <dgm:pt modelId="{16951C2F-849F-49A2-966E-97C1D645E674}" type="pres">
      <dgm:prSet presAssocID="{3DB9B3FC-6B5C-4C02-BC14-3E066A113D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A2F2C5F-BF81-4200-93EE-F27C604E5C7B}" type="pres">
      <dgm:prSet presAssocID="{075BBA80-8FE7-496B-BB99-0B52C1D88783}" presName="parentText" presStyleLbl="node1" presStyleIdx="0" presStyleCnt="1" custLinFactNeighborX="-459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BC8E03F-F508-4A3F-90CB-17CF7C59C00E}" type="presOf" srcId="{3DB9B3FC-6B5C-4C02-BC14-3E066A113DCE}" destId="{16951C2F-849F-49A2-966E-97C1D645E674}" srcOrd="0" destOrd="0" presId="urn:microsoft.com/office/officeart/2005/8/layout/vList2"/>
    <dgm:cxn modelId="{D4D8D3E6-8E9A-42C5-8323-DDF3563EE8C4}" type="presOf" srcId="{075BBA80-8FE7-496B-BB99-0B52C1D88783}" destId="{9A2F2C5F-BF81-4200-93EE-F27C604E5C7B}" srcOrd="0" destOrd="0" presId="urn:microsoft.com/office/officeart/2005/8/layout/vList2"/>
    <dgm:cxn modelId="{A3B1C105-01FB-4505-A329-29C4EDF06890}" srcId="{3DB9B3FC-6B5C-4C02-BC14-3E066A113DCE}" destId="{075BBA80-8FE7-496B-BB99-0B52C1D88783}" srcOrd="0" destOrd="0" parTransId="{E41C497E-CE2E-4F17-99AD-25A3DE455D5B}" sibTransId="{FA6EE8A8-0FC8-49D9-9AC8-53FB9044FE54}"/>
    <dgm:cxn modelId="{8AA36D4B-BAC8-4581-A78C-A3AABE7AA342}" type="presParOf" srcId="{16951C2F-849F-49A2-966E-97C1D645E674}" destId="{9A2F2C5F-BF81-4200-93EE-F27C604E5C7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DB9B3FC-6B5C-4C02-BC14-3E066A113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951C2F-849F-49A2-966E-97C1D645E674}" type="pres">
      <dgm:prSet presAssocID="{3DB9B3FC-6B5C-4C02-BC14-3E066A113D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CCED6AAF-639F-42A2-9789-306099AA5A83}" type="presOf" srcId="{3DB9B3FC-6B5C-4C02-BC14-3E066A113DCE}" destId="{16951C2F-849F-49A2-966E-97C1D645E6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DB9B3FC-6B5C-4C02-BC14-3E066A113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951C2F-849F-49A2-966E-97C1D645E674}" type="pres">
      <dgm:prSet presAssocID="{3DB9B3FC-6B5C-4C02-BC14-3E066A113D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BA9968D0-CD1A-4D84-9B7F-8DD1E57E8BCA}" type="presOf" srcId="{3DB9B3FC-6B5C-4C02-BC14-3E066A113DCE}" destId="{16951C2F-849F-49A2-966E-97C1D645E6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DB9B3FC-6B5C-4C02-BC14-3E066A113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951C2F-849F-49A2-966E-97C1D645E674}" type="pres">
      <dgm:prSet presAssocID="{3DB9B3FC-6B5C-4C02-BC14-3E066A113D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DF39625B-B939-47F0-BC44-945E2B09B34E}" type="presOf" srcId="{3DB9B3FC-6B5C-4C02-BC14-3E066A113DCE}" destId="{16951C2F-849F-49A2-966E-97C1D645E6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3DB9B3FC-6B5C-4C02-BC14-3E066A113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951C2F-849F-49A2-966E-97C1D645E674}" type="pres">
      <dgm:prSet presAssocID="{3DB9B3FC-6B5C-4C02-BC14-3E066A113D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703B390F-C6DF-4266-824A-2011797C2321}" type="presOf" srcId="{3DB9B3FC-6B5C-4C02-BC14-3E066A113DCE}" destId="{16951C2F-849F-49A2-966E-97C1D645E6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DFD8C0E-07FD-4448-B396-FAB8D9C7ED59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EB8F14-6EFE-44BE-B5D8-3EEEEADAAD81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b="1" dirty="0" smtClean="0"/>
            <a:t>CT PRODEV COGEF</a:t>
          </a:r>
          <a:endParaRPr lang="en-US" b="1" dirty="0"/>
        </a:p>
      </dgm:t>
    </dgm:pt>
    <dgm:pt modelId="{662A54E9-BE64-43E8-9FAD-0BCD10105511}" type="parTrans" cxnId="{4AE992DD-8185-48D5-999A-8B69F69309CC}">
      <dgm:prSet/>
      <dgm:spPr/>
      <dgm:t>
        <a:bodyPr/>
        <a:lstStyle/>
        <a:p>
          <a:endParaRPr lang="en-US" b="1"/>
        </a:p>
      </dgm:t>
    </dgm:pt>
    <dgm:pt modelId="{90FA8807-91C4-4DF1-B284-B8F60AAF48E3}" type="sibTrans" cxnId="{4AE992DD-8185-48D5-999A-8B69F69309CC}">
      <dgm:prSet/>
      <dgm:spPr/>
      <dgm:t>
        <a:bodyPr/>
        <a:lstStyle/>
        <a:p>
          <a:endParaRPr lang="en-US" b="1"/>
        </a:p>
      </dgm:t>
    </dgm:pt>
    <dgm:pt modelId="{25A8CDF4-FC69-456D-9AE7-99BE79085CA5}">
      <dgm:prSet phldrT="[Text]"/>
      <dgm:spPr/>
      <dgm:t>
        <a:bodyPr/>
        <a:lstStyle/>
        <a:p>
          <a:r>
            <a:rPr lang="en-US" b="1" dirty="0" smtClean="0"/>
            <a:t>GPR</a:t>
          </a:r>
          <a:endParaRPr lang="en-US" b="1" dirty="0"/>
        </a:p>
      </dgm:t>
    </dgm:pt>
    <dgm:pt modelId="{F0B68054-E38E-42A1-8307-82E6B9759212}" type="parTrans" cxnId="{90E48825-378B-43E8-A193-D0B2831EB3E1}">
      <dgm:prSet/>
      <dgm:spPr/>
      <dgm:t>
        <a:bodyPr/>
        <a:lstStyle/>
        <a:p>
          <a:endParaRPr lang="en-US" b="1"/>
        </a:p>
      </dgm:t>
    </dgm:pt>
    <dgm:pt modelId="{B4D25293-E04C-4F68-BF96-E243D160A13D}" type="sibTrans" cxnId="{90E48825-378B-43E8-A193-D0B2831EB3E1}">
      <dgm:prSet/>
      <dgm:spPr/>
      <dgm:t>
        <a:bodyPr/>
        <a:lstStyle/>
        <a:p>
          <a:endParaRPr lang="en-US" b="1"/>
        </a:p>
      </dgm:t>
    </dgm:pt>
    <dgm:pt modelId="{169AC795-0B5F-49BD-8F4B-961EE2CA88F3}">
      <dgm:prSet phldrT="[Text]"/>
      <dgm:spPr/>
      <dgm:t>
        <a:bodyPr/>
        <a:lstStyle/>
        <a:p>
          <a:r>
            <a:rPr lang="en-US" b="1" dirty="0" smtClean="0"/>
            <a:t>ITCF</a:t>
          </a:r>
          <a:endParaRPr lang="en-US" b="1" dirty="0"/>
        </a:p>
      </dgm:t>
    </dgm:pt>
    <dgm:pt modelId="{120C603B-8A42-48A9-9503-691795F2F5DA}" type="parTrans" cxnId="{D73A0C86-D0DA-4D9A-AEB4-2D8470D7EA54}">
      <dgm:prSet/>
      <dgm:spPr/>
      <dgm:t>
        <a:bodyPr/>
        <a:lstStyle/>
        <a:p>
          <a:endParaRPr lang="en-US" b="1"/>
        </a:p>
      </dgm:t>
    </dgm:pt>
    <dgm:pt modelId="{B7DD92E3-9D5D-45F3-AD7F-E4E7ECCDFC04}" type="sibTrans" cxnId="{D73A0C86-D0DA-4D9A-AEB4-2D8470D7EA54}">
      <dgm:prSet/>
      <dgm:spPr/>
      <dgm:t>
        <a:bodyPr/>
        <a:lstStyle/>
        <a:p>
          <a:endParaRPr lang="en-US" b="1"/>
        </a:p>
      </dgm:t>
    </dgm:pt>
    <dgm:pt modelId="{A127B8C3-4891-4125-8A2E-84F128F5C3D1}">
      <dgm:prSet phldrT="[Text]"/>
      <dgm:spPr/>
      <dgm:t>
        <a:bodyPr/>
        <a:lstStyle/>
        <a:p>
          <a:r>
            <a:rPr lang="en-US" b="1" dirty="0" smtClean="0"/>
            <a:t>2 SEMINÁRIOS INTERNACIONAIS</a:t>
          </a:r>
          <a:endParaRPr lang="en-US" b="1" dirty="0"/>
        </a:p>
      </dgm:t>
    </dgm:pt>
    <dgm:pt modelId="{FD488E22-8DFB-4E8E-8621-5C869EE88B3E}" type="parTrans" cxnId="{C7A8859D-8E39-4353-B884-27B2DE729190}">
      <dgm:prSet/>
      <dgm:spPr/>
      <dgm:t>
        <a:bodyPr/>
        <a:lstStyle/>
        <a:p>
          <a:endParaRPr lang="en-US" b="1"/>
        </a:p>
      </dgm:t>
    </dgm:pt>
    <dgm:pt modelId="{57080CE6-191D-435B-9B11-350CC71296E0}" type="sibTrans" cxnId="{C7A8859D-8E39-4353-B884-27B2DE729190}">
      <dgm:prSet/>
      <dgm:spPr/>
      <dgm:t>
        <a:bodyPr/>
        <a:lstStyle/>
        <a:p>
          <a:endParaRPr lang="en-US" b="1"/>
        </a:p>
      </dgm:t>
    </dgm:pt>
    <dgm:pt modelId="{A4232B97-2E57-4CF9-963D-4842506C3821}">
      <dgm:prSet phldrT="[Text]"/>
      <dgm:spPr/>
      <dgm:t>
        <a:bodyPr/>
        <a:lstStyle/>
        <a:p>
          <a:r>
            <a:rPr lang="en-US" b="1" dirty="0" smtClean="0"/>
            <a:t>TRILHAS</a:t>
          </a:r>
          <a:endParaRPr lang="en-US" b="1" dirty="0"/>
        </a:p>
      </dgm:t>
    </dgm:pt>
    <dgm:pt modelId="{F929F7AB-9B37-4E70-BF3F-7941F6A1365C}" type="parTrans" cxnId="{BDC8EE72-35B2-4505-928E-2545C32F1A8C}">
      <dgm:prSet/>
      <dgm:spPr/>
      <dgm:t>
        <a:bodyPr/>
        <a:lstStyle/>
        <a:p>
          <a:endParaRPr lang="en-US" b="1"/>
        </a:p>
      </dgm:t>
    </dgm:pt>
    <dgm:pt modelId="{4D865710-9B2C-4CF6-B44D-560D13800EC6}" type="sibTrans" cxnId="{BDC8EE72-35B2-4505-928E-2545C32F1A8C}">
      <dgm:prSet/>
      <dgm:spPr/>
      <dgm:t>
        <a:bodyPr/>
        <a:lstStyle/>
        <a:p>
          <a:endParaRPr lang="en-US" b="1"/>
        </a:p>
      </dgm:t>
    </dgm:pt>
    <dgm:pt modelId="{954B2BA0-3356-478E-B5CF-ECB6EF2B8B89}">
      <dgm:prSet phldrT="[Text]"/>
      <dgm:spPr/>
      <dgm:t>
        <a:bodyPr/>
        <a:lstStyle/>
        <a:p>
          <a:r>
            <a:rPr lang="en-US" b="1" dirty="0" smtClean="0"/>
            <a:t>IPSAS</a:t>
          </a:r>
          <a:endParaRPr lang="en-US" b="1" dirty="0"/>
        </a:p>
      </dgm:t>
    </dgm:pt>
    <dgm:pt modelId="{C6B08EED-198C-4E91-BD54-4720739468C0}" type="parTrans" cxnId="{D899D74E-AF07-4FA5-AB27-314C378A62D4}">
      <dgm:prSet/>
      <dgm:spPr/>
      <dgm:t>
        <a:bodyPr/>
        <a:lstStyle/>
        <a:p>
          <a:endParaRPr lang="en-US" b="1"/>
        </a:p>
      </dgm:t>
    </dgm:pt>
    <dgm:pt modelId="{84B61850-AFD5-4F20-B110-AEB8FB068C60}" type="sibTrans" cxnId="{D899D74E-AF07-4FA5-AB27-314C378A62D4}">
      <dgm:prSet/>
      <dgm:spPr/>
      <dgm:t>
        <a:bodyPr/>
        <a:lstStyle/>
        <a:p>
          <a:endParaRPr lang="en-US" b="1"/>
        </a:p>
      </dgm:t>
    </dgm:pt>
    <dgm:pt modelId="{CDC621D6-F5D8-488A-801F-0215E869430F}">
      <dgm:prSet phldrT="[Text]"/>
      <dgm:spPr/>
      <dgm:t>
        <a:bodyPr/>
        <a:lstStyle/>
        <a:p>
          <a:r>
            <a:rPr lang="en-US" b="1" dirty="0" smtClean="0"/>
            <a:t>SEFAZ NACIONAL TEC e JURIDICO</a:t>
          </a:r>
          <a:endParaRPr lang="en-US" b="1" dirty="0"/>
        </a:p>
      </dgm:t>
    </dgm:pt>
    <dgm:pt modelId="{9490B8C4-7E95-4D66-A59E-AB213ED68225}" type="parTrans" cxnId="{1B1E9760-609A-430E-BE16-C7DCF5D5893D}">
      <dgm:prSet/>
      <dgm:spPr/>
      <dgm:t>
        <a:bodyPr/>
        <a:lstStyle/>
        <a:p>
          <a:endParaRPr lang="en-US" b="1"/>
        </a:p>
      </dgm:t>
    </dgm:pt>
    <dgm:pt modelId="{BCF36AEF-1CF4-43D4-A525-F7045C082B78}" type="sibTrans" cxnId="{1B1E9760-609A-430E-BE16-C7DCF5D5893D}">
      <dgm:prSet/>
      <dgm:spPr/>
      <dgm:t>
        <a:bodyPr/>
        <a:lstStyle/>
        <a:p>
          <a:endParaRPr lang="en-US" b="1"/>
        </a:p>
      </dgm:t>
    </dgm:pt>
    <dgm:pt modelId="{29EA9116-76C0-40A0-8C39-4F04885F8EC5}">
      <dgm:prSet phldrT="[Text]"/>
      <dgm:spPr/>
      <dgm:t>
        <a:bodyPr/>
        <a:lstStyle/>
        <a:p>
          <a:r>
            <a:rPr lang="en-US" b="1" dirty="0" smtClean="0"/>
            <a:t>SOFTWARE GESTÃO</a:t>
          </a:r>
          <a:endParaRPr lang="en-US" b="1" dirty="0"/>
        </a:p>
      </dgm:t>
    </dgm:pt>
    <dgm:pt modelId="{C505978C-90D9-4CA3-BE71-0BDB632AE626}" type="parTrans" cxnId="{39D98E01-97BE-4753-9F9C-DBFB1056AA3A}">
      <dgm:prSet/>
      <dgm:spPr/>
      <dgm:t>
        <a:bodyPr/>
        <a:lstStyle/>
        <a:p>
          <a:endParaRPr lang="en-US" b="1"/>
        </a:p>
      </dgm:t>
    </dgm:pt>
    <dgm:pt modelId="{957C1316-3C22-497A-AFF8-280D3C4E329A}" type="sibTrans" cxnId="{39D98E01-97BE-4753-9F9C-DBFB1056AA3A}">
      <dgm:prSet/>
      <dgm:spPr/>
      <dgm:t>
        <a:bodyPr/>
        <a:lstStyle/>
        <a:p>
          <a:endParaRPr lang="en-US" b="1"/>
        </a:p>
      </dgm:t>
    </dgm:pt>
    <dgm:pt modelId="{70D901EA-F0A8-4634-9077-E511DB6EBACE}">
      <dgm:prSet phldrT="[Text]"/>
      <dgm:spPr/>
      <dgm:t>
        <a:bodyPr/>
        <a:lstStyle/>
        <a:p>
          <a:r>
            <a:rPr lang="en-US" b="1" dirty="0" smtClean="0"/>
            <a:t>INDICADORES E PESQUISA</a:t>
          </a:r>
          <a:endParaRPr lang="en-US" b="1" dirty="0"/>
        </a:p>
      </dgm:t>
    </dgm:pt>
    <dgm:pt modelId="{47604484-7473-49CC-B2A9-B3CD96564073}" type="parTrans" cxnId="{C448E04B-C671-4DF8-B2C7-90267BB2FA9A}">
      <dgm:prSet/>
      <dgm:spPr/>
      <dgm:t>
        <a:bodyPr/>
        <a:lstStyle/>
        <a:p>
          <a:endParaRPr lang="en-US" b="1"/>
        </a:p>
      </dgm:t>
    </dgm:pt>
    <dgm:pt modelId="{62C47846-A3E0-4446-B4AB-C304894009EC}" type="sibTrans" cxnId="{C448E04B-C671-4DF8-B2C7-90267BB2FA9A}">
      <dgm:prSet/>
      <dgm:spPr/>
      <dgm:t>
        <a:bodyPr/>
        <a:lstStyle/>
        <a:p>
          <a:endParaRPr lang="en-US" b="1"/>
        </a:p>
      </dgm:t>
    </dgm:pt>
    <dgm:pt modelId="{481C7790-9ACD-4E99-B43D-BAB3B96D6111}">
      <dgm:prSet phldrT="[Text]"/>
      <dgm:spPr/>
      <dgm:t>
        <a:bodyPr/>
        <a:lstStyle/>
        <a:p>
          <a:r>
            <a:rPr lang="en-US" b="1" dirty="0" smtClean="0"/>
            <a:t>ITCF II PILOTO</a:t>
          </a:r>
          <a:endParaRPr lang="en-US" b="1" dirty="0"/>
        </a:p>
      </dgm:t>
    </dgm:pt>
    <dgm:pt modelId="{FF9C8F7C-3D65-4875-B887-2E26F1F272F0}" type="parTrans" cxnId="{6CE37DDE-74C3-473F-96C3-C4FE239BA48A}">
      <dgm:prSet/>
      <dgm:spPr/>
      <dgm:t>
        <a:bodyPr/>
        <a:lstStyle/>
        <a:p>
          <a:endParaRPr lang="en-US" b="1"/>
        </a:p>
      </dgm:t>
    </dgm:pt>
    <dgm:pt modelId="{33B15430-A476-4C5C-B600-621D268F2AF4}" type="sibTrans" cxnId="{6CE37DDE-74C3-473F-96C3-C4FE239BA48A}">
      <dgm:prSet/>
      <dgm:spPr/>
      <dgm:t>
        <a:bodyPr/>
        <a:lstStyle/>
        <a:p>
          <a:endParaRPr lang="en-US" b="1"/>
        </a:p>
      </dgm:t>
    </dgm:pt>
    <dgm:pt modelId="{6CE554EF-31AA-4CE9-84D7-75FE3A0436F9}">
      <dgm:prSet phldrT="[Text]"/>
      <dgm:spPr/>
      <dgm:t>
        <a:bodyPr/>
        <a:lstStyle/>
        <a:p>
          <a:r>
            <a:rPr lang="en-US" b="1" dirty="0" smtClean="0"/>
            <a:t>GASTOS</a:t>
          </a:r>
          <a:endParaRPr lang="en-US" b="1" dirty="0"/>
        </a:p>
      </dgm:t>
    </dgm:pt>
    <dgm:pt modelId="{FE8E52A2-AD97-4E99-9BD8-8F7965960B26}" type="parTrans" cxnId="{12ADD7A4-06BA-4641-B390-465AAACF25A8}">
      <dgm:prSet/>
      <dgm:spPr/>
      <dgm:t>
        <a:bodyPr/>
        <a:lstStyle/>
        <a:p>
          <a:endParaRPr lang="en-US" b="1"/>
        </a:p>
      </dgm:t>
    </dgm:pt>
    <dgm:pt modelId="{9397AFF9-2491-490F-B73D-27600E0C72AF}" type="sibTrans" cxnId="{12ADD7A4-06BA-4641-B390-465AAACF25A8}">
      <dgm:prSet/>
      <dgm:spPr/>
      <dgm:t>
        <a:bodyPr/>
        <a:lstStyle/>
        <a:p>
          <a:endParaRPr lang="en-US" b="1"/>
        </a:p>
      </dgm:t>
    </dgm:pt>
    <dgm:pt modelId="{53FF8E14-DAEE-41EE-B49F-740769FA3AA0}">
      <dgm:prSet phldrT="[Text]" custScaleX="190018" custScaleY="104983" custRadScaleRad="104943" custRadScaleInc="23374"/>
      <dgm:spPr/>
      <dgm:t>
        <a:bodyPr/>
        <a:lstStyle/>
        <a:p>
          <a:endParaRPr lang="en-US" b="1"/>
        </a:p>
      </dgm:t>
    </dgm:pt>
    <dgm:pt modelId="{C94710F0-7748-449B-BFC8-7A81E54BD455}" type="parTrans" cxnId="{08E6B5A6-304A-423C-B8AE-5F58B4460B90}">
      <dgm:prSet/>
      <dgm:spPr/>
      <dgm:t>
        <a:bodyPr/>
        <a:lstStyle/>
        <a:p>
          <a:endParaRPr lang="en-US" b="1"/>
        </a:p>
      </dgm:t>
    </dgm:pt>
    <dgm:pt modelId="{58D29B68-A1F8-4EE2-BFF9-6538E2362042}" type="sibTrans" cxnId="{08E6B5A6-304A-423C-B8AE-5F58B4460B90}">
      <dgm:prSet/>
      <dgm:spPr/>
      <dgm:t>
        <a:bodyPr/>
        <a:lstStyle/>
        <a:p>
          <a:endParaRPr lang="en-US" b="1"/>
        </a:p>
      </dgm:t>
    </dgm:pt>
    <dgm:pt modelId="{D32CF504-EF20-4681-BEFE-D12C49015023}">
      <dgm:prSet phldrT="[Text]"/>
      <dgm:spPr/>
      <dgm:t>
        <a:bodyPr/>
        <a:lstStyle/>
        <a:p>
          <a:r>
            <a:rPr lang="en-US" b="1" dirty="0" smtClean="0"/>
            <a:t>RELAÇOES INSTITUCIONAIS</a:t>
          </a:r>
          <a:endParaRPr lang="en-US" b="1" dirty="0"/>
        </a:p>
      </dgm:t>
    </dgm:pt>
    <dgm:pt modelId="{F8C7A8F8-7D76-4520-B68A-FDB884E9BD56}" type="parTrans" cxnId="{E78725E4-4B13-4F03-9010-15FA269E37C7}">
      <dgm:prSet/>
      <dgm:spPr/>
      <dgm:t>
        <a:bodyPr/>
        <a:lstStyle/>
        <a:p>
          <a:endParaRPr lang="en-US" b="1"/>
        </a:p>
      </dgm:t>
    </dgm:pt>
    <dgm:pt modelId="{25757181-9E2C-4367-BFAE-5EA5C54A1B4A}" type="sibTrans" cxnId="{E78725E4-4B13-4F03-9010-15FA269E37C7}">
      <dgm:prSet/>
      <dgm:spPr/>
      <dgm:t>
        <a:bodyPr/>
        <a:lstStyle/>
        <a:p>
          <a:endParaRPr lang="en-US" b="1"/>
        </a:p>
      </dgm:t>
    </dgm:pt>
    <dgm:pt modelId="{F340B837-E3C4-4F9F-B288-0BA5417AA4BD}">
      <dgm:prSet phldrT="[Text]"/>
      <dgm:spPr/>
      <dgm:t>
        <a:bodyPr/>
        <a:lstStyle/>
        <a:p>
          <a:r>
            <a:rPr lang="en-US" b="1" dirty="0" smtClean="0"/>
            <a:t>AVALIAÇÃO DO PROFISCO</a:t>
          </a:r>
          <a:endParaRPr lang="en-US" b="1" dirty="0"/>
        </a:p>
      </dgm:t>
    </dgm:pt>
    <dgm:pt modelId="{444559E4-6410-434B-8004-7B1F809CDB2E}" type="parTrans" cxnId="{6A8919DB-86F3-4C80-8B7B-CD9A3AE2CE3D}">
      <dgm:prSet/>
      <dgm:spPr/>
      <dgm:t>
        <a:bodyPr/>
        <a:lstStyle/>
        <a:p>
          <a:endParaRPr lang="en-US" b="1"/>
        </a:p>
      </dgm:t>
    </dgm:pt>
    <dgm:pt modelId="{1D2FB054-2953-4F1F-8D06-67A2EABDED98}" type="sibTrans" cxnId="{6A8919DB-86F3-4C80-8B7B-CD9A3AE2CE3D}">
      <dgm:prSet/>
      <dgm:spPr/>
      <dgm:t>
        <a:bodyPr/>
        <a:lstStyle/>
        <a:p>
          <a:endParaRPr lang="en-US" b="1"/>
        </a:p>
      </dgm:t>
    </dgm:pt>
    <dgm:pt modelId="{2300E0A9-8F84-4A4B-8A73-BB1FBC24DC86}">
      <dgm:prSet phldrT="[Text]"/>
      <dgm:spPr/>
      <dgm:t>
        <a:bodyPr/>
        <a:lstStyle/>
        <a:p>
          <a:r>
            <a:rPr lang="en-US" b="1" dirty="0" smtClean="0"/>
            <a:t>WORKSHOPS SEMINÁRIOS  </a:t>
          </a:r>
          <a:endParaRPr lang="en-US" b="1" dirty="0"/>
        </a:p>
      </dgm:t>
    </dgm:pt>
    <dgm:pt modelId="{5A1EAFD6-A9C1-40AA-BFB3-814BC2108105}" type="parTrans" cxnId="{479DF34A-6A6B-411B-A422-ED329D2875AB}">
      <dgm:prSet/>
      <dgm:spPr/>
      <dgm:t>
        <a:bodyPr/>
        <a:lstStyle/>
        <a:p>
          <a:endParaRPr lang="en-US" b="1"/>
        </a:p>
      </dgm:t>
    </dgm:pt>
    <dgm:pt modelId="{6EB87B2B-4955-4737-902D-E4F469BB6B1E}" type="sibTrans" cxnId="{479DF34A-6A6B-411B-A422-ED329D2875AB}">
      <dgm:prSet/>
      <dgm:spPr/>
      <dgm:t>
        <a:bodyPr/>
        <a:lstStyle/>
        <a:p>
          <a:endParaRPr lang="en-US" b="1"/>
        </a:p>
      </dgm:t>
    </dgm:pt>
    <dgm:pt modelId="{951905E9-AABA-40DC-A368-46E3DC012D12}" type="pres">
      <dgm:prSet presAssocID="{2DFD8C0E-07FD-4448-B396-FAB8D9C7ED5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B99D7C-8CD2-4B26-ACDE-FCFC100A2CD4}" type="pres">
      <dgm:prSet presAssocID="{80EB8F14-6EFE-44BE-B5D8-3EEEEADAAD81}" presName="centerShape" presStyleLbl="node0" presStyleIdx="0" presStyleCnt="1" custScaleX="250605" custScaleY="234900"/>
      <dgm:spPr/>
      <dgm:t>
        <a:bodyPr/>
        <a:lstStyle/>
        <a:p>
          <a:endParaRPr lang="en-US"/>
        </a:p>
      </dgm:t>
    </dgm:pt>
    <dgm:pt modelId="{4CA1CD09-7D59-42E5-8A1D-70C45FFC069C}" type="pres">
      <dgm:prSet presAssocID="{25A8CDF4-FC69-456D-9AE7-99BE79085CA5}" presName="node" presStyleLbl="node1" presStyleIdx="0" presStyleCnt="13" custScaleX="177502" custScaleY="97018" custRadScaleRad="101654" custRadScaleInc="36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964A05-7446-4AD8-BAB3-47A7409E7A0E}" type="pres">
      <dgm:prSet presAssocID="{25A8CDF4-FC69-456D-9AE7-99BE79085CA5}" presName="dummy" presStyleCnt="0"/>
      <dgm:spPr/>
    </dgm:pt>
    <dgm:pt modelId="{67EAAB78-3CC2-4153-B0B2-AA3142ED2A3A}" type="pres">
      <dgm:prSet presAssocID="{B4D25293-E04C-4F68-BF96-E243D160A13D}" presName="sibTrans" presStyleLbl="sibTrans2D1" presStyleIdx="0" presStyleCnt="13"/>
      <dgm:spPr/>
      <dgm:t>
        <a:bodyPr/>
        <a:lstStyle/>
        <a:p>
          <a:endParaRPr lang="en-US"/>
        </a:p>
      </dgm:t>
    </dgm:pt>
    <dgm:pt modelId="{D20B535D-586C-4D5E-B6DA-BA5258120260}" type="pres">
      <dgm:prSet presAssocID="{954B2BA0-3356-478E-B5CF-ECB6EF2B8B89}" presName="node" presStyleLbl="node1" presStyleIdx="1" presStyleCnt="13" custScaleX="230425" custScaleY="110508" custRadScaleRad="110218" custRadScaleInc="644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5DCD13-2EEB-4698-B29D-CD3F35B5C90E}" type="pres">
      <dgm:prSet presAssocID="{954B2BA0-3356-478E-B5CF-ECB6EF2B8B89}" presName="dummy" presStyleCnt="0"/>
      <dgm:spPr/>
    </dgm:pt>
    <dgm:pt modelId="{4EAEBEF5-2513-4676-9E22-F99DBD281B8D}" type="pres">
      <dgm:prSet presAssocID="{84B61850-AFD5-4F20-B110-AEB8FB068C60}" presName="sibTrans" presStyleLbl="sibTrans2D1" presStyleIdx="1" presStyleCnt="13"/>
      <dgm:spPr/>
      <dgm:t>
        <a:bodyPr/>
        <a:lstStyle/>
        <a:p>
          <a:endParaRPr lang="en-US"/>
        </a:p>
      </dgm:t>
    </dgm:pt>
    <dgm:pt modelId="{A0075D4D-ECF5-4550-B0A4-2E132728F108}" type="pres">
      <dgm:prSet presAssocID="{6CE554EF-31AA-4CE9-84D7-75FE3A0436F9}" presName="node" presStyleLbl="node1" presStyleIdx="2" presStyleCnt="13" custScaleX="308822" custScaleY="109104" custRadScaleRad="104943" custRadScaleInc="23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4614A2-D5EB-48C5-8D7C-34D5E3ADB0E5}" type="pres">
      <dgm:prSet presAssocID="{6CE554EF-31AA-4CE9-84D7-75FE3A0436F9}" presName="dummy" presStyleCnt="0"/>
      <dgm:spPr/>
    </dgm:pt>
    <dgm:pt modelId="{C34B5971-C280-469E-B6BF-D73BD05FEA60}" type="pres">
      <dgm:prSet presAssocID="{9397AFF9-2491-490F-B73D-27600E0C72AF}" presName="sibTrans" presStyleLbl="sibTrans2D1" presStyleIdx="2" presStyleCnt="13"/>
      <dgm:spPr/>
      <dgm:t>
        <a:bodyPr/>
        <a:lstStyle/>
        <a:p>
          <a:endParaRPr lang="en-US"/>
        </a:p>
      </dgm:t>
    </dgm:pt>
    <dgm:pt modelId="{9C4ADAEF-63CA-477B-8770-D6051A6304C7}" type="pres">
      <dgm:prSet presAssocID="{2300E0A9-8F84-4A4B-8A73-BB1FBC24DC86}" presName="node" presStyleLbl="node1" presStyleIdx="3" presStyleCnt="13" custScaleX="308822" custScaleY="109104" custRadScaleRad="105171" custRadScaleInc="-31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BC0C2D-AE79-4821-9DCD-71DDE0C4135B}" type="pres">
      <dgm:prSet presAssocID="{2300E0A9-8F84-4A4B-8A73-BB1FBC24DC86}" presName="dummy" presStyleCnt="0"/>
      <dgm:spPr/>
    </dgm:pt>
    <dgm:pt modelId="{046259D0-8CE2-4247-94A3-D72965D38A9C}" type="pres">
      <dgm:prSet presAssocID="{6EB87B2B-4955-4737-902D-E4F469BB6B1E}" presName="sibTrans" presStyleLbl="sibTrans2D1" presStyleIdx="3" presStyleCnt="13"/>
      <dgm:spPr/>
      <dgm:t>
        <a:bodyPr/>
        <a:lstStyle/>
        <a:p>
          <a:endParaRPr lang="en-US"/>
        </a:p>
      </dgm:t>
    </dgm:pt>
    <dgm:pt modelId="{9CDEC905-33F4-4E20-8234-E258DF8FABEB}" type="pres">
      <dgm:prSet presAssocID="{D32CF504-EF20-4681-BEFE-D12C49015023}" presName="node" presStyleLbl="node1" presStyleIdx="4" presStyleCnt="13" custScaleX="261360" custScaleY="138705" custRadScaleRad="113506" custRadScaleInc="-1048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82AC99-AD12-45BC-AF07-17CD76A971E6}" type="pres">
      <dgm:prSet presAssocID="{D32CF504-EF20-4681-BEFE-D12C49015023}" presName="dummy" presStyleCnt="0"/>
      <dgm:spPr/>
    </dgm:pt>
    <dgm:pt modelId="{9667E3A7-2230-4D3A-867D-2B5A72E560FE}" type="pres">
      <dgm:prSet presAssocID="{25757181-9E2C-4367-BFAE-5EA5C54A1B4A}" presName="sibTrans" presStyleLbl="sibTrans2D1" presStyleIdx="4" presStyleCnt="13"/>
      <dgm:spPr/>
      <dgm:t>
        <a:bodyPr/>
        <a:lstStyle/>
        <a:p>
          <a:endParaRPr lang="en-US"/>
        </a:p>
      </dgm:t>
    </dgm:pt>
    <dgm:pt modelId="{3FB4703D-2C4A-4F58-AE9E-5E8184A6D352}" type="pres">
      <dgm:prSet presAssocID="{CDC621D6-F5D8-488A-801F-0215E869430F}" presName="node" presStyleLbl="node1" presStyleIdx="5" presStyleCnt="13" custScaleX="248765" custScaleY="124773" custRadScaleRad="110306" custRadScaleInc="-1513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D0D39-3F3E-4B38-967F-D67D9E27AE0B}" type="pres">
      <dgm:prSet presAssocID="{CDC621D6-F5D8-488A-801F-0215E869430F}" presName="dummy" presStyleCnt="0"/>
      <dgm:spPr/>
    </dgm:pt>
    <dgm:pt modelId="{872EB9D5-F81D-442B-9B16-6BCA6B31876F}" type="pres">
      <dgm:prSet presAssocID="{BCF36AEF-1CF4-43D4-A525-F7045C082B78}" presName="sibTrans" presStyleLbl="sibTrans2D1" presStyleIdx="5" presStyleCnt="13"/>
      <dgm:spPr/>
      <dgm:t>
        <a:bodyPr/>
        <a:lstStyle/>
        <a:p>
          <a:endParaRPr lang="en-US"/>
        </a:p>
      </dgm:t>
    </dgm:pt>
    <dgm:pt modelId="{FAC265D4-8428-41FC-B7EC-33749CD4E8F4}" type="pres">
      <dgm:prSet presAssocID="{29EA9116-76C0-40A0-8C39-4F04885F8EC5}" presName="node" presStyleLbl="node1" presStyleIdx="6" presStyleCnt="13" custScaleX="190979" custScaleY="125014" custRadScaleRad="102661" custRadScaleInc="-1323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97B81-9775-4BC1-89CB-9A4727F39E5A}" type="pres">
      <dgm:prSet presAssocID="{29EA9116-76C0-40A0-8C39-4F04885F8EC5}" presName="dummy" presStyleCnt="0"/>
      <dgm:spPr/>
    </dgm:pt>
    <dgm:pt modelId="{FD79D1EB-FA52-4768-9D01-44DD148DA4C8}" type="pres">
      <dgm:prSet presAssocID="{957C1316-3C22-497A-AFF8-280D3C4E329A}" presName="sibTrans" presStyleLbl="sibTrans2D1" presStyleIdx="6" presStyleCnt="13"/>
      <dgm:spPr/>
      <dgm:t>
        <a:bodyPr/>
        <a:lstStyle/>
        <a:p>
          <a:endParaRPr lang="en-US"/>
        </a:p>
      </dgm:t>
    </dgm:pt>
    <dgm:pt modelId="{83DF5AC5-387D-4155-845D-0963851389BD}" type="pres">
      <dgm:prSet presAssocID="{70D901EA-F0A8-4634-9077-E511DB6EBACE}" presName="node" presStyleLbl="node1" presStyleIdx="7" presStyleCnt="13" custScaleX="278776" custScaleY="116217" custRadScaleRad="102032" custRadScaleInc="175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9F66E-28E8-42D1-8334-0FCDB308AC72}" type="pres">
      <dgm:prSet presAssocID="{70D901EA-F0A8-4634-9077-E511DB6EBACE}" presName="dummy" presStyleCnt="0"/>
      <dgm:spPr/>
    </dgm:pt>
    <dgm:pt modelId="{2384DFD2-74F2-4B5D-89EC-184267D6B138}" type="pres">
      <dgm:prSet presAssocID="{62C47846-A3E0-4446-B4AB-C304894009EC}" presName="sibTrans" presStyleLbl="sibTrans2D1" presStyleIdx="7" presStyleCnt="13"/>
      <dgm:spPr/>
      <dgm:t>
        <a:bodyPr/>
        <a:lstStyle/>
        <a:p>
          <a:endParaRPr lang="en-US"/>
        </a:p>
      </dgm:t>
    </dgm:pt>
    <dgm:pt modelId="{AEAAFBD8-A365-4192-9DBE-A221E049AF44}" type="pres">
      <dgm:prSet presAssocID="{481C7790-9ACD-4E99-B43D-BAB3B96D6111}" presName="node" presStyleLbl="node1" presStyleIdx="8" presStyleCnt="13" custScaleX="254527" custScaleY="101165" custRadScaleRad="107717" custRadScaleInc="705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1C03C-37FB-4D3D-B80F-36EBA674F2F1}" type="pres">
      <dgm:prSet presAssocID="{481C7790-9ACD-4E99-B43D-BAB3B96D6111}" presName="dummy" presStyleCnt="0"/>
      <dgm:spPr/>
    </dgm:pt>
    <dgm:pt modelId="{6037C1E8-96E8-42FF-A194-21DF0D447A72}" type="pres">
      <dgm:prSet presAssocID="{33B15430-A476-4C5C-B600-621D268F2AF4}" presName="sibTrans" presStyleLbl="sibTrans2D1" presStyleIdx="8" presStyleCnt="13"/>
      <dgm:spPr/>
      <dgm:t>
        <a:bodyPr/>
        <a:lstStyle/>
        <a:p>
          <a:endParaRPr lang="en-US"/>
        </a:p>
      </dgm:t>
    </dgm:pt>
    <dgm:pt modelId="{9F553840-6F4D-48FB-B478-D5F1943CBCFC}" type="pres">
      <dgm:prSet presAssocID="{169AC795-0B5F-49BD-8F4B-961EE2CA88F3}" presName="node" presStyleLbl="node1" presStyleIdx="9" presStyleCnt="13" custScaleX="250826" custScaleY="124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E6B851-A135-400C-B023-55BD906E2754}" type="pres">
      <dgm:prSet presAssocID="{169AC795-0B5F-49BD-8F4B-961EE2CA88F3}" presName="dummy" presStyleCnt="0"/>
      <dgm:spPr/>
    </dgm:pt>
    <dgm:pt modelId="{AB040898-EB9C-4997-9CF1-A463A472BD72}" type="pres">
      <dgm:prSet presAssocID="{B7DD92E3-9D5D-45F3-AD7F-E4E7ECCDFC04}" presName="sibTrans" presStyleLbl="sibTrans2D1" presStyleIdx="9" presStyleCnt="13"/>
      <dgm:spPr/>
      <dgm:t>
        <a:bodyPr/>
        <a:lstStyle/>
        <a:p>
          <a:endParaRPr lang="en-US"/>
        </a:p>
      </dgm:t>
    </dgm:pt>
    <dgm:pt modelId="{430F3742-0E03-48E2-A5B3-DE1DABA6A369}" type="pres">
      <dgm:prSet presAssocID="{A127B8C3-4891-4125-8A2E-84F128F5C3D1}" presName="node" presStyleLbl="node1" presStyleIdx="10" presStyleCnt="13" custScaleX="263422" custScaleY="161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F370CA-E814-4EE1-94B4-18371830228B}" type="pres">
      <dgm:prSet presAssocID="{A127B8C3-4891-4125-8A2E-84F128F5C3D1}" presName="dummy" presStyleCnt="0"/>
      <dgm:spPr/>
    </dgm:pt>
    <dgm:pt modelId="{6DF5A955-1088-4281-95BC-54008BCB2301}" type="pres">
      <dgm:prSet presAssocID="{57080CE6-191D-435B-9B11-350CC71296E0}" presName="sibTrans" presStyleLbl="sibTrans2D1" presStyleIdx="10" presStyleCnt="13"/>
      <dgm:spPr/>
      <dgm:t>
        <a:bodyPr/>
        <a:lstStyle/>
        <a:p>
          <a:endParaRPr lang="en-US"/>
        </a:p>
      </dgm:t>
    </dgm:pt>
    <dgm:pt modelId="{67EE3F47-B09D-456F-A395-9656E12B44CB}" type="pres">
      <dgm:prSet presAssocID="{F340B837-E3C4-4F9F-B288-0BA5417AA4BD}" presName="node" presStyleLbl="node1" presStyleIdx="11" presStyleCnt="13" custScaleX="250826" custScaleY="150829" custRadScaleRad="108863" custRadScaleInc="-128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305FC-8753-4831-B828-E2FB6E7B8906}" type="pres">
      <dgm:prSet presAssocID="{F340B837-E3C4-4F9F-B288-0BA5417AA4BD}" presName="dummy" presStyleCnt="0"/>
      <dgm:spPr/>
    </dgm:pt>
    <dgm:pt modelId="{3532EBCE-BE75-42F8-B1D2-A4C6E8BD70EA}" type="pres">
      <dgm:prSet presAssocID="{1D2FB054-2953-4F1F-8D06-67A2EABDED98}" presName="sibTrans" presStyleLbl="sibTrans2D1" presStyleIdx="11" presStyleCnt="13"/>
      <dgm:spPr/>
      <dgm:t>
        <a:bodyPr/>
        <a:lstStyle/>
        <a:p>
          <a:endParaRPr lang="en-US"/>
        </a:p>
      </dgm:t>
    </dgm:pt>
    <dgm:pt modelId="{B64CB623-DB63-4DE2-BAF6-C810DCE63DC3}" type="pres">
      <dgm:prSet presAssocID="{A4232B97-2E57-4CF9-963D-4842506C3821}" presName="node" presStyleLbl="node1" presStyleIdx="12" presStyleCnt="13" custScaleX="212673" custScaleY="104295" custRadScaleRad="106504" custRadScaleInc="-164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678BD7-C1AA-446E-BB0B-8C4E9FE5483A}" type="pres">
      <dgm:prSet presAssocID="{A4232B97-2E57-4CF9-963D-4842506C3821}" presName="dummy" presStyleCnt="0"/>
      <dgm:spPr/>
    </dgm:pt>
    <dgm:pt modelId="{C7947B0E-9BEB-44AE-8617-BEA4576D78BC}" type="pres">
      <dgm:prSet presAssocID="{4D865710-9B2C-4CF6-B44D-560D13800EC6}" presName="sibTrans" presStyleLbl="sibTrans2D1" presStyleIdx="12" presStyleCnt="13"/>
      <dgm:spPr/>
      <dgm:t>
        <a:bodyPr/>
        <a:lstStyle/>
        <a:p>
          <a:endParaRPr lang="en-US"/>
        </a:p>
      </dgm:t>
    </dgm:pt>
  </dgm:ptLst>
  <dgm:cxnLst>
    <dgm:cxn modelId="{0DE98E49-BABA-4D41-90D1-9F636FBFA2D5}" type="presOf" srcId="{62C47846-A3E0-4446-B4AB-C304894009EC}" destId="{2384DFD2-74F2-4B5D-89EC-184267D6B138}" srcOrd="0" destOrd="0" presId="urn:microsoft.com/office/officeart/2005/8/layout/radial6"/>
    <dgm:cxn modelId="{15EC6645-921B-49B5-8244-B709F84451EC}" type="presOf" srcId="{84B61850-AFD5-4F20-B110-AEB8FB068C60}" destId="{4EAEBEF5-2513-4676-9E22-F99DBD281B8D}" srcOrd="0" destOrd="0" presId="urn:microsoft.com/office/officeart/2005/8/layout/radial6"/>
    <dgm:cxn modelId="{6A8919DB-86F3-4C80-8B7B-CD9A3AE2CE3D}" srcId="{80EB8F14-6EFE-44BE-B5D8-3EEEEADAAD81}" destId="{F340B837-E3C4-4F9F-B288-0BA5417AA4BD}" srcOrd="11" destOrd="0" parTransId="{444559E4-6410-434B-8004-7B1F809CDB2E}" sibTransId="{1D2FB054-2953-4F1F-8D06-67A2EABDED98}"/>
    <dgm:cxn modelId="{4AE992DD-8185-48D5-999A-8B69F69309CC}" srcId="{2DFD8C0E-07FD-4448-B396-FAB8D9C7ED59}" destId="{80EB8F14-6EFE-44BE-B5D8-3EEEEADAAD81}" srcOrd="0" destOrd="0" parTransId="{662A54E9-BE64-43E8-9FAD-0BCD10105511}" sibTransId="{90FA8807-91C4-4DF1-B284-B8F60AAF48E3}"/>
    <dgm:cxn modelId="{868FB2AA-429F-4568-8D5C-9C5E98A2676C}" type="presOf" srcId="{957C1316-3C22-497A-AFF8-280D3C4E329A}" destId="{FD79D1EB-FA52-4768-9D01-44DD148DA4C8}" srcOrd="0" destOrd="0" presId="urn:microsoft.com/office/officeart/2005/8/layout/radial6"/>
    <dgm:cxn modelId="{424F299C-1B00-40CC-B05C-023FF5A1D3AE}" type="presOf" srcId="{D32CF504-EF20-4681-BEFE-D12C49015023}" destId="{9CDEC905-33F4-4E20-8234-E258DF8FABEB}" srcOrd="0" destOrd="0" presId="urn:microsoft.com/office/officeart/2005/8/layout/radial6"/>
    <dgm:cxn modelId="{A458CBEB-75E9-41C7-8EF6-56E8CC861BF3}" type="presOf" srcId="{A127B8C3-4891-4125-8A2E-84F128F5C3D1}" destId="{430F3742-0E03-48E2-A5B3-DE1DABA6A369}" srcOrd="0" destOrd="0" presId="urn:microsoft.com/office/officeart/2005/8/layout/radial6"/>
    <dgm:cxn modelId="{CB0121EC-6C66-42B0-9A87-41D9D9A647D8}" type="presOf" srcId="{954B2BA0-3356-478E-B5CF-ECB6EF2B8B89}" destId="{D20B535D-586C-4D5E-B6DA-BA5258120260}" srcOrd="0" destOrd="0" presId="urn:microsoft.com/office/officeart/2005/8/layout/radial6"/>
    <dgm:cxn modelId="{C7A8859D-8E39-4353-B884-27B2DE729190}" srcId="{80EB8F14-6EFE-44BE-B5D8-3EEEEADAAD81}" destId="{A127B8C3-4891-4125-8A2E-84F128F5C3D1}" srcOrd="10" destOrd="0" parTransId="{FD488E22-8DFB-4E8E-8621-5C869EE88B3E}" sibTransId="{57080CE6-191D-435B-9B11-350CC71296E0}"/>
    <dgm:cxn modelId="{4A4D2E1C-F74C-4D75-8908-3E3DE5EE7E40}" type="presOf" srcId="{B7DD92E3-9D5D-45F3-AD7F-E4E7ECCDFC04}" destId="{AB040898-EB9C-4997-9CF1-A463A472BD72}" srcOrd="0" destOrd="0" presId="urn:microsoft.com/office/officeart/2005/8/layout/radial6"/>
    <dgm:cxn modelId="{0DC5E798-4E81-4600-AC75-B5DFC4854582}" type="presOf" srcId="{BCF36AEF-1CF4-43D4-A525-F7045C082B78}" destId="{872EB9D5-F81D-442B-9B16-6BCA6B31876F}" srcOrd="0" destOrd="0" presId="urn:microsoft.com/office/officeart/2005/8/layout/radial6"/>
    <dgm:cxn modelId="{491DB503-0968-4C2E-857F-E5F54ED72AFE}" type="presOf" srcId="{29EA9116-76C0-40A0-8C39-4F04885F8EC5}" destId="{FAC265D4-8428-41FC-B7EC-33749CD4E8F4}" srcOrd="0" destOrd="0" presId="urn:microsoft.com/office/officeart/2005/8/layout/radial6"/>
    <dgm:cxn modelId="{958824B6-81CD-4AC6-B212-F080F62661B9}" type="presOf" srcId="{481C7790-9ACD-4E99-B43D-BAB3B96D6111}" destId="{AEAAFBD8-A365-4192-9DBE-A221E049AF44}" srcOrd="0" destOrd="0" presId="urn:microsoft.com/office/officeart/2005/8/layout/radial6"/>
    <dgm:cxn modelId="{C448E04B-C671-4DF8-B2C7-90267BB2FA9A}" srcId="{80EB8F14-6EFE-44BE-B5D8-3EEEEADAAD81}" destId="{70D901EA-F0A8-4634-9077-E511DB6EBACE}" srcOrd="7" destOrd="0" parTransId="{47604484-7473-49CC-B2A9-B3CD96564073}" sibTransId="{62C47846-A3E0-4446-B4AB-C304894009EC}"/>
    <dgm:cxn modelId="{AD480F81-E21A-4AD0-9BED-242ADB403B2B}" type="presOf" srcId="{6EB87B2B-4955-4737-902D-E4F469BB6B1E}" destId="{046259D0-8CE2-4247-94A3-D72965D38A9C}" srcOrd="0" destOrd="0" presId="urn:microsoft.com/office/officeart/2005/8/layout/radial6"/>
    <dgm:cxn modelId="{5983DE58-6F88-4A53-ADB1-354EF8CFCA1D}" type="presOf" srcId="{B4D25293-E04C-4F68-BF96-E243D160A13D}" destId="{67EAAB78-3CC2-4153-B0B2-AA3142ED2A3A}" srcOrd="0" destOrd="0" presId="urn:microsoft.com/office/officeart/2005/8/layout/radial6"/>
    <dgm:cxn modelId="{706129CF-C58E-46A5-8B4F-4DED7DB71D8E}" type="presOf" srcId="{CDC621D6-F5D8-488A-801F-0215E869430F}" destId="{3FB4703D-2C4A-4F58-AE9E-5E8184A6D352}" srcOrd="0" destOrd="0" presId="urn:microsoft.com/office/officeart/2005/8/layout/radial6"/>
    <dgm:cxn modelId="{0ACC140E-543E-4986-B121-917F1CF7C1B1}" type="presOf" srcId="{70D901EA-F0A8-4634-9077-E511DB6EBACE}" destId="{83DF5AC5-387D-4155-845D-0963851389BD}" srcOrd="0" destOrd="0" presId="urn:microsoft.com/office/officeart/2005/8/layout/radial6"/>
    <dgm:cxn modelId="{99B4F472-9F61-4C80-B7AB-C06B0ABEAFF9}" type="presOf" srcId="{2DFD8C0E-07FD-4448-B396-FAB8D9C7ED59}" destId="{951905E9-AABA-40DC-A368-46E3DC012D12}" srcOrd="0" destOrd="0" presId="urn:microsoft.com/office/officeart/2005/8/layout/radial6"/>
    <dgm:cxn modelId="{E78725E4-4B13-4F03-9010-15FA269E37C7}" srcId="{80EB8F14-6EFE-44BE-B5D8-3EEEEADAAD81}" destId="{D32CF504-EF20-4681-BEFE-D12C49015023}" srcOrd="4" destOrd="0" parTransId="{F8C7A8F8-7D76-4520-B68A-FDB884E9BD56}" sibTransId="{25757181-9E2C-4367-BFAE-5EA5C54A1B4A}"/>
    <dgm:cxn modelId="{D899D74E-AF07-4FA5-AB27-314C378A62D4}" srcId="{80EB8F14-6EFE-44BE-B5D8-3EEEEADAAD81}" destId="{954B2BA0-3356-478E-B5CF-ECB6EF2B8B89}" srcOrd="1" destOrd="0" parTransId="{C6B08EED-198C-4E91-BD54-4720739468C0}" sibTransId="{84B61850-AFD5-4F20-B110-AEB8FB068C60}"/>
    <dgm:cxn modelId="{59C702EF-9D20-4CC1-B21F-2DF13918DDE1}" type="presOf" srcId="{4D865710-9B2C-4CF6-B44D-560D13800EC6}" destId="{C7947B0E-9BEB-44AE-8617-BEA4576D78BC}" srcOrd="0" destOrd="0" presId="urn:microsoft.com/office/officeart/2005/8/layout/radial6"/>
    <dgm:cxn modelId="{D990D613-E46F-4BA4-8909-24C10A2D0784}" type="presOf" srcId="{A4232B97-2E57-4CF9-963D-4842506C3821}" destId="{B64CB623-DB63-4DE2-BAF6-C810DCE63DC3}" srcOrd="0" destOrd="0" presId="urn:microsoft.com/office/officeart/2005/8/layout/radial6"/>
    <dgm:cxn modelId="{12ADD7A4-06BA-4641-B390-465AAACF25A8}" srcId="{80EB8F14-6EFE-44BE-B5D8-3EEEEADAAD81}" destId="{6CE554EF-31AA-4CE9-84D7-75FE3A0436F9}" srcOrd="2" destOrd="0" parTransId="{FE8E52A2-AD97-4E99-9BD8-8F7965960B26}" sibTransId="{9397AFF9-2491-490F-B73D-27600E0C72AF}"/>
    <dgm:cxn modelId="{BDC8EE72-35B2-4505-928E-2545C32F1A8C}" srcId="{80EB8F14-6EFE-44BE-B5D8-3EEEEADAAD81}" destId="{A4232B97-2E57-4CF9-963D-4842506C3821}" srcOrd="12" destOrd="0" parTransId="{F929F7AB-9B37-4E70-BF3F-7941F6A1365C}" sibTransId="{4D865710-9B2C-4CF6-B44D-560D13800EC6}"/>
    <dgm:cxn modelId="{9880CDF0-C9A9-44C1-B736-1312C41E6C9A}" type="presOf" srcId="{169AC795-0B5F-49BD-8F4B-961EE2CA88F3}" destId="{9F553840-6F4D-48FB-B478-D5F1943CBCFC}" srcOrd="0" destOrd="0" presId="urn:microsoft.com/office/officeart/2005/8/layout/radial6"/>
    <dgm:cxn modelId="{8F5233BD-C598-4DA5-8D8B-1D8E955E1B2C}" type="presOf" srcId="{25A8CDF4-FC69-456D-9AE7-99BE79085CA5}" destId="{4CA1CD09-7D59-42E5-8A1D-70C45FFC069C}" srcOrd="0" destOrd="0" presId="urn:microsoft.com/office/officeart/2005/8/layout/radial6"/>
    <dgm:cxn modelId="{E8C5D702-1840-4E82-8006-3695A3163885}" type="presOf" srcId="{2300E0A9-8F84-4A4B-8A73-BB1FBC24DC86}" destId="{9C4ADAEF-63CA-477B-8770-D6051A6304C7}" srcOrd="0" destOrd="0" presId="urn:microsoft.com/office/officeart/2005/8/layout/radial6"/>
    <dgm:cxn modelId="{D73A0C86-D0DA-4D9A-AEB4-2D8470D7EA54}" srcId="{80EB8F14-6EFE-44BE-B5D8-3EEEEADAAD81}" destId="{169AC795-0B5F-49BD-8F4B-961EE2CA88F3}" srcOrd="9" destOrd="0" parTransId="{120C603B-8A42-48A9-9503-691795F2F5DA}" sibTransId="{B7DD92E3-9D5D-45F3-AD7F-E4E7ECCDFC04}"/>
    <dgm:cxn modelId="{479DF34A-6A6B-411B-A422-ED329D2875AB}" srcId="{80EB8F14-6EFE-44BE-B5D8-3EEEEADAAD81}" destId="{2300E0A9-8F84-4A4B-8A73-BB1FBC24DC86}" srcOrd="3" destOrd="0" parTransId="{5A1EAFD6-A9C1-40AA-BFB3-814BC2108105}" sibTransId="{6EB87B2B-4955-4737-902D-E4F469BB6B1E}"/>
    <dgm:cxn modelId="{69AF88D6-9857-4374-8AC2-D7E8898D5D50}" type="presOf" srcId="{9397AFF9-2491-490F-B73D-27600E0C72AF}" destId="{C34B5971-C280-469E-B6BF-D73BD05FEA60}" srcOrd="0" destOrd="0" presId="urn:microsoft.com/office/officeart/2005/8/layout/radial6"/>
    <dgm:cxn modelId="{A453F25B-EA07-4AE5-8AB3-9E16EA247B49}" type="presOf" srcId="{1D2FB054-2953-4F1F-8D06-67A2EABDED98}" destId="{3532EBCE-BE75-42F8-B1D2-A4C6E8BD70EA}" srcOrd="0" destOrd="0" presId="urn:microsoft.com/office/officeart/2005/8/layout/radial6"/>
    <dgm:cxn modelId="{21998FAA-8A41-4F5D-B6A1-1C51BEB42759}" type="presOf" srcId="{57080CE6-191D-435B-9B11-350CC71296E0}" destId="{6DF5A955-1088-4281-95BC-54008BCB2301}" srcOrd="0" destOrd="0" presId="urn:microsoft.com/office/officeart/2005/8/layout/radial6"/>
    <dgm:cxn modelId="{39D98E01-97BE-4753-9F9C-DBFB1056AA3A}" srcId="{80EB8F14-6EFE-44BE-B5D8-3EEEEADAAD81}" destId="{29EA9116-76C0-40A0-8C39-4F04885F8EC5}" srcOrd="6" destOrd="0" parTransId="{C505978C-90D9-4CA3-BE71-0BDB632AE626}" sibTransId="{957C1316-3C22-497A-AFF8-280D3C4E329A}"/>
    <dgm:cxn modelId="{D9CAFEA6-1783-4A2B-A425-5B2B11230A39}" type="presOf" srcId="{80EB8F14-6EFE-44BE-B5D8-3EEEEADAAD81}" destId="{78B99D7C-8CD2-4B26-ACDE-FCFC100A2CD4}" srcOrd="0" destOrd="0" presId="urn:microsoft.com/office/officeart/2005/8/layout/radial6"/>
    <dgm:cxn modelId="{08E6B5A6-304A-423C-B8AE-5F58B4460B90}" srcId="{2DFD8C0E-07FD-4448-B396-FAB8D9C7ED59}" destId="{53FF8E14-DAEE-41EE-B49F-740769FA3AA0}" srcOrd="1" destOrd="0" parTransId="{C94710F0-7748-449B-BFC8-7A81E54BD455}" sibTransId="{58D29B68-A1F8-4EE2-BFF9-6538E2362042}"/>
    <dgm:cxn modelId="{C0940B34-3D41-4C48-90CC-B751FF8CD8AD}" type="presOf" srcId="{25757181-9E2C-4367-BFAE-5EA5C54A1B4A}" destId="{9667E3A7-2230-4D3A-867D-2B5A72E560FE}" srcOrd="0" destOrd="0" presId="urn:microsoft.com/office/officeart/2005/8/layout/radial6"/>
    <dgm:cxn modelId="{90E48825-378B-43E8-A193-D0B2831EB3E1}" srcId="{80EB8F14-6EFE-44BE-B5D8-3EEEEADAAD81}" destId="{25A8CDF4-FC69-456D-9AE7-99BE79085CA5}" srcOrd="0" destOrd="0" parTransId="{F0B68054-E38E-42A1-8307-82E6B9759212}" sibTransId="{B4D25293-E04C-4F68-BF96-E243D160A13D}"/>
    <dgm:cxn modelId="{B19018A9-E2AC-4ABE-8CB6-CDB7FA92DB43}" type="presOf" srcId="{F340B837-E3C4-4F9F-B288-0BA5417AA4BD}" destId="{67EE3F47-B09D-456F-A395-9656E12B44CB}" srcOrd="0" destOrd="0" presId="urn:microsoft.com/office/officeart/2005/8/layout/radial6"/>
    <dgm:cxn modelId="{287B0400-34CA-483E-BE7F-7AA0A0B69079}" type="presOf" srcId="{33B15430-A476-4C5C-B600-621D268F2AF4}" destId="{6037C1E8-96E8-42FF-A194-21DF0D447A72}" srcOrd="0" destOrd="0" presId="urn:microsoft.com/office/officeart/2005/8/layout/radial6"/>
    <dgm:cxn modelId="{1B1E9760-609A-430E-BE16-C7DCF5D5893D}" srcId="{80EB8F14-6EFE-44BE-B5D8-3EEEEADAAD81}" destId="{CDC621D6-F5D8-488A-801F-0215E869430F}" srcOrd="5" destOrd="0" parTransId="{9490B8C4-7E95-4D66-A59E-AB213ED68225}" sibTransId="{BCF36AEF-1CF4-43D4-A525-F7045C082B78}"/>
    <dgm:cxn modelId="{6CE37DDE-74C3-473F-96C3-C4FE239BA48A}" srcId="{80EB8F14-6EFE-44BE-B5D8-3EEEEADAAD81}" destId="{481C7790-9ACD-4E99-B43D-BAB3B96D6111}" srcOrd="8" destOrd="0" parTransId="{FF9C8F7C-3D65-4875-B887-2E26F1F272F0}" sibTransId="{33B15430-A476-4C5C-B600-621D268F2AF4}"/>
    <dgm:cxn modelId="{47B59B62-71A0-4DA3-86F9-181FFE5D1CEC}" type="presOf" srcId="{6CE554EF-31AA-4CE9-84D7-75FE3A0436F9}" destId="{A0075D4D-ECF5-4550-B0A4-2E132728F108}" srcOrd="0" destOrd="0" presId="urn:microsoft.com/office/officeart/2005/8/layout/radial6"/>
    <dgm:cxn modelId="{7C90ECA6-FB4C-49EA-89EE-209F217623FE}" type="presParOf" srcId="{951905E9-AABA-40DC-A368-46E3DC012D12}" destId="{78B99D7C-8CD2-4B26-ACDE-FCFC100A2CD4}" srcOrd="0" destOrd="0" presId="urn:microsoft.com/office/officeart/2005/8/layout/radial6"/>
    <dgm:cxn modelId="{1F1A67BD-CF47-4FFA-8CA1-30338CA1341F}" type="presParOf" srcId="{951905E9-AABA-40DC-A368-46E3DC012D12}" destId="{4CA1CD09-7D59-42E5-8A1D-70C45FFC069C}" srcOrd="1" destOrd="0" presId="urn:microsoft.com/office/officeart/2005/8/layout/radial6"/>
    <dgm:cxn modelId="{DA3C15D0-8CEA-4802-9D75-7F37CE750DB5}" type="presParOf" srcId="{951905E9-AABA-40DC-A368-46E3DC012D12}" destId="{80964A05-7446-4AD8-BAB3-47A7409E7A0E}" srcOrd="2" destOrd="0" presId="urn:microsoft.com/office/officeart/2005/8/layout/radial6"/>
    <dgm:cxn modelId="{0E315293-DE21-4C5F-9DD3-24431D996564}" type="presParOf" srcId="{951905E9-AABA-40DC-A368-46E3DC012D12}" destId="{67EAAB78-3CC2-4153-B0B2-AA3142ED2A3A}" srcOrd="3" destOrd="0" presId="urn:microsoft.com/office/officeart/2005/8/layout/radial6"/>
    <dgm:cxn modelId="{2091597B-34CA-41F6-9003-DAC00B11C49E}" type="presParOf" srcId="{951905E9-AABA-40DC-A368-46E3DC012D12}" destId="{D20B535D-586C-4D5E-B6DA-BA5258120260}" srcOrd="4" destOrd="0" presId="urn:microsoft.com/office/officeart/2005/8/layout/radial6"/>
    <dgm:cxn modelId="{3DAB4705-A05E-4CF2-9932-1D73BB5571FD}" type="presParOf" srcId="{951905E9-AABA-40DC-A368-46E3DC012D12}" destId="{CB5DCD13-2EEB-4698-B29D-CD3F35B5C90E}" srcOrd="5" destOrd="0" presId="urn:microsoft.com/office/officeart/2005/8/layout/radial6"/>
    <dgm:cxn modelId="{99FACC33-E17A-4ED4-8DC3-90995CEBEBA9}" type="presParOf" srcId="{951905E9-AABA-40DC-A368-46E3DC012D12}" destId="{4EAEBEF5-2513-4676-9E22-F99DBD281B8D}" srcOrd="6" destOrd="0" presId="urn:microsoft.com/office/officeart/2005/8/layout/radial6"/>
    <dgm:cxn modelId="{9DF421AF-7864-43B4-A2E7-CC5E997A20A1}" type="presParOf" srcId="{951905E9-AABA-40DC-A368-46E3DC012D12}" destId="{A0075D4D-ECF5-4550-B0A4-2E132728F108}" srcOrd="7" destOrd="0" presId="urn:microsoft.com/office/officeart/2005/8/layout/radial6"/>
    <dgm:cxn modelId="{1222D0FB-1553-40C1-B1C6-A47E8012EE2E}" type="presParOf" srcId="{951905E9-AABA-40DC-A368-46E3DC012D12}" destId="{7B4614A2-D5EB-48C5-8D7C-34D5E3ADB0E5}" srcOrd="8" destOrd="0" presId="urn:microsoft.com/office/officeart/2005/8/layout/radial6"/>
    <dgm:cxn modelId="{E1BE13B8-16D7-47AE-9B9D-852ABF77B8CA}" type="presParOf" srcId="{951905E9-AABA-40DC-A368-46E3DC012D12}" destId="{C34B5971-C280-469E-B6BF-D73BD05FEA60}" srcOrd="9" destOrd="0" presId="urn:microsoft.com/office/officeart/2005/8/layout/radial6"/>
    <dgm:cxn modelId="{0D728F30-61F9-44CE-83C6-B77A55813196}" type="presParOf" srcId="{951905E9-AABA-40DC-A368-46E3DC012D12}" destId="{9C4ADAEF-63CA-477B-8770-D6051A6304C7}" srcOrd="10" destOrd="0" presId="urn:microsoft.com/office/officeart/2005/8/layout/radial6"/>
    <dgm:cxn modelId="{E642FAE3-4625-4ADC-A82C-64473927324F}" type="presParOf" srcId="{951905E9-AABA-40DC-A368-46E3DC012D12}" destId="{4BBC0C2D-AE79-4821-9DCD-71DDE0C4135B}" srcOrd="11" destOrd="0" presId="urn:microsoft.com/office/officeart/2005/8/layout/radial6"/>
    <dgm:cxn modelId="{BBE5A8C5-1C05-4E36-B567-9688EC721B49}" type="presParOf" srcId="{951905E9-AABA-40DC-A368-46E3DC012D12}" destId="{046259D0-8CE2-4247-94A3-D72965D38A9C}" srcOrd="12" destOrd="0" presId="urn:microsoft.com/office/officeart/2005/8/layout/radial6"/>
    <dgm:cxn modelId="{864215B3-3CD2-4751-A22A-45D846FB2443}" type="presParOf" srcId="{951905E9-AABA-40DC-A368-46E3DC012D12}" destId="{9CDEC905-33F4-4E20-8234-E258DF8FABEB}" srcOrd="13" destOrd="0" presId="urn:microsoft.com/office/officeart/2005/8/layout/radial6"/>
    <dgm:cxn modelId="{E3491FAB-5633-49E5-BE1F-A340230B49C5}" type="presParOf" srcId="{951905E9-AABA-40DC-A368-46E3DC012D12}" destId="{5F82AC99-AD12-45BC-AF07-17CD76A971E6}" srcOrd="14" destOrd="0" presId="urn:microsoft.com/office/officeart/2005/8/layout/radial6"/>
    <dgm:cxn modelId="{114A109C-4F02-4CC5-99E0-B83705767F60}" type="presParOf" srcId="{951905E9-AABA-40DC-A368-46E3DC012D12}" destId="{9667E3A7-2230-4D3A-867D-2B5A72E560FE}" srcOrd="15" destOrd="0" presId="urn:microsoft.com/office/officeart/2005/8/layout/radial6"/>
    <dgm:cxn modelId="{FECFB70F-7844-4DB8-9FCE-517A6A59D52F}" type="presParOf" srcId="{951905E9-AABA-40DC-A368-46E3DC012D12}" destId="{3FB4703D-2C4A-4F58-AE9E-5E8184A6D352}" srcOrd="16" destOrd="0" presId="urn:microsoft.com/office/officeart/2005/8/layout/radial6"/>
    <dgm:cxn modelId="{731DEEF8-B2F9-4392-99CB-E7DCA0B3093B}" type="presParOf" srcId="{951905E9-AABA-40DC-A368-46E3DC012D12}" destId="{5EAD0D39-3F3E-4B38-967F-D67D9E27AE0B}" srcOrd="17" destOrd="0" presId="urn:microsoft.com/office/officeart/2005/8/layout/radial6"/>
    <dgm:cxn modelId="{B4787437-5288-4571-8F30-067A8C3376F2}" type="presParOf" srcId="{951905E9-AABA-40DC-A368-46E3DC012D12}" destId="{872EB9D5-F81D-442B-9B16-6BCA6B31876F}" srcOrd="18" destOrd="0" presId="urn:microsoft.com/office/officeart/2005/8/layout/radial6"/>
    <dgm:cxn modelId="{820AD78E-273C-4420-A044-9892F0A1C0F9}" type="presParOf" srcId="{951905E9-AABA-40DC-A368-46E3DC012D12}" destId="{FAC265D4-8428-41FC-B7EC-33749CD4E8F4}" srcOrd="19" destOrd="0" presId="urn:microsoft.com/office/officeart/2005/8/layout/radial6"/>
    <dgm:cxn modelId="{9C4BF734-8713-43C9-8615-48291954DEE2}" type="presParOf" srcId="{951905E9-AABA-40DC-A368-46E3DC012D12}" destId="{C0997B81-9775-4BC1-89CB-9A4727F39E5A}" srcOrd="20" destOrd="0" presId="urn:microsoft.com/office/officeart/2005/8/layout/radial6"/>
    <dgm:cxn modelId="{409CC028-0C1D-4F0B-A8D7-CE5024AE773D}" type="presParOf" srcId="{951905E9-AABA-40DC-A368-46E3DC012D12}" destId="{FD79D1EB-FA52-4768-9D01-44DD148DA4C8}" srcOrd="21" destOrd="0" presId="urn:microsoft.com/office/officeart/2005/8/layout/radial6"/>
    <dgm:cxn modelId="{B8644B53-0DD0-4C69-81EC-B67C788A495D}" type="presParOf" srcId="{951905E9-AABA-40DC-A368-46E3DC012D12}" destId="{83DF5AC5-387D-4155-845D-0963851389BD}" srcOrd="22" destOrd="0" presId="urn:microsoft.com/office/officeart/2005/8/layout/radial6"/>
    <dgm:cxn modelId="{E00F6219-F81D-43B1-88C4-3E3AE093977A}" type="presParOf" srcId="{951905E9-AABA-40DC-A368-46E3DC012D12}" destId="{7EA9F66E-28E8-42D1-8334-0FCDB308AC72}" srcOrd="23" destOrd="0" presId="urn:microsoft.com/office/officeart/2005/8/layout/radial6"/>
    <dgm:cxn modelId="{B51026CB-3E29-4BB9-BC9D-3C133162F98B}" type="presParOf" srcId="{951905E9-AABA-40DC-A368-46E3DC012D12}" destId="{2384DFD2-74F2-4B5D-89EC-184267D6B138}" srcOrd="24" destOrd="0" presId="urn:microsoft.com/office/officeart/2005/8/layout/radial6"/>
    <dgm:cxn modelId="{7F949A3B-EFCC-482A-86A5-12DCF64ECEC1}" type="presParOf" srcId="{951905E9-AABA-40DC-A368-46E3DC012D12}" destId="{AEAAFBD8-A365-4192-9DBE-A221E049AF44}" srcOrd="25" destOrd="0" presId="urn:microsoft.com/office/officeart/2005/8/layout/radial6"/>
    <dgm:cxn modelId="{98394756-B530-4850-B4D2-AF423A09A8FF}" type="presParOf" srcId="{951905E9-AABA-40DC-A368-46E3DC012D12}" destId="{ED51C03C-37FB-4D3D-B80F-36EBA674F2F1}" srcOrd="26" destOrd="0" presId="urn:microsoft.com/office/officeart/2005/8/layout/radial6"/>
    <dgm:cxn modelId="{F4A39CEF-D413-4C3E-A9E5-B247A474ECA4}" type="presParOf" srcId="{951905E9-AABA-40DC-A368-46E3DC012D12}" destId="{6037C1E8-96E8-42FF-A194-21DF0D447A72}" srcOrd="27" destOrd="0" presId="urn:microsoft.com/office/officeart/2005/8/layout/radial6"/>
    <dgm:cxn modelId="{FF990851-F19A-40BA-890E-5C0655D7306D}" type="presParOf" srcId="{951905E9-AABA-40DC-A368-46E3DC012D12}" destId="{9F553840-6F4D-48FB-B478-D5F1943CBCFC}" srcOrd="28" destOrd="0" presId="urn:microsoft.com/office/officeart/2005/8/layout/radial6"/>
    <dgm:cxn modelId="{FB6EC740-CF86-48A9-821D-40AD67C69D01}" type="presParOf" srcId="{951905E9-AABA-40DC-A368-46E3DC012D12}" destId="{8AE6B851-A135-400C-B023-55BD906E2754}" srcOrd="29" destOrd="0" presId="urn:microsoft.com/office/officeart/2005/8/layout/radial6"/>
    <dgm:cxn modelId="{C3E881FE-0D4B-43E1-A1E2-E8880AE611BF}" type="presParOf" srcId="{951905E9-AABA-40DC-A368-46E3DC012D12}" destId="{AB040898-EB9C-4997-9CF1-A463A472BD72}" srcOrd="30" destOrd="0" presId="urn:microsoft.com/office/officeart/2005/8/layout/radial6"/>
    <dgm:cxn modelId="{744357CA-F288-46FF-A9F7-2B4A10A69949}" type="presParOf" srcId="{951905E9-AABA-40DC-A368-46E3DC012D12}" destId="{430F3742-0E03-48E2-A5B3-DE1DABA6A369}" srcOrd="31" destOrd="0" presId="urn:microsoft.com/office/officeart/2005/8/layout/radial6"/>
    <dgm:cxn modelId="{D32430A5-994E-48C2-BCAC-5A5D47D7338D}" type="presParOf" srcId="{951905E9-AABA-40DC-A368-46E3DC012D12}" destId="{3FF370CA-E814-4EE1-94B4-18371830228B}" srcOrd="32" destOrd="0" presId="urn:microsoft.com/office/officeart/2005/8/layout/radial6"/>
    <dgm:cxn modelId="{DA6BFBB9-7ED6-414B-86C6-300693DACFE6}" type="presParOf" srcId="{951905E9-AABA-40DC-A368-46E3DC012D12}" destId="{6DF5A955-1088-4281-95BC-54008BCB2301}" srcOrd="33" destOrd="0" presId="urn:microsoft.com/office/officeart/2005/8/layout/radial6"/>
    <dgm:cxn modelId="{E13F91FE-DB0C-4539-BC9A-74BEE13F2708}" type="presParOf" srcId="{951905E9-AABA-40DC-A368-46E3DC012D12}" destId="{67EE3F47-B09D-456F-A395-9656E12B44CB}" srcOrd="34" destOrd="0" presId="urn:microsoft.com/office/officeart/2005/8/layout/radial6"/>
    <dgm:cxn modelId="{CDFAFDE2-DEC2-4937-853D-52D768D939F8}" type="presParOf" srcId="{951905E9-AABA-40DC-A368-46E3DC012D12}" destId="{184305FC-8753-4831-B828-E2FB6E7B8906}" srcOrd="35" destOrd="0" presId="urn:microsoft.com/office/officeart/2005/8/layout/radial6"/>
    <dgm:cxn modelId="{7014E4CC-06A1-4AA1-BFE9-10C88D5CF2C6}" type="presParOf" srcId="{951905E9-AABA-40DC-A368-46E3DC012D12}" destId="{3532EBCE-BE75-42F8-B1D2-A4C6E8BD70EA}" srcOrd="36" destOrd="0" presId="urn:microsoft.com/office/officeart/2005/8/layout/radial6"/>
    <dgm:cxn modelId="{E70BE264-7F8F-43E0-9E2E-7AEEBE8CCC1C}" type="presParOf" srcId="{951905E9-AABA-40DC-A368-46E3DC012D12}" destId="{B64CB623-DB63-4DE2-BAF6-C810DCE63DC3}" srcOrd="37" destOrd="0" presId="urn:microsoft.com/office/officeart/2005/8/layout/radial6"/>
    <dgm:cxn modelId="{BDC348DF-D5A1-4318-AD1F-FD531C5E18E9}" type="presParOf" srcId="{951905E9-AABA-40DC-A368-46E3DC012D12}" destId="{10678BD7-C1AA-446E-BB0B-8C4E9FE5483A}" srcOrd="38" destOrd="0" presId="urn:microsoft.com/office/officeart/2005/8/layout/radial6"/>
    <dgm:cxn modelId="{A05A4279-8308-48C6-A0AC-E0566DE366F9}" type="presParOf" srcId="{951905E9-AABA-40DC-A368-46E3DC012D12}" destId="{C7947B0E-9BEB-44AE-8617-BEA4576D78BC}" srcOrd="3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3DB9B3FC-6B5C-4C02-BC14-3E066A113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951C2F-849F-49A2-966E-97C1D645E674}" type="pres">
      <dgm:prSet presAssocID="{3DB9B3FC-6B5C-4C02-BC14-3E066A113D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D087CEE4-1F3C-430A-8E32-5682E4B91578}" type="presOf" srcId="{3DB9B3FC-6B5C-4C02-BC14-3E066A113DCE}" destId="{16951C2F-849F-49A2-966E-97C1D645E6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A4D0A3BD-E631-4C5E-8A78-73D83279F08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96505A6-52AB-41B5-B327-A00A94805AEC}">
      <dgm:prSet custT="1"/>
      <dgm:spPr/>
      <dgm:t>
        <a:bodyPr/>
        <a:lstStyle/>
        <a:p>
          <a:pPr algn="ctr" rtl="0"/>
          <a:r>
            <a:rPr lang="pt-BR" sz="1800" b="1" dirty="0" smtClean="0"/>
            <a:t>1. Monitoramento e avaliação do Programa</a:t>
          </a:r>
          <a:endParaRPr lang="pt-BR" sz="1800" dirty="0"/>
        </a:p>
      </dgm:t>
    </dgm:pt>
    <dgm:pt modelId="{816A4F8B-69E6-4ECD-8F5D-6BFD9A1C5A06}" type="parTrans" cxnId="{1D521F50-D6F4-4E8D-B1FB-1413E9E1DC6B}">
      <dgm:prSet/>
      <dgm:spPr/>
      <dgm:t>
        <a:bodyPr/>
        <a:lstStyle/>
        <a:p>
          <a:endParaRPr lang="pt-BR"/>
        </a:p>
      </dgm:t>
    </dgm:pt>
    <dgm:pt modelId="{7EFD0336-1855-43A0-BBA5-3127430D0D62}" type="sibTrans" cxnId="{1D521F50-D6F4-4E8D-B1FB-1413E9E1DC6B}">
      <dgm:prSet/>
      <dgm:spPr/>
      <dgm:t>
        <a:bodyPr/>
        <a:lstStyle/>
        <a:p>
          <a:endParaRPr lang="pt-BR"/>
        </a:p>
      </dgm:t>
    </dgm:pt>
    <dgm:pt modelId="{9E24D88E-23CB-4C19-BBCC-3B7A9FA1730A}" type="pres">
      <dgm:prSet presAssocID="{A4D0A3BD-E631-4C5E-8A78-73D83279F0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2A2B390-FAE9-4474-888F-6D0ADF6FF93E}" type="pres">
      <dgm:prSet presAssocID="{196505A6-52AB-41B5-B327-A00A94805AEC}" presName="parTxOnly" presStyleLbl="node1" presStyleIdx="0" presStyleCnt="1" custScaleY="179687" custLinFactNeighborX="-49" custLinFactNeighborY="-7700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743E7CF-8E53-47CE-8E1D-A0326F69B910}" type="presOf" srcId="{A4D0A3BD-E631-4C5E-8A78-73D83279F08B}" destId="{9E24D88E-23CB-4C19-BBCC-3B7A9FA1730A}" srcOrd="0" destOrd="0" presId="urn:microsoft.com/office/officeart/2005/8/layout/hChevron3"/>
    <dgm:cxn modelId="{1D521F50-D6F4-4E8D-B1FB-1413E9E1DC6B}" srcId="{A4D0A3BD-E631-4C5E-8A78-73D83279F08B}" destId="{196505A6-52AB-41B5-B327-A00A94805AEC}" srcOrd="0" destOrd="0" parTransId="{816A4F8B-69E6-4ECD-8F5D-6BFD9A1C5A06}" sibTransId="{7EFD0336-1855-43A0-BBA5-3127430D0D62}"/>
    <dgm:cxn modelId="{D10A8984-95A9-44C4-A01F-59B9AAD54F2B}" type="presOf" srcId="{196505A6-52AB-41B5-B327-A00A94805AEC}" destId="{02A2B390-FAE9-4474-888F-6D0ADF6FF93E}" srcOrd="0" destOrd="0" presId="urn:microsoft.com/office/officeart/2005/8/layout/hChevron3"/>
    <dgm:cxn modelId="{9DDEB455-F406-4A44-9A20-1D975106B7CA}" type="presParOf" srcId="{9E24D88E-23CB-4C19-BBCC-3B7A9FA1730A}" destId="{02A2B390-FAE9-4474-888F-6D0ADF6FF93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069C6896-5621-42CA-9702-A77DF59DB96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916792B-CC36-4F55-BD50-5887886D738F}">
      <dgm:prSet custT="1"/>
      <dgm:spPr/>
      <dgm:t>
        <a:bodyPr/>
        <a:lstStyle/>
        <a:p>
          <a:pPr algn="l" rtl="0"/>
          <a:r>
            <a:rPr lang="pt-BR" sz="1600" b="0" dirty="0" smtClean="0"/>
            <a:t>Apuração e atualização do marco de indicadores para monitoramento e avaliação do Programa</a:t>
          </a:r>
          <a:endParaRPr lang="pt-BR" sz="1600" b="0" dirty="0"/>
        </a:p>
      </dgm:t>
    </dgm:pt>
    <dgm:pt modelId="{C02F2AC2-0DB1-4C22-9010-D7BF3F7B9BD7}" type="parTrans" cxnId="{7BB2CE81-6AAA-49A8-91B0-16C6D4EB7113}">
      <dgm:prSet/>
      <dgm:spPr/>
      <dgm:t>
        <a:bodyPr/>
        <a:lstStyle/>
        <a:p>
          <a:endParaRPr lang="pt-BR"/>
        </a:p>
      </dgm:t>
    </dgm:pt>
    <dgm:pt modelId="{7C991991-C446-461B-8D0D-73EA68182E27}" type="sibTrans" cxnId="{7BB2CE81-6AAA-49A8-91B0-16C6D4EB7113}">
      <dgm:prSet/>
      <dgm:spPr/>
      <dgm:t>
        <a:bodyPr/>
        <a:lstStyle/>
        <a:p>
          <a:endParaRPr lang="pt-BR"/>
        </a:p>
      </dgm:t>
    </dgm:pt>
    <dgm:pt modelId="{04825CE2-72D6-480A-B7B5-489ADA63EFBF}" type="pres">
      <dgm:prSet presAssocID="{069C6896-5621-42CA-9702-A77DF59DB9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0149EB5-76D5-4B6C-898B-D40693C83C0E}" type="pres">
      <dgm:prSet presAssocID="{1916792B-CC36-4F55-BD50-5887886D738F}" presName="parTxOnly" presStyleLbl="node1" presStyleIdx="0" presStyleCnt="1" custLinFactNeighborX="496" custLinFactNeighborY="-246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B7F2CD3-93F1-4516-A8D1-FF71A631EF54}" type="presOf" srcId="{069C6896-5621-42CA-9702-A77DF59DB96F}" destId="{04825CE2-72D6-480A-B7B5-489ADA63EFBF}" srcOrd="0" destOrd="0" presId="urn:microsoft.com/office/officeart/2005/8/layout/hChevron3"/>
    <dgm:cxn modelId="{13D72832-B76B-4098-9EDA-8F4AF61443E6}" type="presOf" srcId="{1916792B-CC36-4F55-BD50-5887886D738F}" destId="{90149EB5-76D5-4B6C-898B-D40693C83C0E}" srcOrd="0" destOrd="0" presId="urn:microsoft.com/office/officeart/2005/8/layout/hChevron3"/>
    <dgm:cxn modelId="{7BB2CE81-6AAA-49A8-91B0-16C6D4EB7113}" srcId="{069C6896-5621-42CA-9702-A77DF59DB96F}" destId="{1916792B-CC36-4F55-BD50-5887886D738F}" srcOrd="0" destOrd="0" parTransId="{C02F2AC2-0DB1-4C22-9010-D7BF3F7B9BD7}" sibTransId="{7C991991-C446-461B-8D0D-73EA68182E27}"/>
    <dgm:cxn modelId="{15A78F1A-6381-474B-AF0E-1C01099562BA}" type="presParOf" srcId="{04825CE2-72D6-480A-B7B5-489ADA63EFBF}" destId="{90149EB5-76D5-4B6C-898B-D40693C83C0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1AA8A71F-9868-4B09-A300-02A9BFF4E47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B961075-9EEF-40C7-BE71-C3F0BD2F323A}">
      <dgm:prSet custT="1"/>
      <dgm:spPr/>
      <dgm:t>
        <a:bodyPr/>
        <a:lstStyle/>
        <a:p>
          <a:pPr algn="l" rtl="0"/>
          <a:r>
            <a:rPr lang="pt-BR" sz="1600" b="0" i="0" dirty="0" smtClean="0">
              <a:solidFill>
                <a:schemeClr val="bg1"/>
              </a:solidFill>
            </a:rPr>
            <a:t>Avaliações intermediárias e final com base em metodologias de desempenho, impacto (arrecadação e gasto público) e custo-benefício dos projetos e do programa</a:t>
          </a:r>
          <a:endParaRPr lang="pt-BR" sz="1600" b="0" i="0" dirty="0">
            <a:solidFill>
              <a:schemeClr val="bg1"/>
            </a:solidFill>
          </a:endParaRPr>
        </a:p>
      </dgm:t>
    </dgm:pt>
    <dgm:pt modelId="{ED0D3683-17F9-4006-B506-0BF88A1C2ED4}" type="parTrans" cxnId="{B24FD71D-D5AA-4985-B2F7-4AB6F7CC9F13}">
      <dgm:prSet/>
      <dgm:spPr/>
      <dgm:t>
        <a:bodyPr/>
        <a:lstStyle/>
        <a:p>
          <a:endParaRPr lang="pt-BR"/>
        </a:p>
      </dgm:t>
    </dgm:pt>
    <dgm:pt modelId="{AE4D9CDA-280C-4EC7-938B-CCF4A28B879A}" type="sibTrans" cxnId="{B24FD71D-D5AA-4985-B2F7-4AB6F7CC9F13}">
      <dgm:prSet/>
      <dgm:spPr/>
      <dgm:t>
        <a:bodyPr/>
        <a:lstStyle/>
        <a:p>
          <a:endParaRPr lang="pt-BR"/>
        </a:p>
      </dgm:t>
    </dgm:pt>
    <dgm:pt modelId="{CB37C5AC-AC52-42D1-8BC0-01EB55D372CD}" type="pres">
      <dgm:prSet presAssocID="{1AA8A71F-9868-4B09-A300-02A9BFF4E47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2062CB1-4567-403D-AFC7-5A6293A22595}" type="pres">
      <dgm:prSet presAssocID="{8B961075-9EEF-40C7-BE71-C3F0BD2F323A}" presName="parTxOnly" presStyleLbl="node1" presStyleIdx="0" presStyleCnt="1" custLinFactNeighborX="-42080" custLinFactNeighborY="-3979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24FD71D-D5AA-4985-B2F7-4AB6F7CC9F13}" srcId="{1AA8A71F-9868-4B09-A300-02A9BFF4E476}" destId="{8B961075-9EEF-40C7-BE71-C3F0BD2F323A}" srcOrd="0" destOrd="0" parTransId="{ED0D3683-17F9-4006-B506-0BF88A1C2ED4}" sibTransId="{AE4D9CDA-280C-4EC7-938B-CCF4A28B879A}"/>
    <dgm:cxn modelId="{DD6D0DFC-093B-4635-A947-769366E20F6F}" type="presOf" srcId="{8B961075-9EEF-40C7-BE71-C3F0BD2F323A}" destId="{02062CB1-4567-403D-AFC7-5A6293A22595}" srcOrd="0" destOrd="0" presId="urn:microsoft.com/office/officeart/2005/8/layout/hChevron3"/>
    <dgm:cxn modelId="{B3C656E2-5DD3-46FC-82E1-D5D7D74B52C4}" type="presOf" srcId="{1AA8A71F-9868-4B09-A300-02A9BFF4E476}" destId="{CB37C5AC-AC52-42D1-8BC0-01EB55D372CD}" srcOrd="0" destOrd="0" presId="urn:microsoft.com/office/officeart/2005/8/layout/hChevron3"/>
    <dgm:cxn modelId="{50F3F0FD-3829-492F-A0AC-D62C03D1BB0F}" type="presParOf" srcId="{CB37C5AC-AC52-42D1-8BC0-01EB55D372CD}" destId="{02062CB1-4567-403D-AFC7-5A6293A22595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069C6896-5621-42CA-9702-A77DF59DB96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916792B-CC36-4F55-BD50-5887886D738F}">
      <dgm:prSet custT="1"/>
      <dgm:spPr/>
      <dgm:t>
        <a:bodyPr/>
        <a:lstStyle/>
        <a:p>
          <a:pPr algn="l" rtl="0"/>
          <a:r>
            <a:rPr lang="pt-BR" sz="1500" b="0" i="0" dirty="0" smtClean="0">
              <a:solidFill>
                <a:schemeClr val="bg1"/>
              </a:solidFill>
            </a:rPr>
            <a:t>Simplificação de normas e procedimentos para cumprimento de obrigações tributárias, principal e acessórias </a:t>
          </a:r>
          <a:endParaRPr lang="pt-BR" sz="1500" b="0" i="0" dirty="0">
            <a:solidFill>
              <a:schemeClr val="bg1"/>
            </a:solidFill>
          </a:endParaRPr>
        </a:p>
      </dgm:t>
    </dgm:pt>
    <dgm:pt modelId="{C02F2AC2-0DB1-4C22-9010-D7BF3F7B9BD7}" type="parTrans" cxnId="{7BB2CE81-6AAA-49A8-91B0-16C6D4EB7113}">
      <dgm:prSet/>
      <dgm:spPr/>
      <dgm:t>
        <a:bodyPr/>
        <a:lstStyle/>
        <a:p>
          <a:endParaRPr lang="pt-BR"/>
        </a:p>
      </dgm:t>
    </dgm:pt>
    <dgm:pt modelId="{7C991991-C446-461B-8D0D-73EA68182E27}" type="sibTrans" cxnId="{7BB2CE81-6AAA-49A8-91B0-16C6D4EB7113}">
      <dgm:prSet/>
      <dgm:spPr/>
      <dgm:t>
        <a:bodyPr/>
        <a:lstStyle/>
        <a:p>
          <a:endParaRPr lang="pt-BR"/>
        </a:p>
      </dgm:t>
    </dgm:pt>
    <dgm:pt modelId="{04825CE2-72D6-480A-B7B5-489ADA63EFBF}" type="pres">
      <dgm:prSet presAssocID="{069C6896-5621-42CA-9702-A77DF59DB9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0149EB5-76D5-4B6C-898B-D40693C83C0E}" type="pres">
      <dgm:prSet presAssocID="{1916792B-CC36-4F55-BD50-5887886D738F}" presName="parTxOnly" presStyleLbl="node1" presStyleIdx="0" presStyleCnt="1" custLinFactNeighborX="496" custLinFactNeighborY="-246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1FB6EAC-393B-4F8C-9664-747EDD6A9B43}" type="presOf" srcId="{069C6896-5621-42CA-9702-A77DF59DB96F}" destId="{04825CE2-72D6-480A-B7B5-489ADA63EFBF}" srcOrd="0" destOrd="0" presId="urn:microsoft.com/office/officeart/2005/8/layout/hChevron3"/>
    <dgm:cxn modelId="{58DD9CC0-9EA1-4FE6-B0BB-D2E79D6DC89C}" type="presOf" srcId="{1916792B-CC36-4F55-BD50-5887886D738F}" destId="{90149EB5-76D5-4B6C-898B-D40693C83C0E}" srcOrd="0" destOrd="0" presId="urn:microsoft.com/office/officeart/2005/8/layout/hChevron3"/>
    <dgm:cxn modelId="{7BB2CE81-6AAA-49A8-91B0-16C6D4EB7113}" srcId="{069C6896-5621-42CA-9702-A77DF59DB96F}" destId="{1916792B-CC36-4F55-BD50-5887886D738F}" srcOrd="0" destOrd="0" parTransId="{C02F2AC2-0DB1-4C22-9010-D7BF3F7B9BD7}" sibTransId="{7C991991-C446-461B-8D0D-73EA68182E27}"/>
    <dgm:cxn modelId="{BF997DBD-14A2-4B77-B91F-CCEB13FBB349}" type="presParOf" srcId="{04825CE2-72D6-480A-B7B5-489ADA63EFBF}" destId="{90149EB5-76D5-4B6C-898B-D40693C83C0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8DE425-00B5-4BF4-8F14-F1F1379B7CB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50E3EFC-1FE1-4BF5-BAE2-BD14CBEF6CC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pt-BR" sz="2000" b="1" dirty="0" smtClean="0">
              <a:latin typeface="+mj-lt"/>
            </a:rPr>
            <a:t>No inicio de 2014, p</a:t>
          </a:r>
          <a:r>
            <a:rPr lang="pt-BR" sz="2000" dirty="0" smtClean="0"/>
            <a:t>rocesso participativo conduzido pelo CONFAZ, em cooperação com a SEGES/SE/MF e o BID, </a:t>
          </a:r>
          <a:r>
            <a:rPr lang="pt-BR" sz="2000" b="1" dirty="0" smtClean="0">
              <a:latin typeface="+mj-lt"/>
            </a:rPr>
            <a:t>identificou os desafios a serem enfrentados pelos Estados e formulou um conjunto de soluções, resultados e recomendações técnicas para um Novo Programa de Aperfeiçoamento da Gestão Fiscal para os Estados Brasileiros</a:t>
          </a:r>
        </a:p>
      </dgm:t>
    </dgm:pt>
    <dgm:pt modelId="{52F2C460-E300-4EFB-9971-14C03EEC13FC}" type="parTrans" cxnId="{20B71DFC-0431-47CB-B9D7-8710600A9332}">
      <dgm:prSet/>
      <dgm:spPr/>
      <dgm:t>
        <a:bodyPr/>
        <a:lstStyle/>
        <a:p>
          <a:endParaRPr lang="pt-BR"/>
        </a:p>
      </dgm:t>
    </dgm:pt>
    <dgm:pt modelId="{9578C089-B8FF-4E79-BC42-42DE3D5C5F58}" type="sibTrans" cxnId="{20B71DFC-0431-47CB-B9D7-8710600A9332}">
      <dgm:prSet/>
      <dgm:spPr/>
      <dgm:t>
        <a:bodyPr/>
        <a:lstStyle/>
        <a:p>
          <a:endParaRPr lang="pt-BR"/>
        </a:p>
      </dgm:t>
    </dgm:pt>
    <dgm:pt modelId="{A9EC0842-5A20-4C32-B19E-03B2770DB42A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Grupo de Gestores das Finanças Estaduais (GEFIN) 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6D627DFE-01BC-4128-88FC-ED41ED14F316}" type="parTrans" cxnId="{D36BC7EA-F9B4-4836-910E-CBF8C0E0FFB8}">
      <dgm:prSet/>
      <dgm:spPr/>
      <dgm:t>
        <a:bodyPr/>
        <a:lstStyle/>
        <a:p>
          <a:endParaRPr lang="pt-BR"/>
        </a:p>
      </dgm:t>
    </dgm:pt>
    <dgm:pt modelId="{C20A2061-E5DE-44D9-8903-076E9F0F568A}" type="sibTrans" cxnId="{D36BC7EA-F9B4-4836-910E-CBF8C0E0FFB8}">
      <dgm:prSet/>
      <dgm:spPr/>
      <dgm:t>
        <a:bodyPr/>
        <a:lstStyle/>
        <a:p>
          <a:endParaRPr lang="pt-BR"/>
        </a:p>
      </dgm:t>
    </dgm:pt>
    <dgm:pt modelId="{6E52EBBC-7679-49D4-A980-C8E18CD4C766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Encontro Nacional de Coordenadores e Administradores Tributários Estaduais (ENCAT) 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4C9DDBAD-AF7F-4A09-B48C-5226E667BA08}" type="parTrans" cxnId="{9D5E8656-8A17-45B1-9C00-F1B34FF2F437}">
      <dgm:prSet/>
      <dgm:spPr/>
      <dgm:t>
        <a:bodyPr/>
        <a:lstStyle/>
        <a:p>
          <a:endParaRPr lang="pt-BR"/>
        </a:p>
      </dgm:t>
    </dgm:pt>
    <dgm:pt modelId="{B892EF98-332A-478B-A870-D367AD6DC645}" type="sibTrans" cxnId="{9D5E8656-8A17-45B1-9C00-F1B34FF2F437}">
      <dgm:prSet/>
      <dgm:spPr/>
      <dgm:t>
        <a:bodyPr/>
        <a:lstStyle/>
        <a:p>
          <a:endParaRPr lang="pt-BR"/>
        </a:p>
      </dgm:t>
    </dgm:pt>
    <dgm:pt modelId="{2E34DF8D-0C48-4E8E-8BD5-D315697AFB80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Grupo de Desenvolvimento do Servidor Fazendário (GDFAZ) 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74C8F1FF-CA3C-4193-8817-0EB42DBD5E0C}" type="parTrans" cxnId="{D7DB08AB-2F20-417F-BEFE-31EA18360233}">
      <dgm:prSet/>
      <dgm:spPr/>
      <dgm:t>
        <a:bodyPr/>
        <a:lstStyle/>
        <a:p>
          <a:endParaRPr lang="pt-BR"/>
        </a:p>
      </dgm:t>
    </dgm:pt>
    <dgm:pt modelId="{3DBCC2E9-C2BC-477F-9092-972DC71EF8C1}" type="sibTrans" cxnId="{D7DB08AB-2F20-417F-BEFE-31EA18360233}">
      <dgm:prSet/>
      <dgm:spPr/>
      <dgm:t>
        <a:bodyPr/>
        <a:lstStyle/>
        <a:p>
          <a:endParaRPr lang="pt-BR"/>
        </a:p>
      </dgm:t>
    </dgm:pt>
    <dgm:pt modelId="{7013A20E-3C3F-4A5A-9D83-C6757B2AAF11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Fórum Fiscal dos Estados Brasileiros (FFEB) 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258F79D6-D717-404B-A286-A075D23EC387}" type="parTrans" cxnId="{C5524FB9-A497-4980-B71D-9A6490AAB0AA}">
      <dgm:prSet/>
      <dgm:spPr/>
      <dgm:t>
        <a:bodyPr/>
        <a:lstStyle/>
        <a:p>
          <a:endParaRPr lang="pt-BR"/>
        </a:p>
      </dgm:t>
    </dgm:pt>
    <dgm:pt modelId="{5AE99BA0-D34A-40A9-A2EE-892763E1514F}" type="sibTrans" cxnId="{C5524FB9-A497-4980-B71D-9A6490AAB0AA}">
      <dgm:prSet/>
      <dgm:spPr/>
      <dgm:t>
        <a:bodyPr/>
        <a:lstStyle/>
        <a:p>
          <a:endParaRPr lang="pt-BR"/>
        </a:p>
      </dgm:t>
    </dgm:pt>
    <dgm:pt modelId="{28D2FA81-B0B2-458F-A6B4-B2DB00D260D2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Conselho dos Contenciosos dos Estados (CCONT)  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09C81FD1-5032-4B3A-81A3-593397394DF2}" type="parTrans" cxnId="{A3BFEAB3-723C-4986-8F00-D8A06EACE952}">
      <dgm:prSet/>
      <dgm:spPr/>
      <dgm:t>
        <a:bodyPr/>
        <a:lstStyle/>
        <a:p>
          <a:endParaRPr lang="pt-BR"/>
        </a:p>
      </dgm:t>
    </dgm:pt>
    <dgm:pt modelId="{DE162BE9-1F15-43AD-98A2-AC08CC617FAD}" type="sibTrans" cxnId="{A3BFEAB3-723C-4986-8F00-D8A06EACE952}">
      <dgm:prSet/>
      <dgm:spPr/>
      <dgm:t>
        <a:bodyPr/>
        <a:lstStyle/>
        <a:p>
          <a:endParaRPr lang="pt-BR"/>
        </a:p>
      </dgm:t>
    </dgm:pt>
    <dgm:pt modelId="{6F025BAC-4AF2-4EB5-AAC6-13B10E683217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Colégio Nacional das Procuradorias Fiscais (CNPF)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9F937C59-5982-4AD8-8695-F47F88B6A4E5}" type="parTrans" cxnId="{01FABA56-7D2B-4907-B1C0-1125AEFAB9D3}">
      <dgm:prSet/>
      <dgm:spPr/>
      <dgm:t>
        <a:bodyPr/>
        <a:lstStyle/>
        <a:p>
          <a:endParaRPr lang="pt-BR"/>
        </a:p>
      </dgm:t>
    </dgm:pt>
    <dgm:pt modelId="{4E75579D-3873-4E21-A45C-32BD6C894A2B}" type="sibTrans" cxnId="{01FABA56-7D2B-4907-B1C0-1125AEFAB9D3}">
      <dgm:prSet/>
      <dgm:spPr/>
      <dgm:t>
        <a:bodyPr/>
        <a:lstStyle/>
        <a:p>
          <a:endParaRPr lang="pt-BR"/>
        </a:p>
      </dgm:t>
    </dgm:pt>
    <dgm:pt modelId="{D9EBE352-3475-4624-903E-99104D7D0A8B}">
      <dgm:prSet/>
      <dgm:spPr/>
      <dgm:t>
        <a:bodyPr/>
        <a:lstStyle/>
        <a:p>
          <a:pPr rtl="0"/>
          <a:r>
            <a:rPr lang="pt-BR" dirty="0" smtClean="0">
              <a:solidFill>
                <a:schemeClr val="accent1">
                  <a:lumMod val="50000"/>
                </a:schemeClr>
              </a:solidFill>
            </a:rPr>
            <a:t>Comissão de Gestão Fazendária (COGEF) </a:t>
          </a:r>
          <a:endParaRPr lang="pt-BR" dirty="0">
            <a:solidFill>
              <a:schemeClr val="accent1">
                <a:lumMod val="50000"/>
              </a:schemeClr>
            </a:solidFill>
          </a:endParaRPr>
        </a:p>
      </dgm:t>
    </dgm:pt>
    <dgm:pt modelId="{DDE5FFC5-BDB6-43B7-941B-F189E791BC21}" type="sibTrans" cxnId="{F7888146-15FE-4A76-9593-0059F64CFDCA}">
      <dgm:prSet/>
      <dgm:spPr/>
      <dgm:t>
        <a:bodyPr/>
        <a:lstStyle/>
        <a:p>
          <a:endParaRPr lang="pt-BR"/>
        </a:p>
      </dgm:t>
    </dgm:pt>
    <dgm:pt modelId="{90573311-C871-4E82-BD44-8F74DE5C6F2F}" type="parTrans" cxnId="{F7888146-15FE-4A76-9593-0059F64CFDCA}">
      <dgm:prSet/>
      <dgm:spPr/>
      <dgm:t>
        <a:bodyPr/>
        <a:lstStyle/>
        <a:p>
          <a:endParaRPr lang="pt-BR"/>
        </a:p>
      </dgm:t>
    </dgm:pt>
    <dgm:pt modelId="{57CDFB33-495F-4DC8-BD02-1C34C8F6D99C}">
      <dgm:prSet custT="1"/>
      <dgm:spPr/>
      <dgm:t>
        <a:bodyPr/>
        <a:lstStyle/>
        <a:p>
          <a:pPr rtl="0"/>
          <a:r>
            <a:rPr lang="pt-BR" sz="900" dirty="0" smtClean="0"/>
            <a:t>, </a:t>
          </a:r>
        </a:p>
        <a:p>
          <a:pPr rtl="0"/>
          <a:endParaRPr lang="pt-BR" sz="900" dirty="0" smtClean="0"/>
        </a:p>
        <a:p>
          <a:pPr rtl="0"/>
          <a:endParaRPr lang="pt-BR" sz="1800" dirty="0" smtClean="0"/>
        </a:p>
        <a:p>
          <a:pPr rtl="0"/>
          <a:r>
            <a:rPr lang="pt-BR" sz="1800" dirty="0" smtClean="0"/>
            <a:t>Processo de formulação com apoio dos Grupos Técnicos do CONFAZ: </a:t>
          </a:r>
          <a:endParaRPr lang="pt-BR" sz="1800" dirty="0"/>
        </a:p>
      </dgm:t>
    </dgm:pt>
    <dgm:pt modelId="{F8F05514-BB80-4505-B1E4-33DC3A0E2337}" type="sibTrans" cxnId="{579DDF49-8992-4721-A861-111EE8F967CA}">
      <dgm:prSet/>
      <dgm:spPr/>
      <dgm:t>
        <a:bodyPr/>
        <a:lstStyle/>
        <a:p>
          <a:endParaRPr lang="pt-BR"/>
        </a:p>
      </dgm:t>
    </dgm:pt>
    <dgm:pt modelId="{12EDC352-2233-45FC-9F89-15CFF6A1842C}" type="parTrans" cxnId="{579DDF49-8992-4721-A861-111EE8F967CA}">
      <dgm:prSet/>
      <dgm:spPr/>
      <dgm:t>
        <a:bodyPr/>
        <a:lstStyle/>
        <a:p>
          <a:endParaRPr lang="pt-BR"/>
        </a:p>
      </dgm:t>
    </dgm:pt>
    <dgm:pt modelId="{5DE11A43-2A4C-4E8F-B378-63F4D1E0FAF2}" type="pres">
      <dgm:prSet presAssocID="{F48DE425-00B5-4BF4-8F14-F1F1379B7CB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14050F2-A189-416C-92AB-BE79F60A763B}" type="pres">
      <dgm:prSet presAssocID="{57CDFB33-495F-4DC8-BD02-1C34C8F6D99C}" presName="boxAndChildren" presStyleCnt="0"/>
      <dgm:spPr/>
    </dgm:pt>
    <dgm:pt modelId="{107699CF-EFAA-4ACC-A332-A404CFF71503}" type="pres">
      <dgm:prSet presAssocID="{57CDFB33-495F-4DC8-BD02-1C34C8F6D99C}" presName="parentTextBox" presStyleLbl="node1" presStyleIdx="0" presStyleCnt="2"/>
      <dgm:spPr/>
      <dgm:t>
        <a:bodyPr/>
        <a:lstStyle/>
        <a:p>
          <a:endParaRPr lang="pt-BR"/>
        </a:p>
      </dgm:t>
    </dgm:pt>
    <dgm:pt modelId="{47D540BC-B97A-445E-9520-A570016B996D}" type="pres">
      <dgm:prSet presAssocID="{57CDFB33-495F-4DC8-BD02-1C34C8F6D99C}" presName="entireBox" presStyleLbl="node1" presStyleIdx="0" presStyleCnt="2" custScaleY="40425" custLinFactNeighborY="-14349"/>
      <dgm:spPr/>
      <dgm:t>
        <a:bodyPr/>
        <a:lstStyle/>
        <a:p>
          <a:endParaRPr lang="pt-BR"/>
        </a:p>
      </dgm:t>
    </dgm:pt>
    <dgm:pt modelId="{18D09E45-08F1-4F7A-BAEA-644EDF231202}" type="pres">
      <dgm:prSet presAssocID="{57CDFB33-495F-4DC8-BD02-1C34C8F6D99C}" presName="descendantBox" presStyleCnt="0"/>
      <dgm:spPr/>
    </dgm:pt>
    <dgm:pt modelId="{3B791023-784B-478C-B30C-2FFE53B92AE8}" type="pres">
      <dgm:prSet presAssocID="{D9EBE352-3475-4624-903E-99104D7D0A8B}" presName="childTextBox" presStyleLbl="f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598C01-11E9-48C5-A6DB-CE12DBBC28B9}" type="pres">
      <dgm:prSet presAssocID="{A9EC0842-5A20-4C32-B19E-03B2770DB42A}" presName="childTextBox" presStyleLbl="f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7ACD678-B1FC-455D-BD37-062830820C16}" type="pres">
      <dgm:prSet presAssocID="{6E52EBBC-7679-49D4-A980-C8E18CD4C766}" presName="childTextBox" presStyleLbl="f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6E158C-C32A-4E94-91CC-E22B792E08B9}" type="pres">
      <dgm:prSet presAssocID="{2E34DF8D-0C48-4E8E-8BD5-D315697AFB80}" presName="childTextBox" presStyleLbl="f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3CB7D8E-5800-4FB7-A944-A3F8F64F302C}" type="pres">
      <dgm:prSet presAssocID="{7013A20E-3C3F-4A5A-9D83-C6757B2AAF11}" presName="childTextBox" presStyleLbl="f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DB572AB-387A-4A74-A2E9-8681B3EF584D}" type="pres">
      <dgm:prSet presAssocID="{28D2FA81-B0B2-458F-A6B4-B2DB00D260D2}" presName="childTextBox" presStyleLbl="f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6788A7-BE2C-40FD-88DC-E11B575A2165}" type="pres">
      <dgm:prSet presAssocID="{6F025BAC-4AF2-4EB5-AAC6-13B10E683217}" presName="childTextBox" presStyleLbl="f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494A9F-A8B8-4D74-8FDB-3F27A72A0434}" type="pres">
      <dgm:prSet presAssocID="{9578C089-B8FF-4E79-BC42-42DE3D5C5F58}" presName="sp" presStyleCnt="0"/>
      <dgm:spPr/>
    </dgm:pt>
    <dgm:pt modelId="{E932281D-F205-483B-BCE5-C9360527CBC7}" type="pres">
      <dgm:prSet presAssocID="{850E3EFC-1FE1-4BF5-BAE2-BD14CBEF6CCB}" presName="arrowAndChildren" presStyleCnt="0"/>
      <dgm:spPr/>
    </dgm:pt>
    <dgm:pt modelId="{73106A4C-AF10-40A3-A7E7-6F9B42FEAA35}" type="pres">
      <dgm:prSet presAssocID="{850E3EFC-1FE1-4BF5-BAE2-BD14CBEF6CCB}" presName="parentTextArrow" presStyleLbl="node1" presStyleIdx="1" presStyleCnt="2" custScaleY="45357"/>
      <dgm:spPr/>
      <dgm:t>
        <a:bodyPr/>
        <a:lstStyle/>
        <a:p>
          <a:endParaRPr lang="pt-BR"/>
        </a:p>
      </dgm:t>
    </dgm:pt>
  </dgm:ptLst>
  <dgm:cxnLst>
    <dgm:cxn modelId="{96AE7D6E-5EF6-4F00-AD6D-BED066635BEE}" type="presOf" srcId="{28D2FA81-B0B2-458F-A6B4-B2DB00D260D2}" destId="{DDB572AB-387A-4A74-A2E9-8681B3EF584D}" srcOrd="0" destOrd="0" presId="urn:microsoft.com/office/officeart/2005/8/layout/process4"/>
    <dgm:cxn modelId="{6DF582F5-F8FE-4702-AE10-4F420B9EAFA9}" type="presOf" srcId="{6E52EBBC-7679-49D4-A980-C8E18CD4C766}" destId="{67ACD678-B1FC-455D-BD37-062830820C16}" srcOrd="0" destOrd="0" presId="urn:microsoft.com/office/officeart/2005/8/layout/process4"/>
    <dgm:cxn modelId="{6219099A-F8F3-4A54-89BB-D3FCBDD9C808}" type="presOf" srcId="{D9EBE352-3475-4624-903E-99104D7D0A8B}" destId="{3B791023-784B-478C-B30C-2FFE53B92AE8}" srcOrd="0" destOrd="0" presId="urn:microsoft.com/office/officeart/2005/8/layout/process4"/>
    <dgm:cxn modelId="{9D5E8656-8A17-45B1-9C00-F1B34FF2F437}" srcId="{57CDFB33-495F-4DC8-BD02-1C34C8F6D99C}" destId="{6E52EBBC-7679-49D4-A980-C8E18CD4C766}" srcOrd="2" destOrd="0" parTransId="{4C9DDBAD-AF7F-4A09-B48C-5226E667BA08}" sibTransId="{B892EF98-332A-478B-A870-D367AD6DC645}"/>
    <dgm:cxn modelId="{F7888146-15FE-4A76-9593-0059F64CFDCA}" srcId="{57CDFB33-495F-4DC8-BD02-1C34C8F6D99C}" destId="{D9EBE352-3475-4624-903E-99104D7D0A8B}" srcOrd="0" destOrd="0" parTransId="{90573311-C871-4E82-BD44-8F74DE5C6F2F}" sibTransId="{DDE5FFC5-BDB6-43B7-941B-F189E791BC21}"/>
    <dgm:cxn modelId="{C4900298-363F-4CDC-A5D3-08AD7637E44E}" type="presOf" srcId="{57CDFB33-495F-4DC8-BD02-1C34C8F6D99C}" destId="{107699CF-EFAA-4ACC-A332-A404CFF71503}" srcOrd="0" destOrd="0" presId="urn:microsoft.com/office/officeart/2005/8/layout/process4"/>
    <dgm:cxn modelId="{01FABA56-7D2B-4907-B1C0-1125AEFAB9D3}" srcId="{57CDFB33-495F-4DC8-BD02-1C34C8F6D99C}" destId="{6F025BAC-4AF2-4EB5-AAC6-13B10E683217}" srcOrd="6" destOrd="0" parTransId="{9F937C59-5982-4AD8-8695-F47F88B6A4E5}" sibTransId="{4E75579D-3873-4E21-A45C-32BD6C894A2B}"/>
    <dgm:cxn modelId="{146E8C3F-5EA0-4A32-81C5-C538B2068E8C}" type="presOf" srcId="{A9EC0842-5A20-4C32-B19E-03B2770DB42A}" destId="{EB598C01-11E9-48C5-A6DB-CE12DBBC28B9}" srcOrd="0" destOrd="0" presId="urn:microsoft.com/office/officeart/2005/8/layout/process4"/>
    <dgm:cxn modelId="{20B71DFC-0431-47CB-B9D7-8710600A9332}" srcId="{F48DE425-00B5-4BF4-8F14-F1F1379B7CB4}" destId="{850E3EFC-1FE1-4BF5-BAE2-BD14CBEF6CCB}" srcOrd="0" destOrd="0" parTransId="{52F2C460-E300-4EFB-9971-14C03EEC13FC}" sibTransId="{9578C089-B8FF-4E79-BC42-42DE3D5C5F58}"/>
    <dgm:cxn modelId="{C5524FB9-A497-4980-B71D-9A6490AAB0AA}" srcId="{57CDFB33-495F-4DC8-BD02-1C34C8F6D99C}" destId="{7013A20E-3C3F-4A5A-9D83-C6757B2AAF11}" srcOrd="4" destOrd="0" parTransId="{258F79D6-D717-404B-A286-A075D23EC387}" sibTransId="{5AE99BA0-D34A-40A9-A2EE-892763E1514F}"/>
    <dgm:cxn modelId="{AE865770-D692-4FCB-A12A-5FB52BF42631}" type="presOf" srcId="{F48DE425-00B5-4BF4-8F14-F1F1379B7CB4}" destId="{5DE11A43-2A4C-4E8F-B378-63F4D1E0FAF2}" srcOrd="0" destOrd="0" presId="urn:microsoft.com/office/officeart/2005/8/layout/process4"/>
    <dgm:cxn modelId="{3941B26C-1F49-4D40-9ADF-022840FF7723}" type="presOf" srcId="{57CDFB33-495F-4DC8-BD02-1C34C8F6D99C}" destId="{47D540BC-B97A-445E-9520-A570016B996D}" srcOrd="1" destOrd="0" presId="urn:microsoft.com/office/officeart/2005/8/layout/process4"/>
    <dgm:cxn modelId="{A3BFEAB3-723C-4986-8F00-D8A06EACE952}" srcId="{57CDFB33-495F-4DC8-BD02-1C34C8F6D99C}" destId="{28D2FA81-B0B2-458F-A6B4-B2DB00D260D2}" srcOrd="5" destOrd="0" parTransId="{09C81FD1-5032-4B3A-81A3-593397394DF2}" sibTransId="{DE162BE9-1F15-43AD-98A2-AC08CC617FAD}"/>
    <dgm:cxn modelId="{6FB26DA8-4FEB-43FA-A33C-97E1D67E86FD}" type="presOf" srcId="{850E3EFC-1FE1-4BF5-BAE2-BD14CBEF6CCB}" destId="{73106A4C-AF10-40A3-A7E7-6F9B42FEAA35}" srcOrd="0" destOrd="0" presId="urn:microsoft.com/office/officeart/2005/8/layout/process4"/>
    <dgm:cxn modelId="{579DDF49-8992-4721-A861-111EE8F967CA}" srcId="{F48DE425-00B5-4BF4-8F14-F1F1379B7CB4}" destId="{57CDFB33-495F-4DC8-BD02-1C34C8F6D99C}" srcOrd="1" destOrd="0" parTransId="{12EDC352-2233-45FC-9F89-15CFF6A1842C}" sibTransId="{F8F05514-BB80-4505-B1E4-33DC3A0E2337}"/>
    <dgm:cxn modelId="{4DB5B677-5535-4AB9-A236-CD71F30FFC10}" type="presOf" srcId="{6F025BAC-4AF2-4EB5-AAC6-13B10E683217}" destId="{406788A7-BE2C-40FD-88DC-E11B575A2165}" srcOrd="0" destOrd="0" presId="urn:microsoft.com/office/officeart/2005/8/layout/process4"/>
    <dgm:cxn modelId="{0E346BC6-DD47-4DE1-A26A-A5F96F9F65A7}" type="presOf" srcId="{2E34DF8D-0C48-4E8E-8BD5-D315697AFB80}" destId="{6D6E158C-C32A-4E94-91CC-E22B792E08B9}" srcOrd="0" destOrd="0" presId="urn:microsoft.com/office/officeart/2005/8/layout/process4"/>
    <dgm:cxn modelId="{D36BC7EA-F9B4-4836-910E-CBF8C0E0FFB8}" srcId="{57CDFB33-495F-4DC8-BD02-1C34C8F6D99C}" destId="{A9EC0842-5A20-4C32-B19E-03B2770DB42A}" srcOrd="1" destOrd="0" parTransId="{6D627DFE-01BC-4128-88FC-ED41ED14F316}" sibTransId="{C20A2061-E5DE-44D9-8903-076E9F0F568A}"/>
    <dgm:cxn modelId="{24B8362D-2A53-4AA2-A803-62F7E62646C7}" type="presOf" srcId="{7013A20E-3C3F-4A5A-9D83-C6757B2AAF11}" destId="{73CB7D8E-5800-4FB7-A944-A3F8F64F302C}" srcOrd="0" destOrd="0" presId="urn:microsoft.com/office/officeart/2005/8/layout/process4"/>
    <dgm:cxn modelId="{D7DB08AB-2F20-417F-BEFE-31EA18360233}" srcId="{57CDFB33-495F-4DC8-BD02-1C34C8F6D99C}" destId="{2E34DF8D-0C48-4E8E-8BD5-D315697AFB80}" srcOrd="3" destOrd="0" parTransId="{74C8F1FF-CA3C-4193-8817-0EB42DBD5E0C}" sibTransId="{3DBCC2E9-C2BC-477F-9092-972DC71EF8C1}"/>
    <dgm:cxn modelId="{15348379-C0F3-43C0-BB69-18B9F7650822}" type="presParOf" srcId="{5DE11A43-2A4C-4E8F-B378-63F4D1E0FAF2}" destId="{B14050F2-A189-416C-92AB-BE79F60A763B}" srcOrd="0" destOrd="0" presId="urn:microsoft.com/office/officeart/2005/8/layout/process4"/>
    <dgm:cxn modelId="{3A7ACC5C-90EB-4005-BF7E-AA761772771E}" type="presParOf" srcId="{B14050F2-A189-416C-92AB-BE79F60A763B}" destId="{107699CF-EFAA-4ACC-A332-A404CFF71503}" srcOrd="0" destOrd="0" presId="urn:microsoft.com/office/officeart/2005/8/layout/process4"/>
    <dgm:cxn modelId="{50498D13-6319-4108-BDEB-3479B9AE24DE}" type="presParOf" srcId="{B14050F2-A189-416C-92AB-BE79F60A763B}" destId="{47D540BC-B97A-445E-9520-A570016B996D}" srcOrd="1" destOrd="0" presId="urn:microsoft.com/office/officeart/2005/8/layout/process4"/>
    <dgm:cxn modelId="{5C8CB242-B13E-4D9E-AA59-DCE899C50455}" type="presParOf" srcId="{B14050F2-A189-416C-92AB-BE79F60A763B}" destId="{18D09E45-08F1-4F7A-BAEA-644EDF231202}" srcOrd="2" destOrd="0" presId="urn:microsoft.com/office/officeart/2005/8/layout/process4"/>
    <dgm:cxn modelId="{C43E31A7-013C-42D8-909A-7538A5BABB4B}" type="presParOf" srcId="{18D09E45-08F1-4F7A-BAEA-644EDF231202}" destId="{3B791023-784B-478C-B30C-2FFE53B92AE8}" srcOrd="0" destOrd="0" presId="urn:microsoft.com/office/officeart/2005/8/layout/process4"/>
    <dgm:cxn modelId="{EF0D3714-D502-4265-96EE-2E92C7DB2CF9}" type="presParOf" srcId="{18D09E45-08F1-4F7A-BAEA-644EDF231202}" destId="{EB598C01-11E9-48C5-A6DB-CE12DBBC28B9}" srcOrd="1" destOrd="0" presId="urn:microsoft.com/office/officeart/2005/8/layout/process4"/>
    <dgm:cxn modelId="{C1374990-0E9C-4BC8-9EBD-08357048767A}" type="presParOf" srcId="{18D09E45-08F1-4F7A-BAEA-644EDF231202}" destId="{67ACD678-B1FC-455D-BD37-062830820C16}" srcOrd="2" destOrd="0" presId="urn:microsoft.com/office/officeart/2005/8/layout/process4"/>
    <dgm:cxn modelId="{C76879E4-74E9-4054-86AC-4FAAD54B89B7}" type="presParOf" srcId="{18D09E45-08F1-4F7A-BAEA-644EDF231202}" destId="{6D6E158C-C32A-4E94-91CC-E22B792E08B9}" srcOrd="3" destOrd="0" presId="urn:microsoft.com/office/officeart/2005/8/layout/process4"/>
    <dgm:cxn modelId="{0F502356-DE74-4113-90DD-352C4DAF6803}" type="presParOf" srcId="{18D09E45-08F1-4F7A-BAEA-644EDF231202}" destId="{73CB7D8E-5800-4FB7-A944-A3F8F64F302C}" srcOrd="4" destOrd="0" presId="urn:microsoft.com/office/officeart/2005/8/layout/process4"/>
    <dgm:cxn modelId="{D7665901-AAB8-47AF-AE42-EF2B5A3A6519}" type="presParOf" srcId="{18D09E45-08F1-4F7A-BAEA-644EDF231202}" destId="{DDB572AB-387A-4A74-A2E9-8681B3EF584D}" srcOrd="5" destOrd="0" presId="urn:microsoft.com/office/officeart/2005/8/layout/process4"/>
    <dgm:cxn modelId="{47582C46-4B9A-4F3A-9371-5F6F591BFB31}" type="presParOf" srcId="{18D09E45-08F1-4F7A-BAEA-644EDF231202}" destId="{406788A7-BE2C-40FD-88DC-E11B575A2165}" srcOrd="6" destOrd="0" presId="urn:microsoft.com/office/officeart/2005/8/layout/process4"/>
    <dgm:cxn modelId="{2736DBBC-E857-4A60-9D5F-944885D47710}" type="presParOf" srcId="{5DE11A43-2A4C-4E8F-B378-63F4D1E0FAF2}" destId="{D5494A9F-A8B8-4D74-8FDB-3F27A72A0434}" srcOrd="1" destOrd="0" presId="urn:microsoft.com/office/officeart/2005/8/layout/process4"/>
    <dgm:cxn modelId="{ED35EEC8-2136-4BEA-A9D3-2435680AF7E1}" type="presParOf" srcId="{5DE11A43-2A4C-4E8F-B378-63F4D1E0FAF2}" destId="{E932281D-F205-483B-BCE5-C9360527CBC7}" srcOrd="2" destOrd="0" presId="urn:microsoft.com/office/officeart/2005/8/layout/process4"/>
    <dgm:cxn modelId="{F9C2FAA2-4E68-4E1C-8E55-1802CC42A222}" type="presParOf" srcId="{E932281D-F205-483B-BCE5-C9360527CBC7}" destId="{73106A4C-AF10-40A3-A7E7-6F9B42FEAA3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1AA8A71F-9868-4B09-A300-02A9BFF4E47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B961075-9EEF-40C7-BE71-C3F0BD2F323A}">
      <dgm:prSet custT="1"/>
      <dgm:spPr/>
      <dgm:t>
        <a:bodyPr/>
        <a:lstStyle/>
        <a:p>
          <a:pPr algn="l" rtl="0"/>
          <a:r>
            <a:rPr lang="pt-BR" sz="1500" b="0" i="0" dirty="0" smtClean="0">
              <a:solidFill>
                <a:schemeClr val="bg1"/>
              </a:solidFill>
            </a:rPr>
            <a:t>Gerenciamento nacional da recepção, atualização e tratamento de documentos fiscais eletrônicos (SEFAZ Nacional)</a:t>
          </a:r>
          <a:endParaRPr lang="pt-BR" sz="1500" b="0" i="0" dirty="0">
            <a:solidFill>
              <a:schemeClr val="bg1"/>
            </a:solidFill>
          </a:endParaRPr>
        </a:p>
      </dgm:t>
    </dgm:pt>
    <dgm:pt modelId="{ED0D3683-17F9-4006-B506-0BF88A1C2ED4}" type="parTrans" cxnId="{B24FD71D-D5AA-4985-B2F7-4AB6F7CC9F13}">
      <dgm:prSet/>
      <dgm:spPr/>
      <dgm:t>
        <a:bodyPr/>
        <a:lstStyle/>
        <a:p>
          <a:endParaRPr lang="pt-BR"/>
        </a:p>
      </dgm:t>
    </dgm:pt>
    <dgm:pt modelId="{AE4D9CDA-280C-4EC7-938B-CCF4A28B879A}" type="sibTrans" cxnId="{B24FD71D-D5AA-4985-B2F7-4AB6F7CC9F13}">
      <dgm:prSet/>
      <dgm:spPr/>
      <dgm:t>
        <a:bodyPr/>
        <a:lstStyle/>
        <a:p>
          <a:endParaRPr lang="pt-BR"/>
        </a:p>
      </dgm:t>
    </dgm:pt>
    <dgm:pt modelId="{CB37C5AC-AC52-42D1-8BC0-01EB55D372CD}" type="pres">
      <dgm:prSet presAssocID="{1AA8A71F-9868-4B09-A300-02A9BFF4E47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2062CB1-4567-403D-AFC7-5A6293A22595}" type="pres">
      <dgm:prSet presAssocID="{8B961075-9EEF-40C7-BE71-C3F0BD2F323A}" presName="parTxOnly" presStyleLbl="node1" presStyleIdx="0" presStyleCnt="1" custLinFactNeighborX="-831" custLinFactNeighborY="-260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24FD71D-D5AA-4985-B2F7-4AB6F7CC9F13}" srcId="{1AA8A71F-9868-4B09-A300-02A9BFF4E476}" destId="{8B961075-9EEF-40C7-BE71-C3F0BD2F323A}" srcOrd="0" destOrd="0" parTransId="{ED0D3683-17F9-4006-B506-0BF88A1C2ED4}" sibTransId="{AE4D9CDA-280C-4EC7-938B-CCF4A28B879A}"/>
    <dgm:cxn modelId="{6D990F39-ED6F-410D-A15D-715316C59AB4}" type="presOf" srcId="{8B961075-9EEF-40C7-BE71-C3F0BD2F323A}" destId="{02062CB1-4567-403D-AFC7-5A6293A22595}" srcOrd="0" destOrd="0" presId="urn:microsoft.com/office/officeart/2005/8/layout/hChevron3"/>
    <dgm:cxn modelId="{02B87540-FAFC-4C08-AA6F-F7F71935B475}" type="presOf" srcId="{1AA8A71F-9868-4B09-A300-02A9BFF4E476}" destId="{CB37C5AC-AC52-42D1-8BC0-01EB55D372CD}" srcOrd="0" destOrd="0" presId="urn:microsoft.com/office/officeart/2005/8/layout/hChevron3"/>
    <dgm:cxn modelId="{C6774769-F1F6-4C44-B95E-6D4F7AF93192}" type="presParOf" srcId="{CB37C5AC-AC52-42D1-8BC0-01EB55D372CD}" destId="{02062CB1-4567-403D-AFC7-5A6293A22595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069C6896-5621-42CA-9702-A77DF59DB96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916792B-CC36-4F55-BD50-5887886D738F}">
      <dgm:prSet custT="1"/>
      <dgm:spPr/>
      <dgm:t>
        <a:bodyPr/>
        <a:lstStyle/>
        <a:p>
          <a:pPr algn="l" rtl="0"/>
          <a:r>
            <a:rPr lang="pt-BR" sz="1500" b="0" i="0" dirty="0" smtClean="0">
              <a:solidFill>
                <a:schemeClr val="bg1"/>
              </a:solidFill>
            </a:rPr>
            <a:t>Fortalecimento do Instituto de Estudos Fiscais dos Estados (IEFE)</a:t>
          </a:r>
          <a:endParaRPr lang="pt-BR" sz="1500" b="0" i="0" dirty="0">
            <a:solidFill>
              <a:schemeClr val="bg1"/>
            </a:solidFill>
          </a:endParaRPr>
        </a:p>
      </dgm:t>
    </dgm:pt>
    <dgm:pt modelId="{C02F2AC2-0DB1-4C22-9010-D7BF3F7B9BD7}" type="parTrans" cxnId="{7BB2CE81-6AAA-49A8-91B0-16C6D4EB7113}">
      <dgm:prSet/>
      <dgm:spPr/>
      <dgm:t>
        <a:bodyPr/>
        <a:lstStyle/>
        <a:p>
          <a:endParaRPr lang="pt-BR"/>
        </a:p>
      </dgm:t>
    </dgm:pt>
    <dgm:pt modelId="{7C991991-C446-461B-8D0D-73EA68182E27}" type="sibTrans" cxnId="{7BB2CE81-6AAA-49A8-91B0-16C6D4EB7113}">
      <dgm:prSet/>
      <dgm:spPr/>
      <dgm:t>
        <a:bodyPr/>
        <a:lstStyle/>
        <a:p>
          <a:endParaRPr lang="pt-BR"/>
        </a:p>
      </dgm:t>
    </dgm:pt>
    <dgm:pt modelId="{04825CE2-72D6-480A-B7B5-489ADA63EFBF}" type="pres">
      <dgm:prSet presAssocID="{069C6896-5621-42CA-9702-A77DF59DB9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0149EB5-76D5-4B6C-898B-D40693C83C0E}" type="pres">
      <dgm:prSet presAssocID="{1916792B-CC36-4F55-BD50-5887886D738F}" presName="parTxOnly" presStyleLbl="node1" presStyleIdx="0" presStyleCnt="1" custLinFactNeighborX="-2198" custLinFactNeighborY="-5063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CFC917A-3F06-455B-8C2D-8AD8FCF68F21}" type="presOf" srcId="{1916792B-CC36-4F55-BD50-5887886D738F}" destId="{90149EB5-76D5-4B6C-898B-D40693C83C0E}" srcOrd="0" destOrd="0" presId="urn:microsoft.com/office/officeart/2005/8/layout/hChevron3"/>
    <dgm:cxn modelId="{7BB2CE81-6AAA-49A8-91B0-16C6D4EB7113}" srcId="{069C6896-5621-42CA-9702-A77DF59DB96F}" destId="{1916792B-CC36-4F55-BD50-5887886D738F}" srcOrd="0" destOrd="0" parTransId="{C02F2AC2-0DB1-4C22-9010-D7BF3F7B9BD7}" sibTransId="{7C991991-C446-461B-8D0D-73EA68182E27}"/>
    <dgm:cxn modelId="{360C8CC1-1B3C-4759-8DFD-4B92A33A8892}" type="presOf" srcId="{069C6896-5621-42CA-9702-A77DF59DB96F}" destId="{04825CE2-72D6-480A-B7B5-489ADA63EFBF}" srcOrd="0" destOrd="0" presId="urn:microsoft.com/office/officeart/2005/8/layout/hChevron3"/>
    <dgm:cxn modelId="{85EA06BF-9DC5-4640-8F0E-913C7880D2FC}" type="presParOf" srcId="{04825CE2-72D6-480A-B7B5-489ADA63EFBF}" destId="{90149EB5-76D5-4B6C-898B-D40693C83C0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A4D0A3BD-E631-4C5E-8A78-73D83279F08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96505A6-52AB-41B5-B327-A00A94805AEC}">
      <dgm:prSet/>
      <dgm:spPr/>
      <dgm:t>
        <a:bodyPr/>
        <a:lstStyle/>
        <a:p>
          <a:pPr rtl="0"/>
          <a:r>
            <a:rPr lang="pt-BR" b="1" dirty="0" smtClean="0"/>
            <a:t>3. Formulação e desenvolvimento de produtos vinculados aos resultados do Programa</a:t>
          </a:r>
          <a:endParaRPr lang="pt-BR" b="1" dirty="0"/>
        </a:p>
      </dgm:t>
    </dgm:pt>
    <dgm:pt modelId="{816A4F8B-69E6-4ECD-8F5D-6BFD9A1C5A06}" type="parTrans" cxnId="{1D521F50-D6F4-4E8D-B1FB-1413E9E1DC6B}">
      <dgm:prSet/>
      <dgm:spPr/>
      <dgm:t>
        <a:bodyPr/>
        <a:lstStyle/>
        <a:p>
          <a:endParaRPr lang="pt-BR"/>
        </a:p>
      </dgm:t>
    </dgm:pt>
    <dgm:pt modelId="{7EFD0336-1855-43A0-BBA5-3127430D0D62}" type="sibTrans" cxnId="{1D521F50-D6F4-4E8D-B1FB-1413E9E1DC6B}">
      <dgm:prSet/>
      <dgm:spPr/>
      <dgm:t>
        <a:bodyPr/>
        <a:lstStyle/>
        <a:p>
          <a:endParaRPr lang="pt-BR"/>
        </a:p>
      </dgm:t>
    </dgm:pt>
    <dgm:pt modelId="{9E24D88E-23CB-4C19-BBCC-3B7A9FA1730A}" type="pres">
      <dgm:prSet presAssocID="{A4D0A3BD-E631-4C5E-8A78-73D83279F0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2A2B390-FAE9-4474-888F-6D0ADF6FF93E}" type="pres">
      <dgm:prSet presAssocID="{196505A6-52AB-41B5-B327-A00A94805AEC}" presName="parTxOnly" presStyleLbl="node1" presStyleIdx="0" presStyleCnt="1" custScaleY="179687" custLinFactNeighborX="-49" custLinFactNeighborY="2995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D521F50-D6F4-4E8D-B1FB-1413E9E1DC6B}" srcId="{A4D0A3BD-E631-4C5E-8A78-73D83279F08B}" destId="{196505A6-52AB-41B5-B327-A00A94805AEC}" srcOrd="0" destOrd="0" parTransId="{816A4F8B-69E6-4ECD-8F5D-6BFD9A1C5A06}" sibTransId="{7EFD0336-1855-43A0-BBA5-3127430D0D62}"/>
    <dgm:cxn modelId="{B00B34C2-872D-4B1F-852D-2011C1D8C3C3}" type="presOf" srcId="{A4D0A3BD-E631-4C5E-8A78-73D83279F08B}" destId="{9E24D88E-23CB-4C19-BBCC-3B7A9FA1730A}" srcOrd="0" destOrd="0" presId="urn:microsoft.com/office/officeart/2005/8/layout/hChevron3"/>
    <dgm:cxn modelId="{6B0059F3-261F-443A-BEF3-E7ABB80DBB6E}" type="presOf" srcId="{196505A6-52AB-41B5-B327-A00A94805AEC}" destId="{02A2B390-FAE9-4474-888F-6D0ADF6FF93E}" srcOrd="0" destOrd="0" presId="urn:microsoft.com/office/officeart/2005/8/layout/hChevron3"/>
    <dgm:cxn modelId="{0EA2FF05-F69D-4BF4-82DF-76ECDB8D0EEA}" type="presParOf" srcId="{9E24D88E-23CB-4C19-BBCC-3B7A9FA1730A}" destId="{02A2B390-FAE9-4474-888F-6D0ADF6FF93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069C6896-5621-42CA-9702-A77DF59DB96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916792B-CC36-4F55-BD50-5887886D738F}">
      <dgm:prSet custT="1"/>
      <dgm:spPr/>
      <dgm:t>
        <a:bodyPr/>
        <a:lstStyle/>
        <a:p>
          <a:pPr algn="l" rtl="0"/>
          <a:r>
            <a:rPr lang="pt-BR" sz="1500" b="0" i="0" dirty="0" smtClean="0">
              <a:solidFill>
                <a:schemeClr val="bg1"/>
              </a:solidFill>
            </a:rPr>
            <a:t>Especificação para desenvolvimento e/ou avaliação para customização de sistemas tais como: Administração financeira, Custos públicos, Processo tributário eletrônico, Compras governamentais</a:t>
          </a:r>
          <a:endParaRPr lang="pt-BR" sz="1500" b="0" i="0" dirty="0">
            <a:solidFill>
              <a:schemeClr val="bg1"/>
            </a:solidFill>
          </a:endParaRPr>
        </a:p>
      </dgm:t>
    </dgm:pt>
    <dgm:pt modelId="{C02F2AC2-0DB1-4C22-9010-D7BF3F7B9BD7}" type="parTrans" cxnId="{7BB2CE81-6AAA-49A8-91B0-16C6D4EB7113}">
      <dgm:prSet/>
      <dgm:spPr/>
      <dgm:t>
        <a:bodyPr/>
        <a:lstStyle/>
        <a:p>
          <a:endParaRPr lang="pt-BR"/>
        </a:p>
      </dgm:t>
    </dgm:pt>
    <dgm:pt modelId="{7C991991-C446-461B-8D0D-73EA68182E27}" type="sibTrans" cxnId="{7BB2CE81-6AAA-49A8-91B0-16C6D4EB7113}">
      <dgm:prSet/>
      <dgm:spPr/>
      <dgm:t>
        <a:bodyPr/>
        <a:lstStyle/>
        <a:p>
          <a:endParaRPr lang="pt-BR"/>
        </a:p>
      </dgm:t>
    </dgm:pt>
    <dgm:pt modelId="{04825CE2-72D6-480A-B7B5-489ADA63EFBF}" type="pres">
      <dgm:prSet presAssocID="{069C6896-5621-42CA-9702-A77DF59DB9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0149EB5-76D5-4B6C-898B-D40693C83C0E}" type="pres">
      <dgm:prSet presAssocID="{1916792B-CC36-4F55-BD50-5887886D738F}" presName="parTxOnly" presStyleLbl="node1" presStyleIdx="0" presStyleCnt="1" custLinFactNeighborX="49" custLinFactNeighborY="1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ED9A464-8F57-48F1-9D0F-9FAB5159E23E}" type="presOf" srcId="{069C6896-5621-42CA-9702-A77DF59DB96F}" destId="{04825CE2-72D6-480A-B7B5-489ADA63EFBF}" srcOrd="0" destOrd="0" presId="urn:microsoft.com/office/officeart/2005/8/layout/hChevron3"/>
    <dgm:cxn modelId="{FCE6EC0C-D86E-45CF-8417-9AD32778CA81}" type="presOf" srcId="{1916792B-CC36-4F55-BD50-5887886D738F}" destId="{90149EB5-76D5-4B6C-898B-D40693C83C0E}" srcOrd="0" destOrd="0" presId="urn:microsoft.com/office/officeart/2005/8/layout/hChevron3"/>
    <dgm:cxn modelId="{7BB2CE81-6AAA-49A8-91B0-16C6D4EB7113}" srcId="{069C6896-5621-42CA-9702-A77DF59DB96F}" destId="{1916792B-CC36-4F55-BD50-5887886D738F}" srcOrd="0" destOrd="0" parTransId="{C02F2AC2-0DB1-4C22-9010-D7BF3F7B9BD7}" sibTransId="{7C991991-C446-461B-8D0D-73EA68182E27}"/>
    <dgm:cxn modelId="{9A81B02B-37A7-45D1-A8D1-3B31BA31996D}" type="presParOf" srcId="{04825CE2-72D6-480A-B7B5-489ADA63EFBF}" destId="{90149EB5-76D5-4B6C-898B-D40693C83C0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1AA8A71F-9868-4B09-A300-02A9BFF4E47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B961075-9EEF-40C7-BE71-C3F0BD2F323A}">
      <dgm:prSet custT="1"/>
      <dgm:spPr/>
      <dgm:t>
        <a:bodyPr/>
        <a:lstStyle/>
        <a:p>
          <a:pPr algn="l" rtl="0"/>
          <a:r>
            <a:rPr lang="pt-BR" sz="1500" b="0" i="0" dirty="0" smtClean="0">
              <a:solidFill>
                <a:schemeClr val="bg1"/>
              </a:solidFill>
            </a:rPr>
            <a:t>Definição de metodologias em áreas tais como: Riscos operacionais e fiscais, Projeção de arrecadação, Avaliação do gasto público, Avaliação de investimentos, Desempenho fiscal</a:t>
          </a:r>
          <a:endParaRPr lang="pt-BR" sz="1500" b="0" i="0" dirty="0">
            <a:solidFill>
              <a:schemeClr val="bg1"/>
            </a:solidFill>
          </a:endParaRPr>
        </a:p>
      </dgm:t>
    </dgm:pt>
    <dgm:pt modelId="{ED0D3683-17F9-4006-B506-0BF88A1C2ED4}" type="parTrans" cxnId="{B24FD71D-D5AA-4985-B2F7-4AB6F7CC9F13}">
      <dgm:prSet/>
      <dgm:spPr/>
      <dgm:t>
        <a:bodyPr/>
        <a:lstStyle/>
        <a:p>
          <a:endParaRPr lang="pt-BR"/>
        </a:p>
      </dgm:t>
    </dgm:pt>
    <dgm:pt modelId="{AE4D9CDA-280C-4EC7-938B-CCF4A28B879A}" type="sibTrans" cxnId="{B24FD71D-D5AA-4985-B2F7-4AB6F7CC9F13}">
      <dgm:prSet/>
      <dgm:spPr/>
      <dgm:t>
        <a:bodyPr/>
        <a:lstStyle/>
        <a:p>
          <a:endParaRPr lang="pt-BR"/>
        </a:p>
      </dgm:t>
    </dgm:pt>
    <dgm:pt modelId="{CB37C5AC-AC52-42D1-8BC0-01EB55D372CD}" type="pres">
      <dgm:prSet presAssocID="{1AA8A71F-9868-4B09-A300-02A9BFF4E47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2062CB1-4567-403D-AFC7-5A6293A22595}" type="pres">
      <dgm:prSet presAssocID="{8B961075-9EEF-40C7-BE71-C3F0BD2F323A}" presName="parTxOnly" presStyleLbl="node1" presStyleIdx="0" presStyleCnt="1" custLinFactNeighborX="-798" custLinFactNeighborY="606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24FD71D-D5AA-4985-B2F7-4AB6F7CC9F13}" srcId="{1AA8A71F-9868-4B09-A300-02A9BFF4E476}" destId="{8B961075-9EEF-40C7-BE71-C3F0BD2F323A}" srcOrd="0" destOrd="0" parTransId="{ED0D3683-17F9-4006-B506-0BF88A1C2ED4}" sibTransId="{AE4D9CDA-280C-4EC7-938B-CCF4A28B879A}"/>
    <dgm:cxn modelId="{FE4BFABA-0510-4A3A-858E-D5645CA7C5F7}" type="presOf" srcId="{8B961075-9EEF-40C7-BE71-C3F0BD2F323A}" destId="{02062CB1-4567-403D-AFC7-5A6293A22595}" srcOrd="0" destOrd="0" presId="urn:microsoft.com/office/officeart/2005/8/layout/hChevron3"/>
    <dgm:cxn modelId="{2DB60C49-4F07-4AE3-AA80-1894B7874056}" type="presOf" srcId="{1AA8A71F-9868-4B09-A300-02A9BFF4E476}" destId="{CB37C5AC-AC52-42D1-8BC0-01EB55D372CD}" srcOrd="0" destOrd="0" presId="urn:microsoft.com/office/officeart/2005/8/layout/hChevron3"/>
    <dgm:cxn modelId="{6307A595-F5D1-4475-A78D-5D5842B03B8F}" type="presParOf" srcId="{CB37C5AC-AC52-42D1-8BC0-01EB55D372CD}" destId="{02062CB1-4567-403D-AFC7-5A6293A22595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069C6896-5621-42CA-9702-A77DF59DB96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916792B-CC36-4F55-BD50-5887886D738F}">
      <dgm:prSet custT="1"/>
      <dgm:spPr/>
      <dgm:t>
        <a:bodyPr/>
        <a:lstStyle/>
        <a:p>
          <a:pPr algn="l" rtl="0"/>
          <a:r>
            <a:rPr lang="pt-BR" sz="1500" b="0" i="0" dirty="0" smtClean="0">
              <a:solidFill>
                <a:schemeClr val="bg1"/>
              </a:solidFill>
            </a:rPr>
            <a:t>Elaboração de modelo gerenciais em áreas tais como: Planejamento estratégico, Desempenho institucional, Capacitação com base em competências, Formação de sucessores, Transparência e Satisfação do contribuinte</a:t>
          </a:r>
          <a:endParaRPr lang="pt-BR" sz="1500" b="0" i="0" dirty="0">
            <a:solidFill>
              <a:schemeClr val="bg1"/>
            </a:solidFill>
          </a:endParaRPr>
        </a:p>
      </dgm:t>
    </dgm:pt>
    <dgm:pt modelId="{C02F2AC2-0DB1-4C22-9010-D7BF3F7B9BD7}" type="parTrans" cxnId="{7BB2CE81-6AAA-49A8-91B0-16C6D4EB7113}">
      <dgm:prSet/>
      <dgm:spPr/>
      <dgm:t>
        <a:bodyPr/>
        <a:lstStyle/>
        <a:p>
          <a:endParaRPr lang="pt-BR"/>
        </a:p>
      </dgm:t>
    </dgm:pt>
    <dgm:pt modelId="{7C991991-C446-461B-8D0D-73EA68182E27}" type="sibTrans" cxnId="{7BB2CE81-6AAA-49A8-91B0-16C6D4EB7113}">
      <dgm:prSet/>
      <dgm:spPr/>
      <dgm:t>
        <a:bodyPr/>
        <a:lstStyle/>
        <a:p>
          <a:endParaRPr lang="pt-BR"/>
        </a:p>
      </dgm:t>
    </dgm:pt>
    <dgm:pt modelId="{04825CE2-72D6-480A-B7B5-489ADA63EFBF}" type="pres">
      <dgm:prSet presAssocID="{069C6896-5621-42CA-9702-A77DF59DB9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0149EB5-76D5-4B6C-898B-D40693C83C0E}" type="pres">
      <dgm:prSet presAssocID="{1916792B-CC36-4F55-BD50-5887886D738F}" presName="parTxOnly" presStyleLbl="node1" presStyleIdx="0" presStyleCnt="1" custLinFactNeighborX="-2661" custLinFactNeighborY="-54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A2871C8-014C-4D13-B0E5-64275C1F7DC3}" type="presOf" srcId="{1916792B-CC36-4F55-BD50-5887886D738F}" destId="{90149EB5-76D5-4B6C-898B-D40693C83C0E}" srcOrd="0" destOrd="0" presId="urn:microsoft.com/office/officeart/2005/8/layout/hChevron3"/>
    <dgm:cxn modelId="{7BB2CE81-6AAA-49A8-91B0-16C6D4EB7113}" srcId="{069C6896-5621-42CA-9702-A77DF59DB96F}" destId="{1916792B-CC36-4F55-BD50-5887886D738F}" srcOrd="0" destOrd="0" parTransId="{C02F2AC2-0DB1-4C22-9010-D7BF3F7B9BD7}" sibTransId="{7C991991-C446-461B-8D0D-73EA68182E27}"/>
    <dgm:cxn modelId="{75DAF154-394A-44B5-A103-BDC630B978EF}" type="presOf" srcId="{069C6896-5621-42CA-9702-A77DF59DB96F}" destId="{04825CE2-72D6-480A-B7B5-489ADA63EFBF}" srcOrd="0" destOrd="0" presId="urn:microsoft.com/office/officeart/2005/8/layout/hChevron3"/>
    <dgm:cxn modelId="{D7B0FD29-2ED2-45B0-B1F0-E20DDEAB5F3D}" type="presParOf" srcId="{04825CE2-72D6-480A-B7B5-489ADA63EFBF}" destId="{90149EB5-76D5-4B6C-898B-D40693C83C0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8DE425-00B5-4BF4-8F14-F1F1379B7CB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9C7FDE5-48E8-479E-8C33-0096ADDCC025}">
      <dgm:prSet custT="1"/>
      <dgm:spPr/>
      <dgm:t>
        <a:bodyPr/>
        <a:lstStyle/>
        <a:p>
          <a:r>
            <a:rPr lang="pt-BR" sz="1200" dirty="0" smtClean="0"/>
            <a:t>planejamento e avaliação de investimentos, </a:t>
          </a:r>
        </a:p>
        <a:p>
          <a:r>
            <a:rPr lang="pt-BR" sz="1200" dirty="0" smtClean="0"/>
            <a:t>gerenciamento de custos e de compras governamentais e uso dos dados da </a:t>
          </a:r>
          <a:r>
            <a:rPr lang="pt-BR" sz="1200" dirty="0" err="1" smtClean="0"/>
            <a:t>Nfe</a:t>
          </a:r>
          <a:r>
            <a:rPr lang="pt-BR" sz="1200" dirty="0" smtClean="0"/>
            <a:t> para compras públicas </a:t>
          </a:r>
        </a:p>
        <a:p>
          <a:r>
            <a:rPr lang="pt-BR" sz="1200" dirty="0" smtClean="0"/>
            <a:t>avaliação da qualidade e dos resultados do gasto público, </a:t>
          </a:r>
        </a:p>
        <a:p>
          <a:r>
            <a:rPr lang="pt-BR" sz="1200" dirty="0" smtClean="0"/>
            <a:t>controle da dívida e dos passivos contingentes, (precatórios, previdência pública, contratos de </a:t>
          </a:r>
          <a:r>
            <a:rPr lang="pt-BR" sz="1200" dirty="0" err="1" smtClean="0"/>
            <a:t>PPPs</a:t>
          </a:r>
          <a:r>
            <a:rPr lang="pt-BR" sz="1200" dirty="0" smtClean="0"/>
            <a:t>)</a:t>
          </a:r>
          <a:endParaRPr lang="pt-BR" sz="1200" dirty="0"/>
        </a:p>
      </dgm:t>
    </dgm:pt>
    <dgm:pt modelId="{F28C19E8-2DDC-412A-975F-F79B20B42C2F}" type="parTrans" cxnId="{B326FDDF-FCEF-412E-8C01-E707116C4ABE}">
      <dgm:prSet/>
      <dgm:spPr/>
      <dgm:t>
        <a:bodyPr/>
        <a:lstStyle/>
        <a:p>
          <a:endParaRPr lang="pt-BR"/>
        </a:p>
      </dgm:t>
    </dgm:pt>
    <dgm:pt modelId="{6AD4CAD6-32D6-4346-8A43-872F093B6F03}" type="sibTrans" cxnId="{B326FDDF-FCEF-412E-8C01-E707116C4ABE}">
      <dgm:prSet/>
      <dgm:spPr/>
      <dgm:t>
        <a:bodyPr/>
        <a:lstStyle/>
        <a:p>
          <a:endParaRPr lang="pt-BR"/>
        </a:p>
      </dgm:t>
    </dgm:pt>
    <dgm:pt modelId="{06628966-23EC-4FBE-916C-FD9374FFB92D}">
      <dgm:prSet custT="1"/>
      <dgm:spPr/>
      <dgm:t>
        <a:bodyPr/>
        <a:lstStyle/>
        <a:p>
          <a:r>
            <a:rPr lang="pt-BR" sz="1200" dirty="0" smtClean="0"/>
            <a:t>simplificação das obrigações acessórias e do pagamento de impostos, </a:t>
          </a:r>
        </a:p>
        <a:p>
          <a:r>
            <a:rPr lang="pt-BR" sz="1200" dirty="0" smtClean="0"/>
            <a:t>padronização de normas e procedimentos, </a:t>
          </a:r>
        </a:p>
        <a:p>
          <a:r>
            <a:rPr lang="pt-BR" sz="1200" dirty="0" smtClean="0"/>
            <a:t>tratamento e utilização de informações digitais, </a:t>
          </a:r>
        </a:p>
        <a:p>
          <a:r>
            <a:rPr lang="pt-BR" sz="1200" dirty="0" smtClean="0"/>
            <a:t>simplificação e celeridade do contencioso, </a:t>
          </a:r>
        </a:p>
        <a:p>
          <a:r>
            <a:rPr lang="pt-BR" sz="1200" dirty="0" smtClean="0"/>
            <a:t>cobrança da dívida ativa </a:t>
          </a:r>
        </a:p>
        <a:p>
          <a:r>
            <a:rPr lang="pt-BR" sz="1200" dirty="0" smtClean="0"/>
            <a:t>transparência dos atos e decisões</a:t>
          </a:r>
          <a:endParaRPr lang="pt-BR" sz="1200" dirty="0"/>
        </a:p>
      </dgm:t>
    </dgm:pt>
    <dgm:pt modelId="{140A4E0B-3713-48C6-91AF-E65036F6A758}" type="parTrans" cxnId="{44936CCE-3ED0-417D-91DC-678658DDF7AA}">
      <dgm:prSet/>
      <dgm:spPr/>
      <dgm:t>
        <a:bodyPr/>
        <a:lstStyle/>
        <a:p>
          <a:endParaRPr lang="pt-BR"/>
        </a:p>
      </dgm:t>
    </dgm:pt>
    <dgm:pt modelId="{4AA4FDCA-46A3-4BC8-9B21-0F3347B7582C}" type="sibTrans" cxnId="{44936CCE-3ED0-417D-91DC-678658DDF7AA}">
      <dgm:prSet/>
      <dgm:spPr/>
      <dgm:t>
        <a:bodyPr/>
        <a:lstStyle/>
        <a:p>
          <a:endParaRPr lang="pt-BR"/>
        </a:p>
      </dgm:t>
    </dgm:pt>
    <dgm:pt modelId="{736935C9-1B8C-420B-8224-3A6C0D1993D1}">
      <dgm:prSet custT="1"/>
      <dgm:spPr/>
      <dgm:t>
        <a:bodyPr/>
        <a:lstStyle/>
        <a:p>
          <a:r>
            <a:rPr lang="pt-BR" sz="1200" dirty="0" smtClean="0"/>
            <a:t>planejamento e avaliação do desempenho institucional</a:t>
          </a:r>
        </a:p>
        <a:p>
          <a:r>
            <a:rPr lang="pt-BR" sz="1200" dirty="0" smtClean="0"/>
            <a:t>gerenciamento dos riscos tributários e financeiros, orientando o processo decisório </a:t>
          </a:r>
        </a:p>
        <a:p>
          <a:r>
            <a:rPr lang="pt-BR" sz="1200" dirty="0" smtClean="0"/>
            <a:t>estímulo à participação e ao controle social, por meio da transparência e prestação de contas</a:t>
          </a:r>
        </a:p>
        <a:p>
          <a:r>
            <a:rPr lang="pt-BR" sz="1200" dirty="0" smtClean="0"/>
            <a:t>fortalecimento do controle interno e externo </a:t>
          </a:r>
        </a:p>
        <a:p>
          <a:r>
            <a:rPr lang="pt-BR" sz="1200" dirty="0" smtClean="0"/>
            <a:t>desenvolvimento de pessoas e a formação de sucessores com foco nas competências</a:t>
          </a:r>
          <a:endParaRPr lang="pt-BR" sz="1200" dirty="0"/>
        </a:p>
      </dgm:t>
    </dgm:pt>
    <dgm:pt modelId="{2E1F1224-5085-4FCB-A26A-1A33B6B3A032}" type="parTrans" cxnId="{462C106E-242B-40D4-A8A3-97D78A4C7D3E}">
      <dgm:prSet/>
      <dgm:spPr/>
      <dgm:t>
        <a:bodyPr/>
        <a:lstStyle/>
        <a:p>
          <a:endParaRPr lang="pt-BR"/>
        </a:p>
      </dgm:t>
    </dgm:pt>
    <dgm:pt modelId="{37738429-8AA3-439C-8395-B70CC2F1E789}" type="sibTrans" cxnId="{462C106E-242B-40D4-A8A3-97D78A4C7D3E}">
      <dgm:prSet/>
      <dgm:spPr/>
      <dgm:t>
        <a:bodyPr/>
        <a:lstStyle/>
        <a:p>
          <a:endParaRPr lang="pt-BR"/>
        </a:p>
      </dgm:t>
    </dgm:pt>
    <dgm:pt modelId="{1749E1BC-2DF8-427B-B3C4-DE834CE0C654}" type="pres">
      <dgm:prSet presAssocID="{F48DE425-00B5-4BF4-8F14-F1F1379B7CB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17122345-BB08-470D-9916-DD0C59D66F0C}" type="pres">
      <dgm:prSet presAssocID="{F48DE425-00B5-4BF4-8F14-F1F1379B7CB4}" presName="Name1" presStyleCnt="0"/>
      <dgm:spPr/>
      <dgm:t>
        <a:bodyPr/>
        <a:lstStyle/>
        <a:p>
          <a:endParaRPr lang="pt-BR"/>
        </a:p>
      </dgm:t>
    </dgm:pt>
    <dgm:pt modelId="{8D7878CC-63BF-43F2-9053-539B00E1A563}" type="pres">
      <dgm:prSet presAssocID="{F48DE425-00B5-4BF4-8F14-F1F1379B7CB4}" presName="cycle" presStyleCnt="0"/>
      <dgm:spPr/>
      <dgm:t>
        <a:bodyPr/>
        <a:lstStyle/>
        <a:p>
          <a:endParaRPr lang="pt-BR"/>
        </a:p>
      </dgm:t>
    </dgm:pt>
    <dgm:pt modelId="{47222E0E-0C7E-483E-AD6B-3CC3B00DD3B1}" type="pres">
      <dgm:prSet presAssocID="{F48DE425-00B5-4BF4-8F14-F1F1379B7CB4}" presName="srcNode" presStyleLbl="node1" presStyleIdx="0" presStyleCnt="3"/>
      <dgm:spPr/>
      <dgm:t>
        <a:bodyPr/>
        <a:lstStyle/>
        <a:p>
          <a:endParaRPr lang="pt-BR"/>
        </a:p>
      </dgm:t>
    </dgm:pt>
    <dgm:pt modelId="{5DB23775-63BE-4943-9255-930D3C707CAD}" type="pres">
      <dgm:prSet presAssocID="{F48DE425-00B5-4BF4-8F14-F1F1379B7CB4}" presName="conn" presStyleLbl="parChTrans1D2" presStyleIdx="0" presStyleCnt="1"/>
      <dgm:spPr/>
      <dgm:t>
        <a:bodyPr/>
        <a:lstStyle/>
        <a:p>
          <a:endParaRPr lang="pt-BR"/>
        </a:p>
      </dgm:t>
    </dgm:pt>
    <dgm:pt modelId="{5C45723A-7EEE-4E56-A6D2-1F674213EFE6}" type="pres">
      <dgm:prSet presAssocID="{F48DE425-00B5-4BF4-8F14-F1F1379B7CB4}" presName="extraNode" presStyleLbl="node1" presStyleIdx="0" presStyleCnt="3"/>
      <dgm:spPr/>
      <dgm:t>
        <a:bodyPr/>
        <a:lstStyle/>
        <a:p>
          <a:endParaRPr lang="pt-BR"/>
        </a:p>
      </dgm:t>
    </dgm:pt>
    <dgm:pt modelId="{341C804D-0943-4F23-B03A-995C5EC9C6D9}" type="pres">
      <dgm:prSet presAssocID="{F48DE425-00B5-4BF4-8F14-F1F1379B7CB4}" presName="dstNode" presStyleLbl="node1" presStyleIdx="0" presStyleCnt="3"/>
      <dgm:spPr/>
      <dgm:t>
        <a:bodyPr/>
        <a:lstStyle/>
        <a:p>
          <a:endParaRPr lang="pt-BR"/>
        </a:p>
      </dgm:t>
    </dgm:pt>
    <dgm:pt modelId="{6EDD7BEF-A399-455F-9BC0-6CF1D7E85C38}" type="pres">
      <dgm:prSet presAssocID="{F9C7FDE5-48E8-479E-8C33-0096ADDCC025}" presName="text_1" presStyleLbl="node1" presStyleIdx="0" presStyleCnt="3" custScaleY="1143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FAED4C-692F-4977-AECB-B70B6ADCBD2C}" type="pres">
      <dgm:prSet presAssocID="{F9C7FDE5-48E8-479E-8C33-0096ADDCC025}" presName="accent_1" presStyleCnt="0"/>
      <dgm:spPr/>
      <dgm:t>
        <a:bodyPr/>
        <a:lstStyle/>
        <a:p>
          <a:endParaRPr lang="pt-BR"/>
        </a:p>
      </dgm:t>
    </dgm:pt>
    <dgm:pt modelId="{22ECCBB6-BBDE-4FEC-B04B-71F94379942A}" type="pres">
      <dgm:prSet presAssocID="{F9C7FDE5-48E8-479E-8C33-0096ADDCC025}" presName="accentRepeatNode" presStyleLbl="solidFgAcc1" presStyleIdx="0" presStyleCnt="3"/>
      <dgm:spPr/>
      <dgm:t>
        <a:bodyPr/>
        <a:lstStyle/>
        <a:p>
          <a:endParaRPr lang="pt-BR"/>
        </a:p>
      </dgm:t>
    </dgm:pt>
    <dgm:pt modelId="{841D26C2-20DF-4E25-9201-87A5960A1897}" type="pres">
      <dgm:prSet presAssocID="{06628966-23EC-4FBE-916C-FD9374FFB92D}" presName="text_2" presStyleLbl="node1" presStyleIdx="1" presStyleCnt="3" custScaleY="13034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B213BD-E80D-433C-8AAC-4745F71CA9C4}" type="pres">
      <dgm:prSet presAssocID="{06628966-23EC-4FBE-916C-FD9374FFB92D}" presName="accent_2" presStyleCnt="0"/>
      <dgm:spPr/>
      <dgm:t>
        <a:bodyPr/>
        <a:lstStyle/>
        <a:p>
          <a:endParaRPr lang="pt-BR"/>
        </a:p>
      </dgm:t>
    </dgm:pt>
    <dgm:pt modelId="{F6C0BDE7-EC34-400D-8C28-64CCC44D6642}" type="pres">
      <dgm:prSet presAssocID="{06628966-23EC-4FBE-916C-FD9374FFB92D}" presName="accentRepeatNode" presStyleLbl="solidFgAcc1" presStyleIdx="1" presStyleCnt="3"/>
      <dgm:spPr/>
      <dgm:t>
        <a:bodyPr/>
        <a:lstStyle/>
        <a:p>
          <a:endParaRPr lang="pt-BR"/>
        </a:p>
      </dgm:t>
    </dgm:pt>
    <dgm:pt modelId="{D78D207B-EB1A-425D-B4CA-017C1B1C986B}" type="pres">
      <dgm:prSet presAssocID="{736935C9-1B8C-420B-8224-3A6C0D1993D1}" presName="text_3" presStyleLbl="node1" presStyleIdx="2" presStyleCnt="3" custScaleY="1243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EAA159E-53CF-49A4-929E-0FE499B13F06}" type="pres">
      <dgm:prSet presAssocID="{736935C9-1B8C-420B-8224-3A6C0D1993D1}" presName="accent_3" presStyleCnt="0"/>
      <dgm:spPr/>
      <dgm:t>
        <a:bodyPr/>
        <a:lstStyle/>
        <a:p>
          <a:endParaRPr lang="pt-BR"/>
        </a:p>
      </dgm:t>
    </dgm:pt>
    <dgm:pt modelId="{DE029A61-90DB-441D-8270-3584269A3644}" type="pres">
      <dgm:prSet presAssocID="{736935C9-1B8C-420B-8224-3A6C0D1993D1}" presName="accentRepeatNode" presStyleLbl="solidFgAcc1" presStyleIdx="2" presStyleCnt="3"/>
      <dgm:spPr/>
      <dgm:t>
        <a:bodyPr/>
        <a:lstStyle/>
        <a:p>
          <a:endParaRPr lang="pt-BR"/>
        </a:p>
      </dgm:t>
    </dgm:pt>
  </dgm:ptLst>
  <dgm:cxnLst>
    <dgm:cxn modelId="{B465F8CE-C8AC-435F-84F5-BADA7D3D1E8E}" type="presOf" srcId="{06628966-23EC-4FBE-916C-FD9374FFB92D}" destId="{841D26C2-20DF-4E25-9201-87A5960A1897}" srcOrd="0" destOrd="0" presId="urn:microsoft.com/office/officeart/2008/layout/VerticalCurvedList"/>
    <dgm:cxn modelId="{6DADAE43-F51D-4DD8-89FA-53E7ABA22C01}" type="presOf" srcId="{6AD4CAD6-32D6-4346-8A43-872F093B6F03}" destId="{5DB23775-63BE-4943-9255-930D3C707CAD}" srcOrd="0" destOrd="0" presId="urn:microsoft.com/office/officeart/2008/layout/VerticalCurvedList"/>
    <dgm:cxn modelId="{4EB1F26F-2087-4DB5-8899-96346DB431AC}" type="presOf" srcId="{736935C9-1B8C-420B-8224-3A6C0D1993D1}" destId="{D78D207B-EB1A-425D-B4CA-017C1B1C986B}" srcOrd="0" destOrd="0" presId="urn:microsoft.com/office/officeart/2008/layout/VerticalCurvedList"/>
    <dgm:cxn modelId="{7E1927B6-C04B-4D05-BF30-2044270C2C14}" type="presOf" srcId="{F48DE425-00B5-4BF4-8F14-F1F1379B7CB4}" destId="{1749E1BC-2DF8-427B-B3C4-DE834CE0C654}" srcOrd="0" destOrd="0" presId="urn:microsoft.com/office/officeart/2008/layout/VerticalCurvedList"/>
    <dgm:cxn modelId="{837CF774-0405-4185-BC7A-739A217B2DB5}" type="presOf" srcId="{F9C7FDE5-48E8-479E-8C33-0096ADDCC025}" destId="{6EDD7BEF-A399-455F-9BC0-6CF1D7E85C38}" srcOrd="0" destOrd="0" presId="urn:microsoft.com/office/officeart/2008/layout/VerticalCurvedList"/>
    <dgm:cxn modelId="{B326FDDF-FCEF-412E-8C01-E707116C4ABE}" srcId="{F48DE425-00B5-4BF4-8F14-F1F1379B7CB4}" destId="{F9C7FDE5-48E8-479E-8C33-0096ADDCC025}" srcOrd="0" destOrd="0" parTransId="{F28C19E8-2DDC-412A-975F-F79B20B42C2F}" sibTransId="{6AD4CAD6-32D6-4346-8A43-872F093B6F03}"/>
    <dgm:cxn modelId="{44936CCE-3ED0-417D-91DC-678658DDF7AA}" srcId="{F48DE425-00B5-4BF4-8F14-F1F1379B7CB4}" destId="{06628966-23EC-4FBE-916C-FD9374FFB92D}" srcOrd="1" destOrd="0" parTransId="{140A4E0B-3713-48C6-91AF-E65036F6A758}" sibTransId="{4AA4FDCA-46A3-4BC8-9B21-0F3347B7582C}"/>
    <dgm:cxn modelId="{462C106E-242B-40D4-A8A3-97D78A4C7D3E}" srcId="{F48DE425-00B5-4BF4-8F14-F1F1379B7CB4}" destId="{736935C9-1B8C-420B-8224-3A6C0D1993D1}" srcOrd="2" destOrd="0" parTransId="{2E1F1224-5085-4FCB-A26A-1A33B6B3A032}" sibTransId="{37738429-8AA3-439C-8395-B70CC2F1E789}"/>
    <dgm:cxn modelId="{91C0BD3D-869B-4312-8BA2-0C8B63B4B6A1}" type="presParOf" srcId="{1749E1BC-2DF8-427B-B3C4-DE834CE0C654}" destId="{17122345-BB08-470D-9916-DD0C59D66F0C}" srcOrd="0" destOrd="0" presId="urn:microsoft.com/office/officeart/2008/layout/VerticalCurvedList"/>
    <dgm:cxn modelId="{553ACEC1-B6BC-48DF-AF9F-28FBFBBD0C11}" type="presParOf" srcId="{17122345-BB08-470D-9916-DD0C59D66F0C}" destId="{8D7878CC-63BF-43F2-9053-539B00E1A563}" srcOrd="0" destOrd="0" presId="urn:microsoft.com/office/officeart/2008/layout/VerticalCurvedList"/>
    <dgm:cxn modelId="{AAD8E81A-D6DE-4359-A11F-3B1E651F68ED}" type="presParOf" srcId="{8D7878CC-63BF-43F2-9053-539B00E1A563}" destId="{47222E0E-0C7E-483E-AD6B-3CC3B00DD3B1}" srcOrd="0" destOrd="0" presId="urn:microsoft.com/office/officeart/2008/layout/VerticalCurvedList"/>
    <dgm:cxn modelId="{DC4CBB7F-7710-4943-9663-6D9AF4D44CD4}" type="presParOf" srcId="{8D7878CC-63BF-43F2-9053-539B00E1A563}" destId="{5DB23775-63BE-4943-9255-930D3C707CAD}" srcOrd="1" destOrd="0" presId="urn:microsoft.com/office/officeart/2008/layout/VerticalCurvedList"/>
    <dgm:cxn modelId="{001C4BFB-F45C-4E80-8026-8630A823DB5C}" type="presParOf" srcId="{8D7878CC-63BF-43F2-9053-539B00E1A563}" destId="{5C45723A-7EEE-4E56-A6D2-1F674213EFE6}" srcOrd="2" destOrd="0" presId="urn:microsoft.com/office/officeart/2008/layout/VerticalCurvedList"/>
    <dgm:cxn modelId="{BBECCE74-6DA7-4756-9F53-FB9C6234D31C}" type="presParOf" srcId="{8D7878CC-63BF-43F2-9053-539B00E1A563}" destId="{341C804D-0943-4F23-B03A-995C5EC9C6D9}" srcOrd="3" destOrd="0" presId="urn:microsoft.com/office/officeart/2008/layout/VerticalCurvedList"/>
    <dgm:cxn modelId="{62E475AB-76ED-41FB-AFDE-8AAD63822FD8}" type="presParOf" srcId="{17122345-BB08-470D-9916-DD0C59D66F0C}" destId="{6EDD7BEF-A399-455F-9BC0-6CF1D7E85C38}" srcOrd="1" destOrd="0" presId="urn:microsoft.com/office/officeart/2008/layout/VerticalCurvedList"/>
    <dgm:cxn modelId="{D6AAEDB5-BE03-46AE-96F2-21841E6C4DFE}" type="presParOf" srcId="{17122345-BB08-470D-9916-DD0C59D66F0C}" destId="{BFFAED4C-692F-4977-AECB-B70B6ADCBD2C}" srcOrd="2" destOrd="0" presId="urn:microsoft.com/office/officeart/2008/layout/VerticalCurvedList"/>
    <dgm:cxn modelId="{FB02A918-950B-4F36-9D51-D1654D03DBFB}" type="presParOf" srcId="{BFFAED4C-692F-4977-AECB-B70B6ADCBD2C}" destId="{22ECCBB6-BBDE-4FEC-B04B-71F94379942A}" srcOrd="0" destOrd="0" presId="urn:microsoft.com/office/officeart/2008/layout/VerticalCurvedList"/>
    <dgm:cxn modelId="{5DE86CF5-5FB9-4F50-9CD7-81D20DE17609}" type="presParOf" srcId="{17122345-BB08-470D-9916-DD0C59D66F0C}" destId="{841D26C2-20DF-4E25-9201-87A5960A1897}" srcOrd="3" destOrd="0" presId="urn:microsoft.com/office/officeart/2008/layout/VerticalCurvedList"/>
    <dgm:cxn modelId="{EA2C2D3F-692D-4D67-AB70-A5C664D0B304}" type="presParOf" srcId="{17122345-BB08-470D-9916-DD0C59D66F0C}" destId="{BAB213BD-E80D-433C-8AAC-4745F71CA9C4}" srcOrd="4" destOrd="0" presId="urn:microsoft.com/office/officeart/2008/layout/VerticalCurvedList"/>
    <dgm:cxn modelId="{2CA06B56-5B56-468B-ADB5-16323ECEC09E}" type="presParOf" srcId="{BAB213BD-E80D-433C-8AAC-4745F71CA9C4}" destId="{F6C0BDE7-EC34-400D-8C28-64CCC44D6642}" srcOrd="0" destOrd="0" presId="urn:microsoft.com/office/officeart/2008/layout/VerticalCurvedList"/>
    <dgm:cxn modelId="{F1472BBF-0BC3-4D21-A0DA-F18E2CAE7C4B}" type="presParOf" srcId="{17122345-BB08-470D-9916-DD0C59D66F0C}" destId="{D78D207B-EB1A-425D-B4CA-017C1B1C986B}" srcOrd="5" destOrd="0" presId="urn:microsoft.com/office/officeart/2008/layout/VerticalCurvedList"/>
    <dgm:cxn modelId="{6F66E910-33B1-4D2B-8AD0-56464603A375}" type="presParOf" srcId="{17122345-BB08-470D-9916-DD0C59D66F0C}" destId="{4EAA159E-53CF-49A4-929E-0FE499B13F06}" srcOrd="6" destOrd="0" presId="urn:microsoft.com/office/officeart/2008/layout/VerticalCurvedList"/>
    <dgm:cxn modelId="{7FA16AC1-2E8C-4994-B015-9A38EE21A6E5}" type="presParOf" srcId="{4EAA159E-53CF-49A4-929E-0FE499B13F06}" destId="{DE029A61-90DB-441D-8270-3584269A364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361623-6D3B-4C16-89F8-6424CC529FB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F259C7B-0643-41A6-8555-AB70F3CAAF8F}">
      <dgm:prSet custT="1"/>
      <dgm:spPr/>
      <dgm:t>
        <a:bodyPr/>
        <a:lstStyle/>
        <a:p>
          <a:pPr rtl="0"/>
          <a:r>
            <a:rPr lang="pt-BR" sz="1800" b="1" i="1" smtClean="0"/>
            <a:t>Melhoria da </a:t>
          </a:r>
          <a:r>
            <a:rPr lang="pt-BR" sz="1800" b="1" i="1" dirty="0" smtClean="0"/>
            <a:t>qualidade do gasto público – </a:t>
          </a:r>
          <a:r>
            <a:rPr lang="pt-BR" sz="1800" dirty="0" smtClean="0"/>
            <a:t>o programa deve contribuir para aumentar a eficiência no uso dos recursos públicos nas dimensões de investimento e de custeio, permitindo a redução do desperdício de recursos públicos e a disponibilização tempestiva de bens e serviços de qualidade para a sociedade</a:t>
          </a:r>
          <a:endParaRPr lang="pt-BR" sz="1300" dirty="0"/>
        </a:p>
      </dgm:t>
    </dgm:pt>
    <dgm:pt modelId="{E3F93C82-DA58-4391-8CE2-696F5B6CF992}" type="parTrans" cxnId="{C7F2F882-0315-43E5-BEF0-6F9BB4E65800}">
      <dgm:prSet/>
      <dgm:spPr/>
      <dgm:t>
        <a:bodyPr/>
        <a:lstStyle/>
        <a:p>
          <a:endParaRPr lang="pt-BR"/>
        </a:p>
      </dgm:t>
    </dgm:pt>
    <dgm:pt modelId="{5CEA3FE3-F1A1-4EF6-9BEC-FDDBF28E88A1}" type="sibTrans" cxnId="{C7F2F882-0315-43E5-BEF0-6F9BB4E65800}">
      <dgm:prSet/>
      <dgm:spPr/>
      <dgm:t>
        <a:bodyPr/>
        <a:lstStyle/>
        <a:p>
          <a:endParaRPr lang="pt-BR"/>
        </a:p>
      </dgm:t>
    </dgm:pt>
    <dgm:pt modelId="{02681371-BE0E-4B63-A37B-891E99DAECD7}">
      <dgm:prSet custT="1"/>
      <dgm:spPr/>
      <dgm:t>
        <a:bodyPr/>
        <a:lstStyle/>
        <a:p>
          <a:pPr rtl="0"/>
          <a:r>
            <a:rPr lang="pt-BR" sz="1800" b="1" i="1" dirty="0" smtClean="0"/>
            <a:t>Fortalecimento da governança e da transparência fiscal – </a:t>
          </a:r>
          <a:r>
            <a:rPr lang="pt-BR" sz="1800" dirty="0" smtClean="0"/>
            <a:t>o programa deve contribuir para a melhoria do desempenho fiscal, promovendo a transparência e integração dos fiscos, com apoio ao Conselho Nacional de Política Fazendária (CONFAZ) e seus grupos estratégicos e técnicos</a:t>
          </a:r>
          <a:endParaRPr lang="pt-BR" sz="1300" dirty="0"/>
        </a:p>
      </dgm:t>
    </dgm:pt>
    <dgm:pt modelId="{F7FF8D85-7BA7-4AC1-81EC-803E79FEBFEF}" type="sibTrans" cxnId="{A9480241-74C9-4580-9C32-33A9C8F1317D}">
      <dgm:prSet/>
      <dgm:spPr/>
      <dgm:t>
        <a:bodyPr/>
        <a:lstStyle/>
        <a:p>
          <a:endParaRPr lang="pt-BR"/>
        </a:p>
      </dgm:t>
    </dgm:pt>
    <dgm:pt modelId="{C09DB328-333A-4DEE-82CC-ED34CCDA626F}" type="parTrans" cxnId="{A9480241-74C9-4580-9C32-33A9C8F1317D}">
      <dgm:prSet/>
      <dgm:spPr/>
      <dgm:t>
        <a:bodyPr/>
        <a:lstStyle/>
        <a:p>
          <a:endParaRPr lang="pt-BR"/>
        </a:p>
      </dgm:t>
    </dgm:pt>
    <dgm:pt modelId="{E3A7B597-80BF-4ADB-8BC7-7539A14556D4}">
      <dgm:prSet custT="1"/>
      <dgm:spPr/>
      <dgm:t>
        <a:bodyPr/>
        <a:lstStyle/>
        <a:p>
          <a:pPr rtl="0"/>
          <a:r>
            <a:rPr lang="pt-BR" sz="1800" b="1" i="1" dirty="0" smtClean="0"/>
            <a:t>Melhoria da gestão do crédito tributário – </a:t>
          </a:r>
          <a:r>
            <a:rPr lang="pt-BR" sz="1800" dirty="0" smtClean="0"/>
            <a:t>o programa deve contribuir para aumentar a eficiência na arrecadação tributária, com simplificação de normas e procedimentos, que favoreçam o cumprimento das obrigações principal e acessória pelos contribuintes</a:t>
          </a:r>
          <a:endParaRPr lang="pt-BR" sz="1300" dirty="0"/>
        </a:p>
      </dgm:t>
    </dgm:pt>
    <dgm:pt modelId="{EBFEAE69-DBD4-49E3-9523-7EF8D42C95C8}" type="sibTrans" cxnId="{FE2E1615-1420-418B-B94E-62FE859A5B09}">
      <dgm:prSet/>
      <dgm:spPr/>
      <dgm:t>
        <a:bodyPr/>
        <a:lstStyle/>
        <a:p>
          <a:endParaRPr lang="pt-BR"/>
        </a:p>
      </dgm:t>
    </dgm:pt>
    <dgm:pt modelId="{E7A1B954-019B-48A7-BD77-2D4546360BE9}" type="parTrans" cxnId="{FE2E1615-1420-418B-B94E-62FE859A5B09}">
      <dgm:prSet/>
      <dgm:spPr/>
      <dgm:t>
        <a:bodyPr/>
        <a:lstStyle/>
        <a:p>
          <a:endParaRPr lang="pt-BR"/>
        </a:p>
      </dgm:t>
    </dgm:pt>
    <dgm:pt modelId="{18AFD81D-56B3-4985-A63B-5B9BE3F7797A}" type="pres">
      <dgm:prSet presAssocID="{37361623-6D3B-4C16-89F8-6424CC529F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741FD77-BF45-4215-9707-CC7BDE505A5A}" type="pres">
      <dgm:prSet presAssocID="{1F259C7B-0643-41A6-8555-AB70F3CAAF8F}" presName="node" presStyleLbl="node1" presStyleIdx="0" presStyleCnt="3" custScaleX="143683" custScaleY="148124" custLinFactNeighborX="-38881" custLinFactNeighborY="1065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5E0745-4F2B-46C7-A4AE-DF931FBAB620}" type="pres">
      <dgm:prSet presAssocID="{5CEA3FE3-F1A1-4EF6-9BEC-FDDBF28E88A1}" presName="sibTrans" presStyleCnt="0"/>
      <dgm:spPr/>
    </dgm:pt>
    <dgm:pt modelId="{7051CD08-CA86-4962-AA8A-31A61479F2A0}" type="pres">
      <dgm:prSet presAssocID="{E3A7B597-80BF-4ADB-8BC7-7539A14556D4}" presName="node" presStyleLbl="node1" presStyleIdx="1" presStyleCnt="3" custScaleX="152923" custScaleY="142172" custLinFactNeighborX="28558" custLinFactNeighborY="961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4AF847A-DA19-4C35-A2BE-025F18C95D3B}" type="pres">
      <dgm:prSet presAssocID="{EBFEAE69-DBD4-49E3-9523-7EF8D42C95C8}" presName="sibTrans" presStyleCnt="0"/>
      <dgm:spPr/>
    </dgm:pt>
    <dgm:pt modelId="{DBA371D3-8998-4C64-8603-D3CADB6E872F}" type="pres">
      <dgm:prSet presAssocID="{02681371-BE0E-4B63-A37B-891E99DAECD7}" presName="node" presStyleLbl="node1" presStyleIdx="2" presStyleCnt="3" custScaleX="224126" custScaleY="148552" custLinFactNeighborX="13723" custLinFactNeighborY="47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542A439-7E88-4972-962C-0AD54D830C66}" type="presOf" srcId="{1F259C7B-0643-41A6-8555-AB70F3CAAF8F}" destId="{A741FD77-BF45-4215-9707-CC7BDE505A5A}" srcOrd="0" destOrd="0" presId="urn:microsoft.com/office/officeart/2005/8/layout/default"/>
    <dgm:cxn modelId="{B4A1DDD7-7E85-4BE7-9A5A-8E43968D27D2}" type="presOf" srcId="{02681371-BE0E-4B63-A37B-891E99DAECD7}" destId="{DBA371D3-8998-4C64-8603-D3CADB6E872F}" srcOrd="0" destOrd="0" presId="urn:microsoft.com/office/officeart/2005/8/layout/default"/>
    <dgm:cxn modelId="{D7C456E6-A66D-45B4-84BD-8712E3822310}" type="presOf" srcId="{E3A7B597-80BF-4ADB-8BC7-7539A14556D4}" destId="{7051CD08-CA86-4962-AA8A-31A61479F2A0}" srcOrd="0" destOrd="0" presId="urn:microsoft.com/office/officeart/2005/8/layout/default"/>
    <dgm:cxn modelId="{A9480241-74C9-4580-9C32-33A9C8F1317D}" srcId="{37361623-6D3B-4C16-89F8-6424CC529FB8}" destId="{02681371-BE0E-4B63-A37B-891E99DAECD7}" srcOrd="2" destOrd="0" parTransId="{C09DB328-333A-4DEE-82CC-ED34CCDA626F}" sibTransId="{F7FF8D85-7BA7-4AC1-81EC-803E79FEBFEF}"/>
    <dgm:cxn modelId="{C7F2F882-0315-43E5-BEF0-6F9BB4E65800}" srcId="{37361623-6D3B-4C16-89F8-6424CC529FB8}" destId="{1F259C7B-0643-41A6-8555-AB70F3CAAF8F}" srcOrd="0" destOrd="0" parTransId="{E3F93C82-DA58-4391-8CE2-696F5B6CF992}" sibTransId="{5CEA3FE3-F1A1-4EF6-9BEC-FDDBF28E88A1}"/>
    <dgm:cxn modelId="{FE2E1615-1420-418B-B94E-62FE859A5B09}" srcId="{37361623-6D3B-4C16-89F8-6424CC529FB8}" destId="{E3A7B597-80BF-4ADB-8BC7-7539A14556D4}" srcOrd="1" destOrd="0" parTransId="{E7A1B954-019B-48A7-BD77-2D4546360BE9}" sibTransId="{EBFEAE69-DBD4-49E3-9523-7EF8D42C95C8}"/>
    <dgm:cxn modelId="{4F3EB86B-D0F7-44DB-9C7F-13CB437447C6}" type="presOf" srcId="{37361623-6D3B-4C16-89F8-6424CC529FB8}" destId="{18AFD81D-56B3-4985-A63B-5B9BE3F7797A}" srcOrd="0" destOrd="0" presId="urn:microsoft.com/office/officeart/2005/8/layout/default"/>
    <dgm:cxn modelId="{73B0D733-CC16-4120-8EA0-54AF5452CDDE}" type="presParOf" srcId="{18AFD81D-56B3-4985-A63B-5B9BE3F7797A}" destId="{A741FD77-BF45-4215-9707-CC7BDE505A5A}" srcOrd="0" destOrd="0" presId="urn:microsoft.com/office/officeart/2005/8/layout/default"/>
    <dgm:cxn modelId="{E4BB451D-E8BF-4B9B-A650-50456C09C580}" type="presParOf" srcId="{18AFD81D-56B3-4985-A63B-5B9BE3F7797A}" destId="{4C5E0745-4F2B-46C7-A4AE-DF931FBAB620}" srcOrd="1" destOrd="0" presId="urn:microsoft.com/office/officeart/2005/8/layout/default"/>
    <dgm:cxn modelId="{120689A3-636C-490B-A5E5-792608557A66}" type="presParOf" srcId="{18AFD81D-56B3-4985-A63B-5B9BE3F7797A}" destId="{7051CD08-CA86-4962-AA8A-31A61479F2A0}" srcOrd="2" destOrd="0" presId="urn:microsoft.com/office/officeart/2005/8/layout/default"/>
    <dgm:cxn modelId="{ED0D39AC-7673-41B5-A0D8-12B602DCABC5}" type="presParOf" srcId="{18AFD81D-56B3-4985-A63B-5B9BE3F7797A}" destId="{F4AF847A-DA19-4C35-A2BE-025F18C95D3B}" srcOrd="3" destOrd="0" presId="urn:microsoft.com/office/officeart/2005/8/layout/default"/>
    <dgm:cxn modelId="{F171008C-18B4-47CF-907E-3B62D5A0D5DB}" type="presParOf" srcId="{18AFD81D-56B3-4985-A63B-5B9BE3F7797A}" destId="{DBA371D3-8998-4C64-8603-D3CADB6E872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B9B3FC-6B5C-4C02-BC14-3E066A113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F14A349-8C48-472B-8B20-7AE1022153CC}">
      <dgm:prSet/>
      <dgm:spPr/>
      <dgm:t>
        <a:bodyPr/>
        <a:lstStyle/>
        <a:p>
          <a:pPr rtl="0"/>
          <a:r>
            <a:rPr lang="pt-BR" b="1" dirty="0" smtClean="0"/>
            <a:t>Marco de Referência do Programa PROFISCO II (BR-X1039)</a:t>
          </a:r>
          <a:endParaRPr lang="pt-BR" dirty="0"/>
        </a:p>
      </dgm:t>
    </dgm:pt>
    <dgm:pt modelId="{F3EC9374-456E-46C9-B41D-3AC51E9CF5A4}" type="parTrans" cxnId="{5BF5439F-94BC-40E7-8EF1-D2AF072B630B}">
      <dgm:prSet/>
      <dgm:spPr/>
      <dgm:t>
        <a:bodyPr/>
        <a:lstStyle/>
        <a:p>
          <a:endParaRPr lang="pt-BR"/>
        </a:p>
      </dgm:t>
    </dgm:pt>
    <dgm:pt modelId="{B06A5E6F-03EB-4B60-A452-AEBC94949E81}" type="sibTrans" cxnId="{5BF5439F-94BC-40E7-8EF1-D2AF072B630B}">
      <dgm:prSet/>
      <dgm:spPr/>
      <dgm:t>
        <a:bodyPr/>
        <a:lstStyle/>
        <a:p>
          <a:endParaRPr lang="pt-BR"/>
        </a:p>
      </dgm:t>
    </dgm:pt>
    <dgm:pt modelId="{16951C2F-849F-49A2-966E-97C1D645E674}" type="pres">
      <dgm:prSet presAssocID="{3DB9B3FC-6B5C-4C02-BC14-3E066A113D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274D8D4-965D-4546-8083-1FCA4E146E32}" type="pres">
      <dgm:prSet presAssocID="{BF14A349-8C48-472B-8B20-7AE1022153C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BF5439F-94BC-40E7-8EF1-D2AF072B630B}" srcId="{3DB9B3FC-6B5C-4C02-BC14-3E066A113DCE}" destId="{BF14A349-8C48-472B-8B20-7AE1022153CC}" srcOrd="0" destOrd="0" parTransId="{F3EC9374-456E-46C9-B41D-3AC51E9CF5A4}" sibTransId="{B06A5E6F-03EB-4B60-A452-AEBC94949E81}"/>
    <dgm:cxn modelId="{3E7685A9-8FD7-47E5-826A-20B422B4EA64}" type="presOf" srcId="{BF14A349-8C48-472B-8B20-7AE1022153CC}" destId="{B274D8D4-965D-4546-8083-1FCA4E146E32}" srcOrd="0" destOrd="0" presId="urn:microsoft.com/office/officeart/2005/8/layout/vList2"/>
    <dgm:cxn modelId="{FA7B93D8-3B7E-4DAC-8CA7-B32984C2B65F}" type="presOf" srcId="{3DB9B3FC-6B5C-4C02-BC14-3E066A113DCE}" destId="{16951C2F-849F-49A2-966E-97C1D645E674}" srcOrd="0" destOrd="0" presId="urn:microsoft.com/office/officeart/2005/8/layout/vList2"/>
    <dgm:cxn modelId="{D352DAE0-8D54-43FE-91F1-930DDD9F1397}" type="presParOf" srcId="{16951C2F-849F-49A2-966E-97C1D645E674}" destId="{B274D8D4-965D-4546-8083-1FCA4E146E3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361623-6D3B-4C16-89F8-6424CC529FB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73BDAE8-B178-4060-8176-AE9801515D75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accent1">
                  <a:lumMod val="75000"/>
                </a:schemeClr>
              </a:solidFill>
            </a:rPr>
            <a:t>Objetivo Geral: </a:t>
          </a:r>
          <a:r>
            <a:rPr lang="pt-BR" dirty="0" smtClean="0">
              <a:solidFill>
                <a:schemeClr val="accent1">
                  <a:lumMod val="75000"/>
                </a:schemeClr>
              </a:solidFill>
            </a:rPr>
            <a:t>contribuir para a sustentabilidade fiscal e integração dos fiscos, por meio do aperfeiçoamento da gestão fazendária, da administração tributária e do contencioso fiscal e da administração financeira e gasto público, fortalecendo a modernização da gestão fiscal, contábil, financeira e patrimonial dos beneficiários</a:t>
          </a:r>
          <a:endParaRPr lang="pt-BR" dirty="0">
            <a:solidFill>
              <a:schemeClr val="accent1">
                <a:lumMod val="75000"/>
              </a:schemeClr>
            </a:solidFill>
          </a:endParaRPr>
        </a:p>
      </dgm:t>
    </dgm:pt>
    <dgm:pt modelId="{40D5C682-7248-4B0F-B63C-1C93DC0E9CB1}" type="parTrans" cxnId="{BA982460-007F-40EE-9C56-979941E4B33D}">
      <dgm:prSet/>
      <dgm:spPr/>
      <dgm:t>
        <a:bodyPr/>
        <a:lstStyle/>
        <a:p>
          <a:endParaRPr lang="pt-BR"/>
        </a:p>
      </dgm:t>
    </dgm:pt>
    <dgm:pt modelId="{371EA108-550F-41E3-A343-6954AA7CA715}" type="sibTrans" cxnId="{BA982460-007F-40EE-9C56-979941E4B33D}">
      <dgm:prSet/>
      <dgm:spPr/>
      <dgm:t>
        <a:bodyPr/>
        <a:lstStyle/>
        <a:p>
          <a:endParaRPr lang="pt-BR"/>
        </a:p>
      </dgm:t>
    </dgm:pt>
    <dgm:pt modelId="{18AFD81D-56B3-4985-A63B-5B9BE3F7797A}" type="pres">
      <dgm:prSet presAssocID="{37361623-6D3B-4C16-89F8-6424CC529F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7D20967-EF80-4CF8-B8A6-71184361D206}" type="pres">
      <dgm:prSet presAssocID="{A73BDAE8-B178-4060-8176-AE9801515D75}" presName="node" presStyleLbl="node1" presStyleIdx="0" presStyleCnt="1" custScaleX="278261" custLinFactNeighborX="-1520" custLinFactNeighborY="-69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A982460-007F-40EE-9C56-979941E4B33D}" srcId="{37361623-6D3B-4C16-89F8-6424CC529FB8}" destId="{A73BDAE8-B178-4060-8176-AE9801515D75}" srcOrd="0" destOrd="0" parTransId="{40D5C682-7248-4B0F-B63C-1C93DC0E9CB1}" sibTransId="{371EA108-550F-41E3-A343-6954AA7CA715}"/>
    <dgm:cxn modelId="{0DE15823-F6D0-4AE8-A2F8-3C9DE6069B0E}" type="presOf" srcId="{37361623-6D3B-4C16-89F8-6424CC529FB8}" destId="{18AFD81D-56B3-4985-A63B-5B9BE3F7797A}" srcOrd="0" destOrd="0" presId="urn:microsoft.com/office/officeart/2005/8/layout/default"/>
    <dgm:cxn modelId="{EC2CE64D-F5E5-4127-B79D-1367E1988FB9}" type="presOf" srcId="{A73BDAE8-B178-4060-8176-AE9801515D75}" destId="{57D20967-EF80-4CF8-B8A6-71184361D206}" srcOrd="0" destOrd="0" presId="urn:microsoft.com/office/officeart/2005/8/layout/default"/>
    <dgm:cxn modelId="{47CBA71C-C7D5-4461-AD32-035B6924C8C5}" type="presParOf" srcId="{18AFD81D-56B3-4985-A63B-5B9BE3F7797A}" destId="{57D20967-EF80-4CF8-B8A6-71184361D206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7361623-6D3B-4C16-89F8-6424CC529FB8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E94D22F-91E4-4DED-A07D-711899347431}" type="pres">
      <dgm:prSet presAssocID="{37361623-6D3B-4C16-89F8-6424CC529F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1F703E30-76F4-4D28-8B26-5D16CA2F2433}" type="presOf" srcId="{37361623-6D3B-4C16-89F8-6424CC529FB8}" destId="{6E94D22F-91E4-4DED-A07D-711899347431}" srcOrd="0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0DDCCEF-EEE2-47FB-B89C-09F23DA4507E}" type="doc">
      <dgm:prSet loTypeId="urn:microsoft.com/office/officeart/2005/8/layout/pyramid2" loCatId="pyramid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7E20E8B-C6EB-4C58-9E5C-09EA87A19893}">
      <dgm:prSet/>
      <dgm:spPr/>
      <dgm:t>
        <a:bodyPr/>
        <a:lstStyle/>
        <a:p>
          <a:pPr rtl="0"/>
          <a:r>
            <a:rPr lang="pt-BR" dirty="0" smtClean="0"/>
            <a:t>Melhoria do índice de governança pública</a:t>
          </a:r>
          <a:endParaRPr lang="pt-BR" dirty="0"/>
        </a:p>
      </dgm:t>
    </dgm:pt>
    <dgm:pt modelId="{F09E52DA-F6BC-4F76-B5B9-42FC18C552BD}" type="parTrans" cxnId="{DBA45EB6-8065-49FB-9ABF-F81D9BCD52B2}">
      <dgm:prSet/>
      <dgm:spPr/>
      <dgm:t>
        <a:bodyPr/>
        <a:lstStyle/>
        <a:p>
          <a:endParaRPr lang="pt-BR"/>
        </a:p>
      </dgm:t>
    </dgm:pt>
    <dgm:pt modelId="{B942650C-6A12-4AE1-8306-8AC0574C3B4F}" type="sibTrans" cxnId="{DBA45EB6-8065-49FB-9ABF-F81D9BCD52B2}">
      <dgm:prSet/>
      <dgm:spPr/>
      <dgm:t>
        <a:bodyPr/>
        <a:lstStyle/>
        <a:p>
          <a:endParaRPr lang="pt-BR"/>
        </a:p>
      </dgm:t>
    </dgm:pt>
    <dgm:pt modelId="{0634A612-FB57-4FBF-94F3-CB65A95BAF36}">
      <dgm:prSet/>
      <dgm:spPr/>
      <dgm:t>
        <a:bodyPr/>
        <a:lstStyle/>
        <a:p>
          <a:pPr rtl="0"/>
          <a:r>
            <a:rPr lang="pt-BR" dirty="0" smtClean="0"/>
            <a:t>Melhoria do índice de transparência fiscal</a:t>
          </a:r>
          <a:endParaRPr lang="pt-BR" dirty="0"/>
        </a:p>
      </dgm:t>
    </dgm:pt>
    <dgm:pt modelId="{B1008515-AD27-49CB-B3DE-5AAF0F2B9455}" type="parTrans" cxnId="{0DEAE62E-B4E3-4A7B-89E7-52CDCC5E6170}">
      <dgm:prSet/>
      <dgm:spPr/>
      <dgm:t>
        <a:bodyPr/>
        <a:lstStyle/>
        <a:p>
          <a:endParaRPr lang="pt-BR"/>
        </a:p>
      </dgm:t>
    </dgm:pt>
    <dgm:pt modelId="{3B6D2CCA-1F06-4CBA-9DAB-B3274033DB4A}" type="sibTrans" cxnId="{0DEAE62E-B4E3-4A7B-89E7-52CDCC5E6170}">
      <dgm:prSet/>
      <dgm:spPr/>
      <dgm:t>
        <a:bodyPr/>
        <a:lstStyle/>
        <a:p>
          <a:endParaRPr lang="pt-BR"/>
        </a:p>
      </dgm:t>
    </dgm:pt>
    <dgm:pt modelId="{62AB1FF1-0DDF-4B37-8364-E22A03E03E17}">
      <dgm:prSet/>
      <dgm:spPr/>
      <dgm:t>
        <a:bodyPr/>
        <a:lstStyle/>
        <a:p>
          <a:pPr rtl="0"/>
          <a:r>
            <a:rPr lang="pt-BR" dirty="0" smtClean="0"/>
            <a:t>Aumento da satisfação do contribuinte com o atendimento</a:t>
          </a:r>
          <a:endParaRPr lang="pt-BR" dirty="0"/>
        </a:p>
      </dgm:t>
    </dgm:pt>
    <dgm:pt modelId="{F9F0AF46-667A-4207-AB2E-A1229598DCA9}" type="parTrans" cxnId="{FF9B7D4D-74A0-4F7E-BAC5-57951743E9F1}">
      <dgm:prSet/>
      <dgm:spPr/>
      <dgm:t>
        <a:bodyPr/>
        <a:lstStyle/>
        <a:p>
          <a:endParaRPr lang="pt-BR"/>
        </a:p>
      </dgm:t>
    </dgm:pt>
    <dgm:pt modelId="{345C6B9B-A477-4985-8B53-9DAA2B381917}" type="sibTrans" cxnId="{FF9B7D4D-74A0-4F7E-BAC5-57951743E9F1}">
      <dgm:prSet/>
      <dgm:spPr/>
      <dgm:t>
        <a:bodyPr/>
        <a:lstStyle/>
        <a:p>
          <a:endParaRPr lang="pt-BR"/>
        </a:p>
      </dgm:t>
    </dgm:pt>
    <dgm:pt modelId="{50541774-28D4-4F26-95ED-9CD112E2F3B3}">
      <dgm:prSet/>
      <dgm:spPr/>
      <dgm:t>
        <a:bodyPr/>
        <a:lstStyle/>
        <a:p>
          <a:pPr rtl="0"/>
          <a:r>
            <a:rPr lang="pt-BR" dirty="0" smtClean="0"/>
            <a:t>Redução do custo da administração fiscal </a:t>
          </a:r>
          <a:endParaRPr lang="pt-BR" dirty="0"/>
        </a:p>
      </dgm:t>
    </dgm:pt>
    <dgm:pt modelId="{5E487188-F03A-49B4-B59F-3959AD2D7372}" type="parTrans" cxnId="{BAA660D8-5657-47F8-87F6-5DCE72E570B6}">
      <dgm:prSet/>
      <dgm:spPr/>
      <dgm:t>
        <a:bodyPr/>
        <a:lstStyle/>
        <a:p>
          <a:endParaRPr lang="pt-BR"/>
        </a:p>
      </dgm:t>
    </dgm:pt>
    <dgm:pt modelId="{3D2B001B-BC0C-4BA9-91C1-A4021EA06EB0}" type="sibTrans" cxnId="{BAA660D8-5657-47F8-87F6-5DCE72E570B6}">
      <dgm:prSet/>
      <dgm:spPr/>
      <dgm:t>
        <a:bodyPr/>
        <a:lstStyle/>
        <a:p>
          <a:endParaRPr lang="pt-BR"/>
        </a:p>
      </dgm:t>
    </dgm:pt>
    <dgm:pt modelId="{FA0F3ABC-285A-4D40-BFA1-F575FF6511A2}">
      <dgm:prSet/>
      <dgm:spPr/>
      <dgm:t>
        <a:bodyPr/>
        <a:lstStyle/>
        <a:p>
          <a:pPr rtl="0"/>
          <a:r>
            <a:rPr lang="pt-BR" dirty="0" smtClean="0"/>
            <a:t>Melhoria do índice de maturidade da gestão para resultados</a:t>
          </a:r>
          <a:endParaRPr lang="pt-BR" dirty="0"/>
        </a:p>
      </dgm:t>
    </dgm:pt>
    <dgm:pt modelId="{40E24673-099A-4843-8417-3527BFBE21D1}" type="parTrans" cxnId="{DA2EDCA6-7E48-4B41-A397-0B5D87B90596}">
      <dgm:prSet/>
      <dgm:spPr/>
      <dgm:t>
        <a:bodyPr/>
        <a:lstStyle/>
        <a:p>
          <a:endParaRPr lang="pt-BR"/>
        </a:p>
      </dgm:t>
    </dgm:pt>
    <dgm:pt modelId="{267ED621-36D3-4DE6-86A3-82E82EE0BAA3}" type="sibTrans" cxnId="{DA2EDCA6-7E48-4B41-A397-0B5D87B90596}">
      <dgm:prSet/>
      <dgm:spPr/>
      <dgm:t>
        <a:bodyPr/>
        <a:lstStyle/>
        <a:p>
          <a:endParaRPr lang="pt-BR"/>
        </a:p>
      </dgm:t>
    </dgm:pt>
    <dgm:pt modelId="{89C5A4E3-5DC4-4537-A302-1AC2B462CAA6}">
      <dgm:prSet/>
      <dgm:spPr/>
      <dgm:t>
        <a:bodyPr/>
        <a:lstStyle/>
        <a:p>
          <a:r>
            <a:rPr lang="pt-BR" smtClean="0"/>
            <a:t>Redução do nível dos riscos fiscais</a:t>
          </a:r>
          <a:endParaRPr lang="pt-BR"/>
        </a:p>
      </dgm:t>
    </dgm:pt>
    <dgm:pt modelId="{62EE0E36-43A8-4805-8227-CD4850B85293}" type="parTrans" cxnId="{F0CAD07A-BC76-495C-938B-91A1F37E48C6}">
      <dgm:prSet/>
      <dgm:spPr/>
      <dgm:t>
        <a:bodyPr/>
        <a:lstStyle/>
        <a:p>
          <a:endParaRPr lang="pt-BR"/>
        </a:p>
      </dgm:t>
    </dgm:pt>
    <dgm:pt modelId="{0D6B17AC-A10F-4770-94DA-4AD86A96F18A}" type="sibTrans" cxnId="{F0CAD07A-BC76-495C-938B-91A1F37E48C6}">
      <dgm:prSet/>
      <dgm:spPr/>
      <dgm:t>
        <a:bodyPr/>
        <a:lstStyle/>
        <a:p>
          <a:endParaRPr lang="pt-BR"/>
        </a:p>
      </dgm:t>
    </dgm:pt>
    <dgm:pt modelId="{C7EA2CCB-B9B9-46FF-8A62-327D63160E11}" type="pres">
      <dgm:prSet presAssocID="{80DDCCEF-EEE2-47FB-B89C-09F23DA4507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pt-BR"/>
        </a:p>
      </dgm:t>
    </dgm:pt>
    <dgm:pt modelId="{CE5D9603-7A83-4825-BF01-3924BD6DA87F}" type="pres">
      <dgm:prSet presAssocID="{80DDCCEF-EEE2-47FB-B89C-09F23DA4507E}" presName="pyramid" presStyleLbl="node1" presStyleIdx="0" presStyleCnt="1"/>
      <dgm:spPr/>
    </dgm:pt>
    <dgm:pt modelId="{0A11EB0E-5B76-435F-88EC-202626DBC1E5}" type="pres">
      <dgm:prSet presAssocID="{80DDCCEF-EEE2-47FB-B89C-09F23DA4507E}" presName="theList" presStyleCnt="0"/>
      <dgm:spPr/>
    </dgm:pt>
    <dgm:pt modelId="{B2F63400-C988-4D09-AAD7-E6712F1E81D0}" type="pres">
      <dgm:prSet presAssocID="{87E20E8B-C6EB-4C58-9E5C-09EA87A19893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5194C8-5F70-4A9E-A1C3-1E68C434E87A}" type="pres">
      <dgm:prSet presAssocID="{87E20E8B-C6EB-4C58-9E5C-09EA87A19893}" presName="aSpace" presStyleCnt="0"/>
      <dgm:spPr/>
    </dgm:pt>
    <dgm:pt modelId="{302066D7-C94A-4825-980E-CAFB0E2CF87D}" type="pres">
      <dgm:prSet presAssocID="{89C5A4E3-5DC4-4537-A302-1AC2B462CAA6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FF75C6-C0EB-4946-9FD3-33EEED0EB14A}" type="pres">
      <dgm:prSet presAssocID="{89C5A4E3-5DC4-4537-A302-1AC2B462CAA6}" presName="aSpace" presStyleCnt="0"/>
      <dgm:spPr/>
    </dgm:pt>
    <dgm:pt modelId="{BAF0E0B3-360B-454B-AFEF-767263DC68A9}" type="pres">
      <dgm:prSet presAssocID="{0634A612-FB57-4FBF-94F3-CB65A95BAF36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BCDF35-CA44-49F6-9918-577258243DF2}" type="pres">
      <dgm:prSet presAssocID="{0634A612-FB57-4FBF-94F3-CB65A95BAF36}" presName="aSpace" presStyleCnt="0"/>
      <dgm:spPr/>
    </dgm:pt>
    <dgm:pt modelId="{44FF3A6D-BD11-42B4-A539-3158AC7F9F0D}" type="pres">
      <dgm:prSet presAssocID="{50541774-28D4-4F26-95ED-9CD112E2F3B3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9555FA-6E1B-4F79-B06C-F67B6C9FEFA5}" type="pres">
      <dgm:prSet presAssocID="{50541774-28D4-4F26-95ED-9CD112E2F3B3}" presName="aSpace" presStyleCnt="0"/>
      <dgm:spPr/>
    </dgm:pt>
    <dgm:pt modelId="{69817A36-7C80-4E85-BAB5-BE31AD02D102}" type="pres">
      <dgm:prSet presAssocID="{FA0F3ABC-285A-4D40-BFA1-F575FF6511A2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0789761-7D41-460A-9BBB-847B6DCADEEB}" type="pres">
      <dgm:prSet presAssocID="{FA0F3ABC-285A-4D40-BFA1-F575FF6511A2}" presName="aSpace" presStyleCnt="0"/>
      <dgm:spPr/>
    </dgm:pt>
    <dgm:pt modelId="{551A2962-3EEA-4B2E-B5BB-376D586604FB}" type="pres">
      <dgm:prSet presAssocID="{62AB1FF1-0DDF-4B37-8364-E22A03E03E17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95D6405-2366-4673-95BD-B04940AA9F6A}" type="pres">
      <dgm:prSet presAssocID="{62AB1FF1-0DDF-4B37-8364-E22A03E03E17}" presName="aSpace" presStyleCnt="0"/>
      <dgm:spPr/>
    </dgm:pt>
  </dgm:ptLst>
  <dgm:cxnLst>
    <dgm:cxn modelId="{C095FFF6-9E33-4337-A092-66950F749A22}" type="presOf" srcId="{50541774-28D4-4F26-95ED-9CD112E2F3B3}" destId="{44FF3A6D-BD11-42B4-A539-3158AC7F9F0D}" srcOrd="0" destOrd="0" presId="urn:microsoft.com/office/officeart/2005/8/layout/pyramid2"/>
    <dgm:cxn modelId="{A8B52101-2091-4DD3-A4DF-464FE6667291}" type="presOf" srcId="{87E20E8B-C6EB-4C58-9E5C-09EA87A19893}" destId="{B2F63400-C988-4D09-AAD7-E6712F1E81D0}" srcOrd="0" destOrd="0" presId="urn:microsoft.com/office/officeart/2005/8/layout/pyramid2"/>
    <dgm:cxn modelId="{F0CAD07A-BC76-495C-938B-91A1F37E48C6}" srcId="{80DDCCEF-EEE2-47FB-B89C-09F23DA4507E}" destId="{89C5A4E3-5DC4-4537-A302-1AC2B462CAA6}" srcOrd="1" destOrd="0" parTransId="{62EE0E36-43A8-4805-8227-CD4850B85293}" sibTransId="{0D6B17AC-A10F-4770-94DA-4AD86A96F18A}"/>
    <dgm:cxn modelId="{E5241771-58F6-4AF3-9775-01235C51240A}" type="presOf" srcId="{FA0F3ABC-285A-4D40-BFA1-F575FF6511A2}" destId="{69817A36-7C80-4E85-BAB5-BE31AD02D102}" srcOrd="0" destOrd="0" presId="urn:microsoft.com/office/officeart/2005/8/layout/pyramid2"/>
    <dgm:cxn modelId="{DA2EDCA6-7E48-4B41-A397-0B5D87B90596}" srcId="{80DDCCEF-EEE2-47FB-B89C-09F23DA4507E}" destId="{FA0F3ABC-285A-4D40-BFA1-F575FF6511A2}" srcOrd="4" destOrd="0" parTransId="{40E24673-099A-4843-8417-3527BFBE21D1}" sibTransId="{267ED621-36D3-4DE6-86A3-82E82EE0BAA3}"/>
    <dgm:cxn modelId="{DBA45EB6-8065-49FB-9ABF-F81D9BCD52B2}" srcId="{80DDCCEF-EEE2-47FB-B89C-09F23DA4507E}" destId="{87E20E8B-C6EB-4C58-9E5C-09EA87A19893}" srcOrd="0" destOrd="0" parTransId="{F09E52DA-F6BC-4F76-B5B9-42FC18C552BD}" sibTransId="{B942650C-6A12-4AE1-8306-8AC0574C3B4F}"/>
    <dgm:cxn modelId="{BAA660D8-5657-47F8-87F6-5DCE72E570B6}" srcId="{80DDCCEF-EEE2-47FB-B89C-09F23DA4507E}" destId="{50541774-28D4-4F26-95ED-9CD112E2F3B3}" srcOrd="3" destOrd="0" parTransId="{5E487188-F03A-49B4-B59F-3959AD2D7372}" sibTransId="{3D2B001B-BC0C-4BA9-91C1-A4021EA06EB0}"/>
    <dgm:cxn modelId="{46B0B1BD-334B-47EA-9430-58A10E3B3386}" type="presOf" srcId="{62AB1FF1-0DDF-4B37-8364-E22A03E03E17}" destId="{551A2962-3EEA-4B2E-B5BB-376D586604FB}" srcOrd="0" destOrd="0" presId="urn:microsoft.com/office/officeart/2005/8/layout/pyramid2"/>
    <dgm:cxn modelId="{62AADF39-C14C-4EB2-B37A-F1BAC354A639}" type="presOf" srcId="{89C5A4E3-5DC4-4537-A302-1AC2B462CAA6}" destId="{302066D7-C94A-4825-980E-CAFB0E2CF87D}" srcOrd="0" destOrd="0" presId="urn:microsoft.com/office/officeart/2005/8/layout/pyramid2"/>
    <dgm:cxn modelId="{0DEAE62E-B4E3-4A7B-89E7-52CDCC5E6170}" srcId="{80DDCCEF-EEE2-47FB-B89C-09F23DA4507E}" destId="{0634A612-FB57-4FBF-94F3-CB65A95BAF36}" srcOrd="2" destOrd="0" parTransId="{B1008515-AD27-49CB-B3DE-5AAF0F2B9455}" sibTransId="{3B6D2CCA-1F06-4CBA-9DAB-B3274033DB4A}"/>
    <dgm:cxn modelId="{702526A9-C6E8-47C7-87D1-BDFA3187D174}" type="presOf" srcId="{80DDCCEF-EEE2-47FB-B89C-09F23DA4507E}" destId="{C7EA2CCB-B9B9-46FF-8A62-327D63160E11}" srcOrd="0" destOrd="0" presId="urn:microsoft.com/office/officeart/2005/8/layout/pyramid2"/>
    <dgm:cxn modelId="{CA2EA9D7-B9EB-464D-8972-A63DA4FECDC7}" type="presOf" srcId="{0634A612-FB57-4FBF-94F3-CB65A95BAF36}" destId="{BAF0E0B3-360B-454B-AFEF-767263DC68A9}" srcOrd="0" destOrd="0" presId="urn:microsoft.com/office/officeart/2005/8/layout/pyramid2"/>
    <dgm:cxn modelId="{FF9B7D4D-74A0-4F7E-BAC5-57951743E9F1}" srcId="{80DDCCEF-EEE2-47FB-B89C-09F23DA4507E}" destId="{62AB1FF1-0DDF-4B37-8364-E22A03E03E17}" srcOrd="5" destOrd="0" parTransId="{F9F0AF46-667A-4207-AB2E-A1229598DCA9}" sibTransId="{345C6B9B-A477-4985-8B53-9DAA2B381917}"/>
    <dgm:cxn modelId="{95B09BD8-5788-4ED6-9F48-CBE3A51002DF}" type="presParOf" srcId="{C7EA2CCB-B9B9-46FF-8A62-327D63160E11}" destId="{CE5D9603-7A83-4825-BF01-3924BD6DA87F}" srcOrd="0" destOrd="0" presId="urn:microsoft.com/office/officeart/2005/8/layout/pyramid2"/>
    <dgm:cxn modelId="{E5AAC2EC-3CF6-4F20-88D0-9610437FC621}" type="presParOf" srcId="{C7EA2CCB-B9B9-46FF-8A62-327D63160E11}" destId="{0A11EB0E-5B76-435F-88EC-202626DBC1E5}" srcOrd="1" destOrd="0" presId="urn:microsoft.com/office/officeart/2005/8/layout/pyramid2"/>
    <dgm:cxn modelId="{E2B5A55D-C885-4B7D-B4B8-1864792D4BA3}" type="presParOf" srcId="{0A11EB0E-5B76-435F-88EC-202626DBC1E5}" destId="{B2F63400-C988-4D09-AAD7-E6712F1E81D0}" srcOrd="0" destOrd="0" presId="urn:microsoft.com/office/officeart/2005/8/layout/pyramid2"/>
    <dgm:cxn modelId="{5FB3A0BB-B981-4599-8110-F738FE7ACA93}" type="presParOf" srcId="{0A11EB0E-5B76-435F-88EC-202626DBC1E5}" destId="{A15194C8-5F70-4A9E-A1C3-1E68C434E87A}" srcOrd="1" destOrd="0" presId="urn:microsoft.com/office/officeart/2005/8/layout/pyramid2"/>
    <dgm:cxn modelId="{10525CFA-D258-4B25-89B5-8A5CDD54A4B3}" type="presParOf" srcId="{0A11EB0E-5B76-435F-88EC-202626DBC1E5}" destId="{302066D7-C94A-4825-980E-CAFB0E2CF87D}" srcOrd="2" destOrd="0" presId="urn:microsoft.com/office/officeart/2005/8/layout/pyramid2"/>
    <dgm:cxn modelId="{25497097-B3CF-430C-A486-D0BA3102EA86}" type="presParOf" srcId="{0A11EB0E-5B76-435F-88EC-202626DBC1E5}" destId="{89FF75C6-C0EB-4946-9FD3-33EEED0EB14A}" srcOrd="3" destOrd="0" presId="urn:microsoft.com/office/officeart/2005/8/layout/pyramid2"/>
    <dgm:cxn modelId="{106D2CF3-8235-4324-97BB-D5B3127691B5}" type="presParOf" srcId="{0A11EB0E-5B76-435F-88EC-202626DBC1E5}" destId="{BAF0E0B3-360B-454B-AFEF-767263DC68A9}" srcOrd="4" destOrd="0" presId="urn:microsoft.com/office/officeart/2005/8/layout/pyramid2"/>
    <dgm:cxn modelId="{8EB47516-39FE-4AF7-BBC3-357A04A634AE}" type="presParOf" srcId="{0A11EB0E-5B76-435F-88EC-202626DBC1E5}" destId="{2ABCDF35-CA44-49F6-9918-577258243DF2}" srcOrd="5" destOrd="0" presId="urn:microsoft.com/office/officeart/2005/8/layout/pyramid2"/>
    <dgm:cxn modelId="{30A5B305-282D-4A82-9916-F4A117D8F288}" type="presParOf" srcId="{0A11EB0E-5B76-435F-88EC-202626DBC1E5}" destId="{44FF3A6D-BD11-42B4-A539-3158AC7F9F0D}" srcOrd="6" destOrd="0" presId="urn:microsoft.com/office/officeart/2005/8/layout/pyramid2"/>
    <dgm:cxn modelId="{075ABF69-77CE-419D-B323-0D3BD4E7136A}" type="presParOf" srcId="{0A11EB0E-5B76-435F-88EC-202626DBC1E5}" destId="{369555FA-6E1B-4F79-B06C-F67B6C9FEFA5}" srcOrd="7" destOrd="0" presId="urn:microsoft.com/office/officeart/2005/8/layout/pyramid2"/>
    <dgm:cxn modelId="{F885AB3B-B645-49AE-8121-047097C23AD3}" type="presParOf" srcId="{0A11EB0E-5B76-435F-88EC-202626DBC1E5}" destId="{69817A36-7C80-4E85-BAB5-BE31AD02D102}" srcOrd="8" destOrd="0" presId="urn:microsoft.com/office/officeart/2005/8/layout/pyramid2"/>
    <dgm:cxn modelId="{403BE4B0-6094-4450-A4BE-899BED17E4A3}" type="presParOf" srcId="{0A11EB0E-5B76-435F-88EC-202626DBC1E5}" destId="{50789761-7D41-460A-9BBB-847B6DCADEEB}" srcOrd="9" destOrd="0" presId="urn:microsoft.com/office/officeart/2005/8/layout/pyramid2"/>
    <dgm:cxn modelId="{F6E6EE6A-7599-4FB5-A145-4C95D0C50C7D}" type="presParOf" srcId="{0A11EB0E-5B76-435F-88EC-202626DBC1E5}" destId="{551A2962-3EEA-4B2E-B5BB-376D586604FB}" srcOrd="10" destOrd="0" presId="urn:microsoft.com/office/officeart/2005/8/layout/pyramid2"/>
    <dgm:cxn modelId="{A865B2B8-26BA-4634-8284-711CFFCEEEAE}" type="presParOf" srcId="{0A11EB0E-5B76-435F-88EC-202626DBC1E5}" destId="{B95D6405-2366-4673-95BD-B04940AA9F6A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47B0E-9BEB-44AE-8617-BEA4576D78BC}">
      <dsp:nvSpPr>
        <dsp:cNvPr id="0" name=""/>
        <dsp:cNvSpPr/>
      </dsp:nvSpPr>
      <dsp:spPr>
        <a:xfrm>
          <a:off x="2001946" y="214749"/>
          <a:ext cx="4145553" cy="4145553"/>
        </a:xfrm>
        <a:prstGeom prst="blockArc">
          <a:avLst>
            <a:gd name="adj1" fmla="val 14766664"/>
            <a:gd name="adj2" fmla="val 16801347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32EBCE-BE75-42F8-B1D2-A4C6E8BD70EA}">
      <dsp:nvSpPr>
        <dsp:cNvPr id="0" name=""/>
        <dsp:cNvSpPr/>
      </dsp:nvSpPr>
      <dsp:spPr>
        <a:xfrm>
          <a:off x="2055799" y="189960"/>
          <a:ext cx="4145553" cy="4145553"/>
        </a:xfrm>
        <a:prstGeom prst="blockArc">
          <a:avLst>
            <a:gd name="adj1" fmla="val 12895105"/>
            <a:gd name="adj2" fmla="val 14667274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5A955-1088-4281-95BC-54008BCB2301}">
      <dsp:nvSpPr>
        <dsp:cNvPr id="0" name=""/>
        <dsp:cNvSpPr/>
      </dsp:nvSpPr>
      <dsp:spPr>
        <a:xfrm>
          <a:off x="2247048" y="-148325"/>
          <a:ext cx="4145553" cy="4145553"/>
        </a:xfrm>
        <a:prstGeom prst="blockArc">
          <a:avLst>
            <a:gd name="adj1" fmla="val 10553036"/>
            <a:gd name="adj2" fmla="val 12242664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040898-EB9C-4997-9CF1-A463A472BD72}">
      <dsp:nvSpPr>
        <dsp:cNvPr id="0" name=""/>
        <dsp:cNvSpPr/>
      </dsp:nvSpPr>
      <dsp:spPr>
        <a:xfrm>
          <a:off x="2237385" y="246043"/>
          <a:ext cx="4145553" cy="4145553"/>
        </a:xfrm>
        <a:prstGeom prst="blockArc">
          <a:avLst>
            <a:gd name="adj1" fmla="val 9553846"/>
            <a:gd name="adj2" fmla="val 11215385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7C1E8-96E8-42FF-A194-21DF0D447A72}">
      <dsp:nvSpPr>
        <dsp:cNvPr id="0" name=""/>
        <dsp:cNvSpPr/>
      </dsp:nvSpPr>
      <dsp:spPr>
        <a:xfrm>
          <a:off x="2345967" y="656040"/>
          <a:ext cx="4145553" cy="4145553"/>
        </a:xfrm>
        <a:prstGeom prst="blockArc">
          <a:avLst>
            <a:gd name="adj1" fmla="val 8919705"/>
            <a:gd name="adj2" fmla="val 10266140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4DFD2-74F2-4B5D-89EC-184267D6B138}">
      <dsp:nvSpPr>
        <dsp:cNvPr id="0" name=""/>
        <dsp:cNvSpPr/>
      </dsp:nvSpPr>
      <dsp:spPr>
        <a:xfrm>
          <a:off x="1977176" y="208188"/>
          <a:ext cx="4145553" cy="4145553"/>
        </a:xfrm>
        <a:prstGeom prst="blockArc">
          <a:avLst>
            <a:gd name="adj1" fmla="val 5900948"/>
            <a:gd name="adj2" fmla="val 7943854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9D1EB-FA52-4768-9D01-44DD148DA4C8}">
      <dsp:nvSpPr>
        <dsp:cNvPr id="0" name=""/>
        <dsp:cNvSpPr/>
      </dsp:nvSpPr>
      <dsp:spPr>
        <a:xfrm>
          <a:off x="2292384" y="280211"/>
          <a:ext cx="4145553" cy="4145553"/>
        </a:xfrm>
        <a:prstGeom prst="blockArc">
          <a:avLst>
            <a:gd name="adj1" fmla="val 3894052"/>
            <a:gd name="adj2" fmla="val 6443549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EB9D5-F81D-442B-9B16-6BCA6B31876F}">
      <dsp:nvSpPr>
        <dsp:cNvPr id="0" name=""/>
        <dsp:cNvSpPr/>
      </dsp:nvSpPr>
      <dsp:spPr>
        <a:xfrm>
          <a:off x="2557408" y="177805"/>
          <a:ext cx="4145553" cy="4145553"/>
        </a:xfrm>
        <a:prstGeom prst="blockArc">
          <a:avLst>
            <a:gd name="adj1" fmla="val 2468299"/>
            <a:gd name="adj2" fmla="val 4370739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67E3A7-2230-4D3A-867D-2B5A72E560FE}">
      <dsp:nvSpPr>
        <dsp:cNvPr id="0" name=""/>
        <dsp:cNvSpPr/>
      </dsp:nvSpPr>
      <dsp:spPr>
        <a:xfrm>
          <a:off x="2528318" y="211849"/>
          <a:ext cx="4145553" cy="4145553"/>
        </a:xfrm>
        <a:prstGeom prst="blockArc">
          <a:avLst>
            <a:gd name="adj1" fmla="val 815781"/>
            <a:gd name="adj2" fmla="val 2393228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259D0-8CE2-4247-94A3-D72965D38A9C}">
      <dsp:nvSpPr>
        <dsp:cNvPr id="0" name=""/>
        <dsp:cNvSpPr/>
      </dsp:nvSpPr>
      <dsp:spPr>
        <a:xfrm>
          <a:off x="2470984" y="670506"/>
          <a:ext cx="4145553" cy="4145553"/>
        </a:xfrm>
        <a:prstGeom prst="blockArc">
          <a:avLst>
            <a:gd name="adj1" fmla="val 20236894"/>
            <a:gd name="adj2" fmla="val 39247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4B5971-C280-469E-B6BF-D73BD05FEA60}">
      <dsp:nvSpPr>
        <dsp:cNvPr id="0" name=""/>
        <dsp:cNvSpPr/>
      </dsp:nvSpPr>
      <dsp:spPr>
        <a:xfrm>
          <a:off x="2340247" y="218430"/>
          <a:ext cx="4145553" cy="4145553"/>
        </a:xfrm>
        <a:prstGeom prst="blockArc">
          <a:avLst>
            <a:gd name="adj1" fmla="val 19599046"/>
            <a:gd name="adj2" fmla="val 21027557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AEBEF5-2513-4676-9E22-F99DBD281B8D}">
      <dsp:nvSpPr>
        <dsp:cNvPr id="0" name=""/>
        <dsp:cNvSpPr/>
      </dsp:nvSpPr>
      <dsp:spPr>
        <a:xfrm>
          <a:off x="2192339" y="-47349"/>
          <a:ext cx="4145553" cy="4145553"/>
        </a:xfrm>
        <a:prstGeom prst="blockArc">
          <a:avLst>
            <a:gd name="adj1" fmla="val 18554095"/>
            <a:gd name="adj2" fmla="val 20109420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AAB78-3CC2-4153-B0B2-AA3142ED2A3A}">
      <dsp:nvSpPr>
        <dsp:cNvPr id="0" name=""/>
        <dsp:cNvSpPr/>
      </dsp:nvSpPr>
      <dsp:spPr>
        <a:xfrm>
          <a:off x="2633100" y="227619"/>
          <a:ext cx="4145553" cy="4145553"/>
        </a:xfrm>
        <a:prstGeom prst="blockArc">
          <a:avLst>
            <a:gd name="adj1" fmla="val 15738827"/>
            <a:gd name="adj2" fmla="val 17680855"/>
            <a:gd name="adj3" fmla="val 21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99D7C-8CD2-4B26-ACDE-FCFC100A2CD4}">
      <dsp:nvSpPr>
        <dsp:cNvPr id="0" name=""/>
        <dsp:cNvSpPr/>
      </dsp:nvSpPr>
      <dsp:spPr>
        <a:xfrm>
          <a:off x="3210123" y="1287718"/>
          <a:ext cx="2200079" cy="2062204"/>
        </a:xfrm>
        <a:prstGeom prst="ellips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CT PRODEV COGEF</a:t>
          </a:r>
          <a:endParaRPr lang="en-US" sz="3200" b="1" kern="1200" dirty="0"/>
        </a:p>
      </dsp:txBody>
      <dsp:txXfrm>
        <a:off x="3532317" y="1589721"/>
        <a:ext cx="1555691" cy="1458198"/>
      </dsp:txXfrm>
    </dsp:sp>
    <dsp:sp modelId="{4CA1CD09-7D59-42E5-8A1D-70C45FFC069C}">
      <dsp:nvSpPr>
        <dsp:cNvPr id="0" name=""/>
        <dsp:cNvSpPr/>
      </dsp:nvSpPr>
      <dsp:spPr>
        <a:xfrm>
          <a:off x="3886201" y="-29938"/>
          <a:ext cx="1090812" cy="5962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GPR</a:t>
          </a:r>
          <a:endParaRPr lang="en-US" sz="1200" b="1" kern="1200" dirty="0"/>
        </a:p>
      </dsp:txBody>
      <dsp:txXfrm>
        <a:off x="4045947" y="57375"/>
        <a:ext cx="771320" cy="421583"/>
      </dsp:txXfrm>
    </dsp:sp>
    <dsp:sp modelId="{D20B535D-586C-4D5E-B6DA-BA5258120260}">
      <dsp:nvSpPr>
        <dsp:cNvPr id="0" name=""/>
        <dsp:cNvSpPr/>
      </dsp:nvSpPr>
      <dsp:spPr>
        <a:xfrm>
          <a:off x="4854136" y="97519"/>
          <a:ext cx="1416042" cy="6791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IPSAS</a:t>
          </a:r>
          <a:endParaRPr lang="en-US" sz="1200" b="1" kern="1200" dirty="0"/>
        </a:p>
      </dsp:txBody>
      <dsp:txXfrm>
        <a:off x="5061511" y="196972"/>
        <a:ext cx="1001292" cy="480204"/>
      </dsp:txXfrm>
    </dsp:sp>
    <dsp:sp modelId="{A0075D4D-ECF5-4550-B0A4-2E132728F108}">
      <dsp:nvSpPr>
        <dsp:cNvPr id="0" name=""/>
        <dsp:cNvSpPr/>
      </dsp:nvSpPr>
      <dsp:spPr>
        <a:xfrm>
          <a:off x="5177097" y="828638"/>
          <a:ext cx="1897819" cy="6704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GASTOS</a:t>
          </a:r>
          <a:endParaRPr lang="en-US" sz="1200" b="1" kern="1200" dirty="0"/>
        </a:p>
      </dsp:txBody>
      <dsp:txXfrm>
        <a:off x="5455026" y="926828"/>
        <a:ext cx="1341961" cy="474102"/>
      </dsp:txXfrm>
    </dsp:sp>
    <dsp:sp modelId="{9C4ADAEF-63CA-477B-8770-D6051A6304C7}">
      <dsp:nvSpPr>
        <dsp:cNvPr id="0" name=""/>
        <dsp:cNvSpPr/>
      </dsp:nvSpPr>
      <dsp:spPr>
        <a:xfrm>
          <a:off x="5486403" y="1616074"/>
          <a:ext cx="1897819" cy="6704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WORKSHOPS SEMINÁRIOS  </a:t>
          </a:r>
          <a:endParaRPr lang="en-US" sz="1200" b="1" kern="1200" dirty="0"/>
        </a:p>
      </dsp:txBody>
      <dsp:txXfrm>
        <a:off x="5764332" y="1714264"/>
        <a:ext cx="1341961" cy="474102"/>
      </dsp:txXfrm>
    </dsp:sp>
    <dsp:sp modelId="{9CDEC905-33F4-4E20-8234-E258DF8FABEB}">
      <dsp:nvSpPr>
        <dsp:cNvPr id="0" name=""/>
        <dsp:cNvSpPr/>
      </dsp:nvSpPr>
      <dsp:spPr>
        <a:xfrm>
          <a:off x="5791207" y="2340499"/>
          <a:ext cx="1606148" cy="8523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RELAÇOES INSTITUCIONAIS</a:t>
          </a:r>
          <a:endParaRPr lang="en-US" sz="1200" b="1" kern="1200" dirty="0"/>
        </a:p>
      </dsp:txBody>
      <dsp:txXfrm>
        <a:off x="6026422" y="2465329"/>
        <a:ext cx="1135718" cy="602730"/>
      </dsp:txXfrm>
    </dsp:sp>
    <dsp:sp modelId="{3FB4703D-2C4A-4F58-AE9E-5E8184A6D352}">
      <dsp:nvSpPr>
        <dsp:cNvPr id="0" name=""/>
        <dsp:cNvSpPr/>
      </dsp:nvSpPr>
      <dsp:spPr>
        <a:xfrm>
          <a:off x="5410206" y="3216277"/>
          <a:ext cx="1528748" cy="766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SEFAZ NACIONAL TEC e JURIDICO</a:t>
          </a:r>
          <a:endParaRPr lang="en-US" sz="1200" b="1" kern="1200" dirty="0"/>
        </a:p>
      </dsp:txBody>
      <dsp:txXfrm>
        <a:off x="5634086" y="3328568"/>
        <a:ext cx="1080988" cy="542191"/>
      </dsp:txXfrm>
    </dsp:sp>
    <dsp:sp modelId="{FAC265D4-8428-41FC-B7EC-33749CD4E8F4}">
      <dsp:nvSpPr>
        <dsp:cNvPr id="0" name=""/>
        <dsp:cNvSpPr/>
      </dsp:nvSpPr>
      <dsp:spPr>
        <a:xfrm>
          <a:off x="4648202" y="3825882"/>
          <a:ext cx="1173632" cy="7682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SOFTWARE GESTÃO</a:t>
          </a:r>
          <a:endParaRPr lang="en-US" sz="1200" b="1" kern="1200" dirty="0"/>
        </a:p>
      </dsp:txBody>
      <dsp:txXfrm>
        <a:off x="4820076" y="3938390"/>
        <a:ext cx="829884" cy="543238"/>
      </dsp:txXfrm>
    </dsp:sp>
    <dsp:sp modelId="{83DF5AC5-387D-4155-845D-0963851389BD}">
      <dsp:nvSpPr>
        <dsp:cNvPr id="0" name=""/>
        <dsp:cNvSpPr/>
      </dsp:nvSpPr>
      <dsp:spPr>
        <a:xfrm>
          <a:off x="2895600" y="3952788"/>
          <a:ext cx="1713176" cy="7141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INDICADORES E PESQUISA</a:t>
          </a:r>
          <a:endParaRPr lang="en-US" sz="1200" b="1" kern="1200" dirty="0"/>
        </a:p>
      </dsp:txBody>
      <dsp:txXfrm>
        <a:off x="3146489" y="4057379"/>
        <a:ext cx="1211398" cy="505012"/>
      </dsp:txXfrm>
    </dsp:sp>
    <dsp:sp modelId="{AEAAFBD8-A365-4192-9DBE-A221E049AF44}">
      <dsp:nvSpPr>
        <dsp:cNvPr id="0" name=""/>
        <dsp:cNvSpPr/>
      </dsp:nvSpPr>
      <dsp:spPr>
        <a:xfrm>
          <a:off x="1885178" y="3484493"/>
          <a:ext cx="1564157" cy="621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ITCF II PILOTO</a:t>
          </a:r>
          <a:endParaRPr lang="en-US" sz="1200" b="1" kern="1200" dirty="0"/>
        </a:p>
      </dsp:txBody>
      <dsp:txXfrm>
        <a:off x="2114243" y="3575538"/>
        <a:ext cx="1106027" cy="439604"/>
      </dsp:txXfrm>
    </dsp:sp>
    <dsp:sp modelId="{9F553840-6F4D-48FB-B478-D5F1943CBCFC}">
      <dsp:nvSpPr>
        <dsp:cNvPr id="0" name=""/>
        <dsp:cNvSpPr/>
      </dsp:nvSpPr>
      <dsp:spPr>
        <a:xfrm>
          <a:off x="1622061" y="2662605"/>
          <a:ext cx="1541413" cy="766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ITCF</a:t>
          </a:r>
          <a:endParaRPr lang="en-US" sz="1200" b="1" kern="1200" dirty="0"/>
        </a:p>
      </dsp:txBody>
      <dsp:txXfrm>
        <a:off x="1847796" y="2774896"/>
        <a:ext cx="1089943" cy="542191"/>
      </dsp:txXfrm>
    </dsp:sp>
    <dsp:sp modelId="{430F3742-0E03-48E2-A5B3-DE1DABA6A369}">
      <dsp:nvSpPr>
        <dsp:cNvPr id="0" name=""/>
        <dsp:cNvSpPr/>
      </dsp:nvSpPr>
      <dsp:spPr>
        <a:xfrm>
          <a:off x="1465050" y="1574193"/>
          <a:ext cx="1618820" cy="994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 SEMINÁRIOS INTERNACIONAIS</a:t>
          </a:r>
          <a:endParaRPr lang="en-US" sz="1200" b="1" kern="1200" dirty="0"/>
        </a:p>
      </dsp:txBody>
      <dsp:txXfrm>
        <a:off x="1702121" y="1719892"/>
        <a:ext cx="1144678" cy="703497"/>
      </dsp:txXfrm>
    </dsp:sp>
    <dsp:sp modelId="{67EE3F47-B09D-456F-A395-9656E12B44CB}">
      <dsp:nvSpPr>
        <dsp:cNvPr id="0" name=""/>
        <dsp:cNvSpPr/>
      </dsp:nvSpPr>
      <dsp:spPr>
        <a:xfrm>
          <a:off x="1676399" y="625475"/>
          <a:ext cx="1541413" cy="926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AVALIAÇÃO DO PROFISCO</a:t>
          </a:r>
          <a:endParaRPr lang="en-US" sz="1200" b="1" kern="1200" dirty="0"/>
        </a:p>
      </dsp:txBody>
      <dsp:txXfrm>
        <a:off x="1902134" y="761216"/>
        <a:ext cx="1089943" cy="655415"/>
      </dsp:txXfrm>
    </dsp:sp>
    <dsp:sp modelId="{B64CB623-DB63-4DE2-BAF6-C810DCE63DC3}">
      <dsp:nvSpPr>
        <dsp:cNvPr id="0" name=""/>
        <dsp:cNvSpPr/>
      </dsp:nvSpPr>
      <dsp:spPr>
        <a:xfrm>
          <a:off x="2590805" y="92083"/>
          <a:ext cx="1306950" cy="640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TRILHAS</a:t>
          </a:r>
          <a:endParaRPr lang="en-US" sz="1200" b="1" kern="1200" dirty="0"/>
        </a:p>
      </dsp:txBody>
      <dsp:txXfrm>
        <a:off x="2782203" y="185945"/>
        <a:ext cx="924154" cy="45320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A2B390-FAE9-4474-888F-6D0ADF6FF93E}">
      <dsp:nvSpPr>
        <dsp:cNvPr id="0" name=""/>
        <dsp:cNvSpPr/>
      </dsp:nvSpPr>
      <dsp:spPr>
        <a:xfrm>
          <a:off x="0" y="0"/>
          <a:ext cx="2445881" cy="113611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1. Monitoramento e avaliação do Programa</a:t>
          </a:r>
          <a:endParaRPr lang="pt-BR" sz="1800" kern="1200" dirty="0"/>
        </a:p>
      </dsp:txBody>
      <dsp:txXfrm>
        <a:off x="0" y="0"/>
        <a:ext cx="2161853" cy="113611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49EB5-76D5-4B6C-898B-D40693C83C0E}">
      <dsp:nvSpPr>
        <dsp:cNvPr id="0" name=""/>
        <dsp:cNvSpPr/>
      </dsp:nvSpPr>
      <dsp:spPr>
        <a:xfrm>
          <a:off x="5672" y="0"/>
          <a:ext cx="5802769" cy="70330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0" kern="1200" dirty="0" smtClean="0"/>
            <a:t>Apuração e atualização do marco de indicadores para monitoramento e avaliação do Programa</a:t>
          </a:r>
          <a:endParaRPr lang="pt-BR" sz="1600" b="0" kern="1200" dirty="0"/>
        </a:p>
      </dsp:txBody>
      <dsp:txXfrm>
        <a:off x="5672" y="0"/>
        <a:ext cx="5626942" cy="703309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62CB1-4567-403D-AFC7-5A6293A22595}">
      <dsp:nvSpPr>
        <dsp:cNvPr id="0" name=""/>
        <dsp:cNvSpPr/>
      </dsp:nvSpPr>
      <dsp:spPr>
        <a:xfrm>
          <a:off x="0" y="0"/>
          <a:ext cx="5728603" cy="80722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0" i="0" kern="1200" dirty="0" smtClean="0">
              <a:solidFill>
                <a:schemeClr val="bg1"/>
              </a:solidFill>
            </a:rPr>
            <a:t>Avaliações intermediárias e final com base em metodologias de desempenho, impacto (arrecadação e gasto público) e custo-benefício dos projetos e do programa</a:t>
          </a:r>
          <a:endParaRPr lang="pt-BR" sz="1600" b="0" i="0" kern="1200" dirty="0">
            <a:solidFill>
              <a:schemeClr val="bg1"/>
            </a:solidFill>
          </a:endParaRPr>
        </a:p>
      </dsp:txBody>
      <dsp:txXfrm>
        <a:off x="0" y="0"/>
        <a:ext cx="5526797" cy="80722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49EB5-76D5-4B6C-898B-D40693C83C0E}">
      <dsp:nvSpPr>
        <dsp:cNvPr id="0" name=""/>
        <dsp:cNvSpPr/>
      </dsp:nvSpPr>
      <dsp:spPr>
        <a:xfrm>
          <a:off x="5628" y="0"/>
          <a:ext cx="5757800" cy="72008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0" i="0" kern="1200" dirty="0" smtClean="0">
              <a:solidFill>
                <a:schemeClr val="bg1"/>
              </a:solidFill>
            </a:rPr>
            <a:t>Simplificação de normas e procedimentos para cumprimento de obrigações tributárias, principal e acessórias </a:t>
          </a:r>
          <a:endParaRPr lang="pt-BR" sz="1500" b="0" i="0" kern="1200" dirty="0">
            <a:solidFill>
              <a:schemeClr val="bg1"/>
            </a:solidFill>
          </a:endParaRPr>
        </a:p>
      </dsp:txBody>
      <dsp:txXfrm>
        <a:off x="5628" y="0"/>
        <a:ext cx="5577780" cy="7200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62CB1-4567-403D-AFC7-5A6293A22595}">
      <dsp:nvSpPr>
        <dsp:cNvPr id="0" name=""/>
        <dsp:cNvSpPr/>
      </dsp:nvSpPr>
      <dsp:spPr>
        <a:xfrm>
          <a:off x="0" y="0"/>
          <a:ext cx="5684208" cy="5760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0" i="0" kern="1200" dirty="0" smtClean="0">
              <a:solidFill>
                <a:schemeClr val="bg1"/>
              </a:solidFill>
            </a:rPr>
            <a:t>Gerenciamento nacional da recepção, atualização e tratamento de documentos fiscais eletrônicos (SEFAZ Nacional)</a:t>
          </a:r>
          <a:endParaRPr lang="pt-BR" sz="1500" b="0" i="0" kern="1200" dirty="0">
            <a:solidFill>
              <a:schemeClr val="bg1"/>
            </a:solidFill>
          </a:endParaRPr>
        </a:p>
      </dsp:txBody>
      <dsp:txXfrm>
        <a:off x="0" y="0"/>
        <a:ext cx="5540192" cy="576064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49EB5-76D5-4B6C-898B-D40693C83C0E}">
      <dsp:nvSpPr>
        <dsp:cNvPr id="0" name=""/>
        <dsp:cNvSpPr/>
      </dsp:nvSpPr>
      <dsp:spPr>
        <a:xfrm>
          <a:off x="0" y="0"/>
          <a:ext cx="5639097" cy="5656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0" i="0" kern="1200" dirty="0" smtClean="0">
              <a:solidFill>
                <a:schemeClr val="bg1"/>
              </a:solidFill>
            </a:rPr>
            <a:t>Fortalecimento do Instituto de Estudos Fiscais dos Estados (IEFE)</a:t>
          </a:r>
          <a:endParaRPr lang="pt-BR" sz="1500" b="0" i="0" kern="1200" dirty="0">
            <a:solidFill>
              <a:schemeClr val="bg1"/>
            </a:solidFill>
          </a:endParaRPr>
        </a:p>
      </dsp:txBody>
      <dsp:txXfrm>
        <a:off x="0" y="0"/>
        <a:ext cx="5497691" cy="56562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A2B390-FAE9-4474-888F-6D0ADF6FF93E}">
      <dsp:nvSpPr>
        <dsp:cNvPr id="0" name=""/>
        <dsp:cNvSpPr/>
      </dsp:nvSpPr>
      <dsp:spPr>
        <a:xfrm>
          <a:off x="0" y="0"/>
          <a:ext cx="2445881" cy="140425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3. Formulação e desenvolvimento de produtos vinculados aos resultados do Programa</a:t>
          </a:r>
          <a:endParaRPr lang="pt-BR" sz="1800" b="1" kern="1200" dirty="0"/>
        </a:p>
      </dsp:txBody>
      <dsp:txXfrm>
        <a:off x="0" y="0"/>
        <a:ext cx="2094817" cy="1404255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49EB5-76D5-4B6C-898B-D40693C83C0E}">
      <dsp:nvSpPr>
        <dsp:cNvPr id="0" name=""/>
        <dsp:cNvSpPr/>
      </dsp:nvSpPr>
      <dsp:spPr>
        <a:xfrm>
          <a:off x="5391" y="0"/>
          <a:ext cx="5515860" cy="134145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0" i="0" kern="1200" dirty="0" smtClean="0">
              <a:solidFill>
                <a:schemeClr val="bg1"/>
              </a:solidFill>
            </a:rPr>
            <a:t>Especificação para desenvolvimento e/ou avaliação para customização de sistemas tais como: Administração financeira, Custos públicos, Processo tributário eletrônico, Compras governamentais</a:t>
          </a:r>
          <a:endParaRPr lang="pt-BR" sz="1500" b="0" i="0" kern="1200" dirty="0">
            <a:solidFill>
              <a:schemeClr val="bg1"/>
            </a:solidFill>
          </a:endParaRPr>
        </a:p>
      </dsp:txBody>
      <dsp:txXfrm>
        <a:off x="5391" y="0"/>
        <a:ext cx="5180496" cy="1341455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62CB1-4567-403D-AFC7-5A6293A22595}">
      <dsp:nvSpPr>
        <dsp:cNvPr id="0" name=""/>
        <dsp:cNvSpPr/>
      </dsp:nvSpPr>
      <dsp:spPr>
        <a:xfrm>
          <a:off x="0" y="0"/>
          <a:ext cx="5556424" cy="11440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0" i="0" kern="1200" dirty="0" smtClean="0">
              <a:solidFill>
                <a:schemeClr val="bg1"/>
              </a:solidFill>
            </a:rPr>
            <a:t>Definição de metodologias em áreas tais como: Riscos operacionais e fiscais, Projeção de arrecadação, Avaliação do gasto público, Avaliação de investimentos, Desempenho fiscal</a:t>
          </a:r>
          <a:endParaRPr lang="pt-BR" sz="1500" b="0" i="0" kern="1200" dirty="0">
            <a:solidFill>
              <a:schemeClr val="bg1"/>
            </a:solidFill>
          </a:endParaRPr>
        </a:p>
      </dsp:txBody>
      <dsp:txXfrm>
        <a:off x="0" y="0"/>
        <a:ext cx="5270406" cy="114407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49EB5-76D5-4B6C-898B-D40693C83C0E}">
      <dsp:nvSpPr>
        <dsp:cNvPr id="0" name=""/>
        <dsp:cNvSpPr/>
      </dsp:nvSpPr>
      <dsp:spPr>
        <a:xfrm>
          <a:off x="0" y="0"/>
          <a:ext cx="5584265" cy="118718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0" i="0" kern="1200" dirty="0" smtClean="0">
              <a:solidFill>
                <a:schemeClr val="bg1"/>
              </a:solidFill>
            </a:rPr>
            <a:t>Elaboração de modelo gerenciais em áreas tais como: Planejamento estratégico, Desempenho institucional, Capacitação com base em competências, Formação de sucessores, Transparência e Satisfação do contribuinte</a:t>
          </a:r>
          <a:endParaRPr lang="pt-BR" sz="1500" b="0" i="0" kern="1200" dirty="0">
            <a:solidFill>
              <a:schemeClr val="bg1"/>
            </a:solidFill>
          </a:endParaRPr>
        </a:p>
      </dsp:txBody>
      <dsp:txXfrm>
        <a:off x="0" y="0"/>
        <a:ext cx="5287470" cy="11871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821F68-1396-4180-B1BC-A9CCC5204BCB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240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0888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5700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7663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79625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E4A9DC-5912-4629-9890-3C9026885406}" type="slidenum">
              <a:rPr lang="es-ES_tradnl" altLang="es-ES_tradnl"/>
              <a:pPr eaLnBrk="1" hangingPunct="1"/>
              <a:t>3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1364354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0888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5700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7663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79625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09FF0E-ECDA-4A8E-B904-8DEEEF9B421A}" type="slidenum">
              <a:rPr lang="es-ES_tradnl" altLang="es-ES_tradnl"/>
              <a:pPr eaLnBrk="1" hangingPunct="1"/>
              <a:t>4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1276428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0888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5700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7663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79625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19C030-191D-4E2D-BBB8-A13E7DD859A4}" type="slidenum">
              <a:rPr lang="es-ES_tradnl" altLang="es-ES_tradnl"/>
              <a:pPr eaLnBrk="1" hangingPunct="1"/>
              <a:t>5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4163035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0888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5700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7663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79625" indent="-2301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E4A9DC-5912-4629-9890-3C9026885406}" type="slidenum">
              <a:rPr lang="es-ES_tradnl" altLang="es-ES_tradnl"/>
              <a:pPr eaLnBrk="1" hangingPunct="1"/>
              <a:t>6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182717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1065D-2087-404A-924C-5E83EF15C55C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C355C-E8A2-4A6D-8065-05C0752BB4C0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10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AE8A2-DEAA-4358-AF91-EF65B019C8B0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C6A2B-1F06-466E-8DEA-0FF409978A9D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87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9A326-0E6F-439F-ABB8-9E78F6F21565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5E10-616E-4E65-93AD-B6246070247D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683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 rot="10800000">
            <a:off x="-19050" y="14288"/>
            <a:ext cx="4489450" cy="3270250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30000">
                <a:schemeClr val="accent6">
                  <a:lumMod val="40000"/>
                  <a:lumOff val="60000"/>
                </a:schemeClr>
              </a:gs>
              <a:gs pos="69000">
                <a:schemeClr val="bg1"/>
              </a:gs>
              <a:gs pos="49000">
                <a:schemeClr val="accent6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3" name="Retângulo 2"/>
          <p:cNvSpPr/>
          <p:nvPr userDrawn="1"/>
        </p:nvSpPr>
        <p:spPr>
          <a:xfrm>
            <a:off x="2193925" y="3679825"/>
            <a:ext cx="6950075" cy="1981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4" name="Retângulo 3"/>
          <p:cNvSpPr/>
          <p:nvPr userDrawn="1"/>
        </p:nvSpPr>
        <p:spPr>
          <a:xfrm>
            <a:off x="3635375" y="3141663"/>
            <a:ext cx="5473700" cy="223202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/>
          </a:blip>
          <a:srcRect b="-3346"/>
          <a:stretch>
            <a:fillRect/>
          </a:stretch>
        </p:blipFill>
        <p:spPr bwMode="auto">
          <a:xfrm>
            <a:off x="-19879" y="64052"/>
            <a:ext cx="4608000" cy="3364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36512" y="3280901"/>
            <a:ext cx="1872208" cy="360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Data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AA9E098-9B35-4DE9-B98D-ED88C12F42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382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 userDrawn="1"/>
        </p:nvSpPr>
        <p:spPr>
          <a:xfrm>
            <a:off x="7524750" y="0"/>
            <a:ext cx="1619250" cy="765175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30000">
                <a:schemeClr val="accent6">
                  <a:lumMod val="40000"/>
                  <a:lumOff val="60000"/>
                </a:schemeClr>
              </a:gs>
              <a:gs pos="69000">
                <a:schemeClr val="bg1"/>
              </a:gs>
              <a:gs pos="49000">
                <a:schemeClr val="accent6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4" name="Retângulo 3"/>
          <p:cNvSpPr/>
          <p:nvPr userDrawn="1"/>
        </p:nvSpPr>
        <p:spPr>
          <a:xfrm>
            <a:off x="0" y="0"/>
            <a:ext cx="7775575" cy="5921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 userDrawn="1"/>
        </p:nvSpPr>
        <p:spPr>
          <a:xfrm>
            <a:off x="0" y="476250"/>
            <a:ext cx="7775575" cy="7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 userDrawn="1"/>
        </p:nvSpPr>
        <p:spPr>
          <a:xfrm>
            <a:off x="0" y="476250"/>
            <a:ext cx="7775575" cy="365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/>
          </a:blip>
          <a:srcRect b="-3346"/>
          <a:stretch>
            <a:fillRect/>
          </a:stretch>
        </p:blipFill>
        <p:spPr bwMode="auto">
          <a:xfrm>
            <a:off x="7776000" y="-10302"/>
            <a:ext cx="1368000" cy="9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luxograma: Atraso 7"/>
          <p:cNvSpPr/>
          <p:nvPr userDrawn="1"/>
        </p:nvSpPr>
        <p:spPr>
          <a:xfrm flipH="1">
            <a:off x="7596336" y="-10302"/>
            <a:ext cx="179664" cy="785703"/>
          </a:xfrm>
          <a:prstGeom prst="flowChartDelay">
            <a:avLst/>
          </a:prstGeom>
          <a:solidFill>
            <a:schemeClr val="bg1"/>
          </a:solidFill>
          <a:ln>
            <a:noFill/>
          </a:ln>
          <a:effectLst>
            <a:glow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4932363" y="549275"/>
            <a:ext cx="275431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7668344" cy="476672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0"/>
          </p:nvPr>
        </p:nvSpPr>
        <p:spPr>
          <a:xfrm>
            <a:off x="8675688" y="6475413"/>
            <a:ext cx="468312" cy="365125"/>
          </a:xfr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B8AFEBE-CF27-4B5E-A995-098CE2E3AD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12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A4E79-6D1F-425D-84AA-D7E1083AF17D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6766A-A012-4DAB-8F06-B91A8F3FE276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3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86D1-D716-4C34-B45F-C10193ABDF8E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AB653-5B31-4F03-8C73-6819C4A7029E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14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F83A9-7367-41C5-B1D1-A1B4E6C3E380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976D-53DD-4B63-BA4F-460A920D620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90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5864A-0C2F-4CE5-B453-882BE8798C02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834F2-0181-4CC4-9654-365D5D9EA704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0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BE86E-C05B-4FC3-84D5-CA01F5C94511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6C5-3700-44BB-A563-B54335E987BE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9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1BAE3-5AFB-4F0C-92C2-25113A95D5EC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2D633-92CE-4636-9884-B0BEF5097864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06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AE8CC-8222-471B-8421-FDFC68E38FDB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1D2BC-9174-419C-814D-5A93ADBB05D0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2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453E9-8665-428B-B3CE-9018FB8DD0FA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17F5C-0254-45BE-93F4-B69A8A91BE49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59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3075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571FD9-1561-4569-836C-727FDE13C8C9}" type="datetime1">
              <a:rPr lang="en-US" altLang="en-US"/>
              <a:pPr>
                <a:defRPr/>
              </a:pPr>
              <a:t>9/10/2015</a:t>
            </a:fld>
            <a:endParaRPr lang="en-US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This is a test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F76541-5D75-4B15-B02E-815D2FB0B87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22" r:id="rId12"/>
    <p:sldLayoutId id="2147483823" r:id="rId13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6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6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image" Target="../media/image6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image" Target="../media/image6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12" Type="http://schemas.openxmlformats.org/officeDocument/2006/relationships/image" Target="../media/image6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diagramLayout" Target="../diagrams/layout16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diagramData" Target="../diagrams/data16.xml"/><Relationship Id="rId17" Type="http://schemas.openxmlformats.org/officeDocument/2006/relationships/image" Target="../media/image6.jpeg"/><Relationship Id="rId2" Type="http://schemas.openxmlformats.org/officeDocument/2006/relationships/diagramData" Target="../diagrams/data14.xml"/><Relationship Id="rId16" Type="http://schemas.microsoft.com/office/2007/relationships/diagramDrawing" Target="../diagrams/drawing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5" Type="http://schemas.openxmlformats.org/officeDocument/2006/relationships/diagramColors" Target="../diagrams/colors16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Relationship Id="rId1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12" Type="http://schemas.openxmlformats.org/officeDocument/2006/relationships/image" Target="../media/image6.jpe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6.jpe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Layout" Target="../diagrams/layout20.xml"/><Relationship Id="rId7" Type="http://schemas.openxmlformats.org/officeDocument/2006/relationships/image" Target="../media/image6.jpe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7" Type="http://schemas.openxmlformats.org/officeDocument/2006/relationships/image" Target="../media/image6.jpe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4.xml"/><Relationship Id="rId3" Type="http://schemas.openxmlformats.org/officeDocument/2006/relationships/diagramLayout" Target="../diagrams/layout23.xml"/><Relationship Id="rId7" Type="http://schemas.openxmlformats.org/officeDocument/2006/relationships/image" Target="../media/image6.jpeg"/><Relationship Id="rId12" Type="http://schemas.microsoft.com/office/2007/relationships/diagramDrawing" Target="../diagrams/drawing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3.xml"/><Relationship Id="rId11" Type="http://schemas.openxmlformats.org/officeDocument/2006/relationships/diagramColors" Target="../diagrams/colors24.xml"/><Relationship Id="rId5" Type="http://schemas.openxmlformats.org/officeDocument/2006/relationships/diagramColors" Target="../diagrams/colors23.xml"/><Relationship Id="rId10" Type="http://schemas.openxmlformats.org/officeDocument/2006/relationships/diagramQuickStyle" Target="../diagrams/quickStyle24.xml"/><Relationship Id="rId4" Type="http://schemas.openxmlformats.org/officeDocument/2006/relationships/diagramQuickStyle" Target="../diagrams/quickStyle23.xml"/><Relationship Id="rId9" Type="http://schemas.openxmlformats.org/officeDocument/2006/relationships/diagramLayout" Target="../diagrams/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7" Type="http://schemas.openxmlformats.org/officeDocument/2006/relationships/image" Target="../media/image6.jpeg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7.xml"/><Relationship Id="rId13" Type="http://schemas.openxmlformats.org/officeDocument/2006/relationships/diagramData" Target="../diagrams/data28.xml"/><Relationship Id="rId18" Type="http://schemas.openxmlformats.org/officeDocument/2006/relationships/diagramData" Target="../diagrams/data29.xml"/><Relationship Id="rId26" Type="http://schemas.openxmlformats.org/officeDocument/2006/relationships/diagramColors" Target="../diagrams/colors30.xml"/><Relationship Id="rId3" Type="http://schemas.openxmlformats.org/officeDocument/2006/relationships/diagramData" Target="../diagrams/data26.xml"/><Relationship Id="rId21" Type="http://schemas.openxmlformats.org/officeDocument/2006/relationships/diagramColors" Target="../diagrams/colors29.xml"/><Relationship Id="rId7" Type="http://schemas.microsoft.com/office/2007/relationships/diagramDrawing" Target="../diagrams/drawing26.xml"/><Relationship Id="rId12" Type="http://schemas.microsoft.com/office/2007/relationships/diagramDrawing" Target="../diagrams/drawing27.xml"/><Relationship Id="rId17" Type="http://schemas.microsoft.com/office/2007/relationships/diagramDrawing" Target="../diagrams/drawing28.xml"/><Relationship Id="rId25" Type="http://schemas.openxmlformats.org/officeDocument/2006/relationships/diagramQuickStyle" Target="../diagrams/quickStyle30.xml"/><Relationship Id="rId2" Type="http://schemas.openxmlformats.org/officeDocument/2006/relationships/image" Target="../media/image6.jpeg"/><Relationship Id="rId16" Type="http://schemas.openxmlformats.org/officeDocument/2006/relationships/diagramColors" Target="../diagrams/colors28.xml"/><Relationship Id="rId20" Type="http://schemas.openxmlformats.org/officeDocument/2006/relationships/diagramQuickStyle" Target="../diagrams/quickStyle29.xml"/><Relationship Id="rId29" Type="http://schemas.openxmlformats.org/officeDocument/2006/relationships/diagramLayout" Target="../diagrams/layout3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6.xml"/><Relationship Id="rId11" Type="http://schemas.openxmlformats.org/officeDocument/2006/relationships/diagramColors" Target="../diagrams/colors27.xml"/><Relationship Id="rId24" Type="http://schemas.openxmlformats.org/officeDocument/2006/relationships/diagramLayout" Target="../diagrams/layout30.xml"/><Relationship Id="rId32" Type="http://schemas.microsoft.com/office/2007/relationships/diagramDrawing" Target="../diagrams/drawing31.xml"/><Relationship Id="rId5" Type="http://schemas.openxmlformats.org/officeDocument/2006/relationships/diagramQuickStyle" Target="../diagrams/quickStyle26.xml"/><Relationship Id="rId15" Type="http://schemas.openxmlformats.org/officeDocument/2006/relationships/diagramQuickStyle" Target="../diagrams/quickStyle28.xml"/><Relationship Id="rId23" Type="http://schemas.openxmlformats.org/officeDocument/2006/relationships/diagramData" Target="../diagrams/data30.xml"/><Relationship Id="rId28" Type="http://schemas.openxmlformats.org/officeDocument/2006/relationships/diagramData" Target="../diagrams/data31.xml"/><Relationship Id="rId10" Type="http://schemas.openxmlformats.org/officeDocument/2006/relationships/diagramQuickStyle" Target="../diagrams/quickStyle27.xml"/><Relationship Id="rId19" Type="http://schemas.openxmlformats.org/officeDocument/2006/relationships/diagramLayout" Target="../diagrams/layout29.xml"/><Relationship Id="rId31" Type="http://schemas.openxmlformats.org/officeDocument/2006/relationships/diagramColors" Target="../diagrams/colors31.xml"/><Relationship Id="rId4" Type="http://schemas.openxmlformats.org/officeDocument/2006/relationships/diagramLayout" Target="../diagrams/layout26.xml"/><Relationship Id="rId9" Type="http://schemas.openxmlformats.org/officeDocument/2006/relationships/diagramLayout" Target="../diagrams/layout27.xml"/><Relationship Id="rId14" Type="http://schemas.openxmlformats.org/officeDocument/2006/relationships/diagramLayout" Target="../diagrams/layout28.xml"/><Relationship Id="rId22" Type="http://schemas.microsoft.com/office/2007/relationships/diagramDrawing" Target="../diagrams/drawing29.xml"/><Relationship Id="rId27" Type="http://schemas.microsoft.com/office/2007/relationships/diagramDrawing" Target="../diagrams/drawing30.xml"/><Relationship Id="rId30" Type="http://schemas.openxmlformats.org/officeDocument/2006/relationships/diagramQuickStyle" Target="../diagrams/quickStyle3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3.xml"/><Relationship Id="rId13" Type="http://schemas.openxmlformats.org/officeDocument/2006/relationships/diagramData" Target="../diagrams/data34.xml"/><Relationship Id="rId18" Type="http://schemas.openxmlformats.org/officeDocument/2006/relationships/diagramData" Target="../diagrams/data35.xml"/><Relationship Id="rId3" Type="http://schemas.openxmlformats.org/officeDocument/2006/relationships/diagramData" Target="../diagrams/data32.xml"/><Relationship Id="rId21" Type="http://schemas.openxmlformats.org/officeDocument/2006/relationships/diagramColors" Target="../diagrams/colors35.xml"/><Relationship Id="rId7" Type="http://schemas.microsoft.com/office/2007/relationships/diagramDrawing" Target="../diagrams/drawing32.xml"/><Relationship Id="rId12" Type="http://schemas.microsoft.com/office/2007/relationships/diagramDrawing" Target="../diagrams/drawing33.xml"/><Relationship Id="rId17" Type="http://schemas.microsoft.com/office/2007/relationships/diagramDrawing" Target="../diagrams/drawing34.xml"/><Relationship Id="rId2" Type="http://schemas.openxmlformats.org/officeDocument/2006/relationships/image" Target="../media/image6.jpeg"/><Relationship Id="rId16" Type="http://schemas.openxmlformats.org/officeDocument/2006/relationships/diagramColors" Target="../diagrams/colors34.xml"/><Relationship Id="rId20" Type="http://schemas.openxmlformats.org/officeDocument/2006/relationships/diagramQuickStyle" Target="../diagrams/quickStyle3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2.xml"/><Relationship Id="rId11" Type="http://schemas.openxmlformats.org/officeDocument/2006/relationships/diagramColors" Target="../diagrams/colors33.xml"/><Relationship Id="rId5" Type="http://schemas.openxmlformats.org/officeDocument/2006/relationships/diagramQuickStyle" Target="../diagrams/quickStyle32.xml"/><Relationship Id="rId15" Type="http://schemas.openxmlformats.org/officeDocument/2006/relationships/diagramQuickStyle" Target="../diagrams/quickStyle34.xml"/><Relationship Id="rId10" Type="http://schemas.openxmlformats.org/officeDocument/2006/relationships/diagramQuickStyle" Target="../diagrams/quickStyle33.xml"/><Relationship Id="rId19" Type="http://schemas.openxmlformats.org/officeDocument/2006/relationships/diagramLayout" Target="../diagrams/layout35.xml"/><Relationship Id="rId4" Type="http://schemas.openxmlformats.org/officeDocument/2006/relationships/diagramLayout" Target="../diagrams/layout32.xml"/><Relationship Id="rId9" Type="http://schemas.openxmlformats.org/officeDocument/2006/relationships/diagramLayout" Target="../diagrams/layout33.xml"/><Relationship Id="rId14" Type="http://schemas.openxmlformats.org/officeDocument/2006/relationships/diagramLayout" Target="../diagrams/layout34.xml"/><Relationship Id="rId22" Type="http://schemas.microsoft.com/office/2007/relationships/diagramDrawing" Target="../diagrams/drawing3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macdowell@iadb.org" TargetMode="External"/><Relationship Id="rId2" Type="http://schemas.openxmlformats.org/officeDocument/2006/relationships/hyperlink" Target="mailto:lucianamopimentel@gmail.com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hyperlink" Target="mailto:Soraya.naffah@fazenda.mg.gov.br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2362200"/>
          </a:xfrm>
          <a:prstGeom prst="rect">
            <a:avLst/>
          </a:prstGeom>
          <a:solidFill>
            <a:srgbClr val="41B3DC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848" y="2249859"/>
            <a:ext cx="5791405" cy="1623269"/>
          </a:xfrm>
        </p:spPr>
        <p:txBody>
          <a:bodyPr anchor="t">
            <a:noAutofit/>
          </a:bodyPr>
          <a:lstStyle/>
          <a:p>
            <a:r>
              <a:rPr lang="pt-BR" b="1" cap="small" dirty="0" smtClean="0"/>
              <a:t>Programas e CT:</a:t>
            </a:r>
            <a:br>
              <a:rPr lang="pt-BR" b="1" cap="small" dirty="0" smtClean="0"/>
            </a:br>
            <a:r>
              <a:rPr lang="pt-BR" b="1" cap="small" dirty="0" smtClean="0"/>
              <a:t>PROFISCO (</a:t>
            </a:r>
            <a:r>
              <a:rPr lang="pt-BR" sz="4000" b="1" cap="small" dirty="0" smtClean="0"/>
              <a:t>BR-X1005)</a:t>
            </a:r>
            <a:br>
              <a:rPr lang="pt-BR" sz="4000" b="1" cap="small" dirty="0" smtClean="0"/>
            </a:br>
            <a:r>
              <a:rPr lang="pt-BR" sz="4000" b="1" cap="small" dirty="0" smtClean="0"/>
              <a:t>PROFISCO II (BR-X1039)  </a:t>
            </a:r>
            <a:br>
              <a:rPr lang="pt-BR" sz="4000" b="1" cap="small" dirty="0" smtClean="0"/>
            </a:br>
            <a:r>
              <a:rPr lang="pt-BR" sz="4000" b="1" cap="small" dirty="0" smtClean="0"/>
              <a:t>PRODEV-COGEF (BR-T1145)</a:t>
            </a:r>
            <a:r>
              <a:rPr lang="pt-BR" b="1" cap="small" dirty="0" smtClean="0"/>
              <a:t/>
            </a:r>
            <a:br>
              <a:rPr lang="pt-BR" b="1" cap="small" dirty="0" smtClean="0"/>
            </a:br>
            <a:r>
              <a:rPr lang="pt-BR" b="1" cap="small" dirty="0" smtClean="0"/>
              <a:t/>
            </a:r>
            <a:br>
              <a:rPr lang="pt-BR" b="1" cap="small" dirty="0" smtClean="0"/>
            </a:br>
            <a:r>
              <a:rPr lang="pt-BR" b="1" cap="small" dirty="0" smtClean="0"/>
              <a:t>28ª reunião</a:t>
            </a:r>
            <a:r>
              <a:rPr lang="pt-BR" b="1" cap="small" dirty="0"/>
              <a:t/>
            </a:r>
            <a:br>
              <a:rPr lang="pt-BR" b="1" cap="small" dirty="0"/>
            </a:br>
            <a:r>
              <a:rPr lang="pt-BR" b="1" cap="small" dirty="0"/>
              <a:t/>
            </a:r>
            <a:br>
              <a:rPr lang="pt-BR" b="1" cap="small" dirty="0"/>
            </a:b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 rot="10800000" flipV="1">
            <a:off x="4211960" y="6122987"/>
            <a:ext cx="4283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latin typeface="Calibri" panose="020F0502020204030204" pitchFamily="34" charset="0"/>
                <a:ea typeface="MS PGothic" panose="020B0600070205080204" pitchFamily="34" charset="-128"/>
              </a:rPr>
              <a:t>Florianópolis</a:t>
            </a:r>
            <a:r>
              <a:rPr lang="en-US" altLang="en-US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, 10 de </a:t>
            </a:r>
            <a:r>
              <a:rPr lang="en-US" altLang="en-US" dirty="0" err="1" smtClean="0">
                <a:latin typeface="Calibri" panose="020F0502020204030204" pitchFamily="34" charset="0"/>
                <a:ea typeface="MS PGothic" panose="020B0600070205080204" pitchFamily="34" charset="-128"/>
              </a:rPr>
              <a:t>Setembro</a:t>
            </a:r>
            <a:r>
              <a:rPr lang="en-US" altLang="en-US" dirty="0" smtClean="0">
                <a:latin typeface="Calibri" panose="020F0502020204030204" pitchFamily="34" charset="0"/>
                <a:ea typeface="MS PGothic" panose="020B0600070205080204" pitchFamily="34" charset="-128"/>
              </a:rPr>
              <a:t> de </a:t>
            </a:r>
            <a:r>
              <a:rPr lang="en-US" altLang="en-US" dirty="0">
                <a:latin typeface="Calibri" panose="020F0502020204030204" pitchFamily="34" charset="0"/>
                <a:ea typeface="MS PGothic" panose="020B0600070205080204" pitchFamily="34" charset="-128"/>
              </a:rPr>
              <a:t>2015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6624638"/>
            <a:ext cx="9144000" cy="228600"/>
          </a:xfrm>
          <a:prstGeom prst="rect">
            <a:avLst/>
          </a:prstGeom>
          <a:solidFill>
            <a:srgbClr val="41B3DC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9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78239"/>
            <a:ext cx="2843809" cy="1554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ject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13176"/>
            <a:ext cx="245052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07504" y="83957"/>
            <a:ext cx="8928993" cy="831627"/>
          </a:xfrm>
        </p:spPr>
        <p:txBody>
          <a:bodyPr anchor="t"/>
          <a:lstStyle/>
          <a:p>
            <a:pPr lvl="0" algn="ctr" eaLnBrk="1" hangingPunct="1"/>
            <a:r>
              <a:rPr lang="pt-BR" sz="32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Diretrizes para </a:t>
            </a:r>
            <a:r>
              <a:rPr lang="pt-BR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o Aperfeiçoamento da Gestão Fiscal</a:t>
            </a:r>
            <a:endParaRPr lang="en-US" altLang="en-US" sz="3200" b="1" dirty="0" smtClean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14" name="Espaço Reservado para Conteúdo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3334974"/>
              </p:ext>
            </p:extLst>
          </p:nvPr>
        </p:nvGraphicFramePr>
        <p:xfrm>
          <a:off x="179513" y="921072"/>
          <a:ext cx="8856984" cy="5028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59080" cy="1184176"/>
          </a:xfrm>
        </p:spPr>
        <p:txBody>
          <a:bodyPr anchor="t"/>
          <a:lstStyle/>
          <a:p>
            <a:pPr algn="ctr" eaLnBrk="1" hangingPunct="1"/>
            <a:r>
              <a:rPr lang="pt-BR" sz="40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Novo Programa </a:t>
            </a:r>
            <a:r>
              <a:rPr lang="pt-BR" sz="4000" b="1" dirty="0">
                <a:solidFill>
                  <a:srgbClr val="0099CC"/>
                </a:solidFill>
                <a:ea typeface="MS PGothic" panose="020B0600070205080204" pitchFamily="34" charset="-128"/>
              </a:rPr>
              <a:t>de Aperfeiçoamento da </a:t>
            </a:r>
            <a:br>
              <a:rPr lang="pt-BR" sz="4000" b="1" dirty="0">
                <a:solidFill>
                  <a:srgbClr val="0099CC"/>
                </a:solidFill>
                <a:ea typeface="MS PGothic" panose="020B0600070205080204" pitchFamily="34" charset="-128"/>
              </a:rPr>
            </a:br>
            <a:r>
              <a:rPr lang="pt-BR" sz="4000" b="1" dirty="0">
                <a:solidFill>
                  <a:srgbClr val="0099CC"/>
                </a:solidFill>
                <a:ea typeface="MS PGothic" panose="020B0600070205080204" pitchFamily="34" charset="-128"/>
              </a:rPr>
              <a:t>Gestão Fiscal</a:t>
            </a:r>
            <a:endParaRPr lang="en-US" altLang="en-US" sz="4000" b="1" dirty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585585468"/>
              </p:ext>
            </p:extLst>
          </p:nvPr>
        </p:nvGraphicFramePr>
        <p:xfrm>
          <a:off x="533400" y="2276475"/>
          <a:ext cx="8610600" cy="2931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66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ta para cima 11"/>
          <p:cNvSpPr/>
          <p:nvPr/>
        </p:nvSpPr>
        <p:spPr>
          <a:xfrm>
            <a:off x="7416316" y="2736378"/>
            <a:ext cx="288032" cy="4836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cima 10"/>
          <p:cNvSpPr/>
          <p:nvPr/>
        </p:nvSpPr>
        <p:spPr>
          <a:xfrm>
            <a:off x="4067944" y="2755792"/>
            <a:ext cx="288032" cy="4836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eta para cima 2"/>
          <p:cNvSpPr/>
          <p:nvPr/>
        </p:nvSpPr>
        <p:spPr>
          <a:xfrm>
            <a:off x="1043608" y="2736378"/>
            <a:ext cx="288032" cy="4836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40085" y="11737"/>
            <a:ext cx="8263830" cy="671389"/>
          </a:xfrm>
        </p:spPr>
        <p:txBody>
          <a:bodyPr anchor="t"/>
          <a:lstStyle/>
          <a:p>
            <a:pPr lvl="0" algn="ctr" eaLnBrk="1" hangingPunct="1"/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Marco de </a:t>
            </a:r>
            <a:r>
              <a:rPr lang="en-US" altLang="en-US" sz="3200" b="1" dirty="0" err="1">
                <a:solidFill>
                  <a:srgbClr val="0099CC"/>
                </a:solidFill>
                <a:ea typeface="MS PGothic" panose="020B0600070205080204" pitchFamily="34" charset="-128"/>
              </a:rPr>
              <a:t>Referência</a:t>
            </a:r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 do PROFISCO II (BR-X1039)</a:t>
            </a:r>
            <a:endParaRPr lang="en-US" altLang="en-US" sz="3200" b="1" dirty="0" smtClean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6" name="Espaço Reservado para Conteúdo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10236019"/>
              </p:ext>
            </p:extLst>
          </p:nvPr>
        </p:nvGraphicFramePr>
        <p:xfrm>
          <a:off x="221881" y="904440"/>
          <a:ext cx="8632575" cy="1863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tângulo de cantos arredondados 1"/>
          <p:cNvSpPr/>
          <p:nvPr/>
        </p:nvSpPr>
        <p:spPr>
          <a:xfrm>
            <a:off x="309542" y="3053801"/>
            <a:ext cx="1728192" cy="10555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Gestão Fazendária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2920545" y="3053801"/>
            <a:ext cx="2592288" cy="10522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Administração Tributária e Contencioso </a:t>
            </a:r>
            <a:r>
              <a:rPr lang="pt-BR" sz="1600" b="1" dirty="0" smtClean="0"/>
              <a:t>Fiscal</a:t>
            </a:r>
            <a:endParaRPr lang="pt-BR" sz="1600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6196909" y="3053801"/>
            <a:ext cx="2664296" cy="10522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Administração </a:t>
            </a:r>
            <a:r>
              <a:rPr lang="pt-BR" sz="1600" b="1" dirty="0" smtClean="0"/>
              <a:t>Financeira e Gasto </a:t>
            </a:r>
            <a:r>
              <a:rPr lang="pt-BR" sz="1600" b="1" dirty="0"/>
              <a:t>Público</a:t>
            </a:r>
            <a:endParaRPr lang="pt-BR" sz="1600" dirty="0"/>
          </a:p>
        </p:txBody>
      </p:sp>
      <p:pic>
        <p:nvPicPr>
          <p:cNvPr id="13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upo 14"/>
          <p:cNvGrpSpPr/>
          <p:nvPr/>
        </p:nvGrpSpPr>
        <p:grpSpPr>
          <a:xfrm>
            <a:off x="6883" y="4146399"/>
            <a:ext cx="2535818" cy="1728185"/>
            <a:chOff x="258977" y="2571275"/>
            <a:chExt cx="2535818" cy="1313911"/>
          </a:xfrm>
        </p:grpSpPr>
        <p:sp>
          <p:nvSpPr>
            <p:cNvPr id="16" name="Arredondar Retângulo no Mesmo Canto Lateral 15"/>
            <p:cNvSpPr/>
            <p:nvPr/>
          </p:nvSpPr>
          <p:spPr>
            <a:xfrm rot="10800000">
              <a:off x="258977" y="2577806"/>
              <a:ext cx="2535818" cy="1307380"/>
            </a:xfrm>
            <a:prstGeom prst="round2SameRect">
              <a:avLst>
                <a:gd name="adj1" fmla="val 10500"/>
                <a:gd name="adj2" fmla="val 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Arredondar Retângulo no Mesmo Canto Lateral 4"/>
            <p:cNvSpPr/>
            <p:nvPr/>
          </p:nvSpPr>
          <p:spPr>
            <a:xfrm>
              <a:off x="280790" y="2571275"/>
              <a:ext cx="2455406" cy="12671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85344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200" kern="1200" dirty="0" smtClean="0"/>
                <a:t> Melhorar o desempenho da governança púbica contribuindo para o aumento da eficiência no planejamento, monitoramento e avaliação dos resultados, dos riscos, da transparência e da prestação de serviços na gestão fiscal</a:t>
              </a:r>
              <a:r>
                <a:rPr lang="pt-BR" sz="1200" b="1" kern="1200" dirty="0" smtClean="0"/>
                <a:t>.</a:t>
              </a:r>
              <a:endParaRPr lang="pt-BR" sz="1200" b="1" kern="1200" dirty="0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2948979" y="4146372"/>
            <a:ext cx="2535818" cy="1783047"/>
            <a:chOff x="3048378" y="1585103"/>
            <a:chExt cx="2535818" cy="1937348"/>
          </a:xfrm>
        </p:grpSpPr>
        <p:sp>
          <p:nvSpPr>
            <p:cNvPr id="19" name="Arredondar Retângulo no Mesmo Canto Lateral 18"/>
            <p:cNvSpPr/>
            <p:nvPr/>
          </p:nvSpPr>
          <p:spPr>
            <a:xfrm rot="10800000">
              <a:off x="3048378" y="1585103"/>
              <a:ext cx="2535818" cy="1937348"/>
            </a:xfrm>
            <a:prstGeom prst="round2SameRect">
              <a:avLst>
                <a:gd name="adj1" fmla="val 10500"/>
                <a:gd name="adj2" fmla="val 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Arredondar Retângulo no Mesmo Canto Lateral 4"/>
            <p:cNvSpPr/>
            <p:nvPr/>
          </p:nvSpPr>
          <p:spPr>
            <a:xfrm rot="21600000">
              <a:off x="3107958" y="1585103"/>
              <a:ext cx="2416658" cy="1877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85344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200" kern="1200" dirty="0" smtClean="0"/>
                <a:t>Melhorar o desempenho da administração tributária e do contencioso fiscal, contribuindo para o aumento da arrecadação das receitas próprias; a redução de tempos para cumprimento das obrigações tributárias, a celeridade na tramitação do processo administrativo fiscal e a recuperação da dívida ativa.</a:t>
              </a:r>
              <a:endParaRPr lang="pt-BR" sz="1200" kern="1200" dirty="0"/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6297351" y="4146372"/>
            <a:ext cx="2535818" cy="1783048"/>
            <a:chOff x="5468411" y="1585103"/>
            <a:chExt cx="2535818" cy="1937348"/>
          </a:xfrm>
        </p:grpSpPr>
        <p:sp>
          <p:nvSpPr>
            <p:cNvPr id="22" name="Arredondar Retângulo no Mesmo Canto Lateral 21"/>
            <p:cNvSpPr/>
            <p:nvPr/>
          </p:nvSpPr>
          <p:spPr>
            <a:xfrm rot="10800000">
              <a:off x="5468411" y="1585103"/>
              <a:ext cx="2535818" cy="1937348"/>
            </a:xfrm>
            <a:prstGeom prst="round2SameRect">
              <a:avLst>
                <a:gd name="adj1" fmla="val 10500"/>
                <a:gd name="adj2" fmla="val 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Arredondar Retângulo no Mesmo Canto Lateral 4"/>
            <p:cNvSpPr/>
            <p:nvPr/>
          </p:nvSpPr>
          <p:spPr>
            <a:xfrm rot="21600000">
              <a:off x="5527991" y="1585103"/>
              <a:ext cx="2416658" cy="1877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896" tIns="56896" rIns="56896" bIns="56896" numCol="1" spcCol="1270" anchor="t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800" kern="1200" dirty="0" smtClean="0"/>
                <a:t> </a:t>
              </a:r>
              <a:r>
                <a:rPr lang="pt-BR" sz="1200" kern="1200" dirty="0" smtClean="0"/>
                <a:t>Melhorar o desempenho da administração contábil e financeira contribuindo para o aumento da eficiência no planejamento dos investimentos; na contenção e a avaliação da qualidade do gasto público, na apuração dos custos e na gestão da dívida pública e dos passivos contingentes.</a:t>
              </a:r>
              <a:endParaRPr lang="pt-BR" sz="1200" kern="1200" dirty="0"/>
            </a:p>
          </p:txBody>
        </p:sp>
      </p:grpSp>
      <p:sp>
        <p:nvSpPr>
          <p:cNvPr id="24" name="Retângulo de cantos arredondados 23"/>
          <p:cNvSpPr/>
          <p:nvPr/>
        </p:nvSpPr>
        <p:spPr>
          <a:xfrm>
            <a:off x="133934" y="5969312"/>
            <a:ext cx="85689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Componentes e Objetivos Específicos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54006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87524" y="135150"/>
            <a:ext cx="8568952" cy="701562"/>
          </a:xfrm>
        </p:spPr>
        <p:txBody>
          <a:bodyPr anchor="t"/>
          <a:lstStyle/>
          <a:p>
            <a:pPr lvl="0" algn="ctr" eaLnBrk="1" hangingPunct="1"/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Marco de </a:t>
            </a:r>
            <a:r>
              <a:rPr lang="en-US" altLang="en-US" sz="3200" b="1" dirty="0" err="1">
                <a:solidFill>
                  <a:srgbClr val="0099CC"/>
                </a:solidFill>
                <a:ea typeface="MS PGothic" panose="020B0600070205080204" pitchFamily="34" charset="-128"/>
              </a:rPr>
              <a:t>Referência</a:t>
            </a:r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 do </a:t>
            </a:r>
            <a:r>
              <a:rPr lang="en-US" altLang="en-US" sz="32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PROFISCO II (BR-X1039)</a:t>
            </a:r>
          </a:p>
        </p:txBody>
      </p:sp>
      <p:graphicFrame>
        <p:nvGraphicFramePr>
          <p:cNvPr id="6" name="Espaço Reservado para Conteúdo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2601768"/>
              </p:ext>
            </p:extLst>
          </p:nvPr>
        </p:nvGraphicFramePr>
        <p:xfrm>
          <a:off x="628650" y="1825625"/>
          <a:ext cx="38862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Espaço Reservado para Conteúdo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3955760"/>
              </p:ext>
            </p:extLst>
          </p:nvPr>
        </p:nvGraphicFramePr>
        <p:xfrm>
          <a:off x="3791385" y="1920005"/>
          <a:ext cx="413938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Fluxograma: Processo alternativo 6"/>
          <p:cNvSpPr/>
          <p:nvPr/>
        </p:nvSpPr>
        <p:spPr>
          <a:xfrm>
            <a:off x="768096" y="3222589"/>
            <a:ext cx="2575887" cy="1336125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000" b="1" dirty="0">
                <a:solidFill>
                  <a:schemeClr val="accent1">
                    <a:lumMod val="75000"/>
                  </a:schemeClr>
                </a:solidFill>
              </a:rPr>
              <a:t>Gestão Fazendária</a:t>
            </a:r>
            <a:endParaRPr lang="pt-B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87524" y="1454746"/>
            <a:ext cx="85689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Resultados Esperados</a:t>
            </a:r>
            <a:endParaRPr lang="pt-BR" sz="2000" b="1" dirty="0"/>
          </a:p>
        </p:txBody>
      </p:sp>
      <p:pic>
        <p:nvPicPr>
          <p:cNvPr id="9" name="Picture 8" descr="C:\Users\Luciana\Desktop\bid_portugues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383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28650" y="135150"/>
            <a:ext cx="8028892" cy="663177"/>
          </a:xfrm>
        </p:spPr>
        <p:txBody>
          <a:bodyPr anchor="t"/>
          <a:lstStyle/>
          <a:p>
            <a:pPr lvl="0" algn="ctr" eaLnBrk="1" hangingPunct="1"/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Marco de </a:t>
            </a:r>
            <a:r>
              <a:rPr lang="en-US" altLang="en-US" sz="3200" b="1" dirty="0" err="1">
                <a:solidFill>
                  <a:srgbClr val="0099CC"/>
                </a:solidFill>
                <a:ea typeface="MS PGothic" panose="020B0600070205080204" pitchFamily="34" charset="-128"/>
              </a:rPr>
              <a:t>Referência</a:t>
            </a:r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 do PROFISCO II (BR-X1039)</a:t>
            </a:r>
            <a:endParaRPr lang="en-US" altLang="en-US" sz="3200" b="1" dirty="0" smtClean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6" name="Espaço Reservado para Conteúdo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2601768"/>
              </p:ext>
            </p:extLst>
          </p:nvPr>
        </p:nvGraphicFramePr>
        <p:xfrm>
          <a:off x="628650" y="1825625"/>
          <a:ext cx="38862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Espaço Reservado para Conteúdo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5483918"/>
              </p:ext>
            </p:extLst>
          </p:nvPr>
        </p:nvGraphicFramePr>
        <p:xfrm>
          <a:off x="4211960" y="1634766"/>
          <a:ext cx="4320480" cy="4143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Fluxograma: Processo alternativo 6"/>
          <p:cNvSpPr/>
          <p:nvPr/>
        </p:nvSpPr>
        <p:spPr>
          <a:xfrm>
            <a:off x="1043608" y="2780929"/>
            <a:ext cx="2575887" cy="1520752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Administração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</a:rPr>
              <a:t>Tributária e Contencioso </a:t>
            </a:r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Fiscal</a:t>
            </a:r>
            <a:endParaRPr lang="pt-B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87524" y="1196752"/>
            <a:ext cx="85689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Resultados Esperados</a:t>
            </a:r>
            <a:endParaRPr lang="pt-BR" sz="2000" dirty="0"/>
          </a:p>
        </p:txBody>
      </p:sp>
      <p:pic>
        <p:nvPicPr>
          <p:cNvPr id="9" name="Picture 8" descr="C:\Users\Luciana\Desktop\bid_portugues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9552" y="135150"/>
            <a:ext cx="8136904" cy="708123"/>
          </a:xfrm>
        </p:spPr>
        <p:txBody>
          <a:bodyPr anchor="t"/>
          <a:lstStyle/>
          <a:p>
            <a:pPr lvl="0" algn="ctr" eaLnBrk="1" hangingPunct="1"/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Marco de </a:t>
            </a:r>
            <a:r>
              <a:rPr lang="en-US" altLang="en-US" sz="3200" b="1" dirty="0" err="1">
                <a:solidFill>
                  <a:srgbClr val="0099CC"/>
                </a:solidFill>
                <a:ea typeface="MS PGothic" panose="020B0600070205080204" pitchFamily="34" charset="-128"/>
              </a:rPr>
              <a:t>Referência</a:t>
            </a:r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 do PROFISCO II (BR-X1039)</a:t>
            </a:r>
            <a:endParaRPr lang="en-US" altLang="en-US" sz="3200" b="1" dirty="0" smtClean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6" name="Espaço Reservado para Conteúdo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01455718"/>
              </p:ext>
            </p:extLst>
          </p:nvPr>
        </p:nvGraphicFramePr>
        <p:xfrm>
          <a:off x="768351" y="2286000"/>
          <a:ext cx="337160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Espaço Reservado para Conteúdo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2193551"/>
              </p:ext>
            </p:extLst>
          </p:nvPr>
        </p:nvGraphicFramePr>
        <p:xfrm>
          <a:off x="4067944" y="1700808"/>
          <a:ext cx="46085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Fluxograma: Processo alternativo 6"/>
          <p:cNvSpPr/>
          <p:nvPr/>
        </p:nvSpPr>
        <p:spPr>
          <a:xfrm>
            <a:off x="1043608" y="2708921"/>
            <a:ext cx="2575887" cy="1592760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Administração Financeira e Gasto Público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95536" y="1274726"/>
            <a:ext cx="85689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Resultados Esperados</a:t>
            </a:r>
            <a:endParaRPr lang="pt-BR" sz="2000" dirty="0"/>
          </a:p>
        </p:txBody>
      </p:sp>
      <p:pic>
        <p:nvPicPr>
          <p:cNvPr id="9" name="Picture 8" descr="C:\Users\Luciana\Desktop\bid_portugues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399168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92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51520" y="127781"/>
            <a:ext cx="8568952" cy="763226"/>
          </a:xfrm>
        </p:spPr>
        <p:txBody>
          <a:bodyPr anchor="t"/>
          <a:lstStyle/>
          <a:p>
            <a:pPr lvl="0" algn="ctr" eaLnBrk="1" hangingPunct="1"/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Marco de </a:t>
            </a:r>
            <a:r>
              <a:rPr lang="en-US" altLang="en-US" sz="3200" b="1" dirty="0" err="1">
                <a:solidFill>
                  <a:srgbClr val="0099CC"/>
                </a:solidFill>
                <a:ea typeface="MS PGothic" panose="020B0600070205080204" pitchFamily="34" charset="-128"/>
              </a:rPr>
              <a:t>Referência</a:t>
            </a:r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 do PROFISCO II (BR-X1039)</a:t>
            </a:r>
            <a:endParaRPr lang="en-US" altLang="en-US" sz="3200" b="1" dirty="0" smtClean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6" name="Espaço Reservado para Conteúdo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2601768"/>
              </p:ext>
            </p:extLst>
          </p:nvPr>
        </p:nvGraphicFramePr>
        <p:xfrm>
          <a:off x="628650" y="1825625"/>
          <a:ext cx="38862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Espaço Reservado para Conteúdo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4412009"/>
              </p:ext>
            </p:extLst>
          </p:nvPr>
        </p:nvGraphicFramePr>
        <p:xfrm>
          <a:off x="3833995" y="1525791"/>
          <a:ext cx="4104456" cy="2105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1070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Fluxograma: Processo alternativo 6"/>
          <p:cNvSpPr/>
          <p:nvPr/>
        </p:nvSpPr>
        <p:spPr>
          <a:xfrm>
            <a:off x="611560" y="1916832"/>
            <a:ext cx="2575887" cy="1336125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600" b="1" dirty="0">
                <a:solidFill>
                  <a:schemeClr val="accent1">
                    <a:lumMod val="75000"/>
                  </a:schemeClr>
                </a:solidFill>
              </a:rPr>
              <a:t>Gestão Fazendária</a:t>
            </a:r>
            <a:endParaRPr lang="pt-B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95536" y="1124744"/>
            <a:ext cx="85689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Produtos Associados</a:t>
            </a:r>
            <a:endParaRPr lang="pt-BR" sz="2000" b="1" dirty="0"/>
          </a:p>
        </p:txBody>
      </p:sp>
      <p:graphicFrame>
        <p:nvGraphicFramePr>
          <p:cNvPr id="9" name="Espaço Reservado para Conteúd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4560644"/>
              </p:ext>
            </p:extLst>
          </p:nvPr>
        </p:nvGraphicFramePr>
        <p:xfrm>
          <a:off x="3833995" y="3888876"/>
          <a:ext cx="4104456" cy="2385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Fluxograma: Processo alternativo 9"/>
          <p:cNvSpPr/>
          <p:nvPr/>
        </p:nvSpPr>
        <p:spPr>
          <a:xfrm>
            <a:off x="619754" y="4240166"/>
            <a:ext cx="2575887" cy="1336125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pt-BR" sz="1600" b="1" dirty="0" smtClean="0">
                <a:solidFill>
                  <a:schemeClr val="accent1">
                    <a:lumMod val="75000"/>
                  </a:schemeClr>
                </a:solidFill>
              </a:rPr>
              <a:t>Administração </a:t>
            </a: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</a:rPr>
              <a:t>Tributária e Contencioso </a:t>
            </a:r>
            <a:r>
              <a:rPr lang="pt-BR" sz="1600" b="1" dirty="0" smtClean="0">
                <a:solidFill>
                  <a:schemeClr val="accent1">
                    <a:lumMod val="75000"/>
                  </a:schemeClr>
                </a:solidFill>
              </a:rPr>
              <a:t>Fiscal</a:t>
            </a:r>
            <a:endParaRPr lang="pt-BR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pt-B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" name="Conector reto 2"/>
          <p:cNvCxnSpPr/>
          <p:nvPr/>
        </p:nvCxnSpPr>
        <p:spPr>
          <a:xfrm>
            <a:off x="0" y="3766950"/>
            <a:ext cx="913631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390459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818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51520" y="135150"/>
            <a:ext cx="8568952" cy="629554"/>
          </a:xfrm>
        </p:spPr>
        <p:txBody>
          <a:bodyPr anchor="t"/>
          <a:lstStyle/>
          <a:p>
            <a:pPr lvl="0" algn="ctr" eaLnBrk="1" hangingPunct="1"/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Marco de </a:t>
            </a:r>
            <a:r>
              <a:rPr lang="en-US" altLang="en-US" sz="3200" b="1" dirty="0" err="1">
                <a:solidFill>
                  <a:srgbClr val="0099CC"/>
                </a:solidFill>
                <a:ea typeface="MS PGothic" panose="020B0600070205080204" pitchFamily="34" charset="-128"/>
              </a:rPr>
              <a:t>Referência</a:t>
            </a:r>
            <a:r>
              <a:rPr lang="en-US" altLang="en-US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 do PROFISCO II (BR-X1039)</a:t>
            </a:r>
            <a:endParaRPr lang="en-US" altLang="en-US" sz="3200" b="1" dirty="0" smtClean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6" name="Espaço Reservado para Conteúdo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2601768"/>
              </p:ext>
            </p:extLst>
          </p:nvPr>
        </p:nvGraphicFramePr>
        <p:xfrm>
          <a:off x="628650" y="1825625"/>
          <a:ext cx="38862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Espaço Reservado para Conteúdo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22319572"/>
              </p:ext>
            </p:extLst>
          </p:nvPr>
        </p:nvGraphicFramePr>
        <p:xfrm>
          <a:off x="4335212" y="2021978"/>
          <a:ext cx="356616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15132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Fluxograma: Processo alternativo 6"/>
          <p:cNvSpPr/>
          <p:nvPr/>
        </p:nvSpPr>
        <p:spPr>
          <a:xfrm>
            <a:off x="768096" y="3222589"/>
            <a:ext cx="2575887" cy="1336125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pt-BR" sz="1600" b="1" dirty="0">
                <a:solidFill>
                  <a:schemeClr val="accent1">
                    <a:lumMod val="75000"/>
                  </a:schemeClr>
                </a:solidFill>
              </a:rPr>
              <a:t>Administração </a:t>
            </a:r>
            <a:r>
              <a:rPr lang="pt-BR" sz="1600" b="1" dirty="0" smtClean="0">
                <a:solidFill>
                  <a:schemeClr val="accent1">
                    <a:lumMod val="75000"/>
                  </a:schemeClr>
                </a:solidFill>
              </a:rPr>
              <a:t>Financeira e Gasto </a:t>
            </a: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</a:rPr>
              <a:t>Público</a:t>
            </a:r>
          </a:p>
          <a:p>
            <a:pPr lvl="0" algn="ctr"/>
            <a:endParaRPr lang="pt-B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95536" y="1244219"/>
            <a:ext cx="85689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Produtos Associados</a:t>
            </a:r>
            <a:endParaRPr lang="pt-BR" sz="2000" b="1" dirty="0"/>
          </a:p>
        </p:txBody>
      </p:sp>
      <p:pic>
        <p:nvPicPr>
          <p:cNvPr id="9" name="Picture 8" descr="C:\Users\Luciana\Desktop\bid_portugues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390459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87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59080" cy="1184176"/>
          </a:xfrm>
        </p:spPr>
        <p:txBody>
          <a:bodyPr anchor="t"/>
          <a:lstStyle/>
          <a:p>
            <a:pPr algn="ctr" eaLnBrk="1" hangingPunct="1"/>
            <a:r>
              <a:rPr lang="pt-BR" sz="40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Cooperação Técnica de apoio ao PROFISCO</a:t>
            </a:r>
            <a:endParaRPr lang="en-US" altLang="en-US" sz="4000" b="1" dirty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450847048"/>
              </p:ext>
            </p:extLst>
          </p:nvPr>
        </p:nvGraphicFramePr>
        <p:xfrm>
          <a:off x="533400" y="2276475"/>
          <a:ext cx="8610600" cy="2931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upo 6"/>
          <p:cNvGrpSpPr/>
          <p:nvPr/>
        </p:nvGrpSpPr>
        <p:grpSpPr>
          <a:xfrm>
            <a:off x="407640" y="1906439"/>
            <a:ext cx="8610600" cy="2016224"/>
            <a:chOff x="0" y="89685"/>
            <a:chExt cx="8610600" cy="875160"/>
          </a:xfrm>
        </p:grpSpPr>
        <p:sp>
          <p:nvSpPr>
            <p:cNvPr id="8" name="Retângulo de cantos arredondados 7"/>
            <p:cNvSpPr/>
            <p:nvPr/>
          </p:nvSpPr>
          <p:spPr>
            <a:xfrm>
              <a:off x="0" y="89685"/>
              <a:ext cx="8610600" cy="87516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tângulo 8"/>
            <p:cNvSpPr/>
            <p:nvPr/>
          </p:nvSpPr>
          <p:spPr>
            <a:xfrm>
              <a:off x="42722" y="132407"/>
              <a:ext cx="8525156" cy="789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defTabSz="977900">
                <a:lnSpc>
                  <a:spcPct val="90000"/>
                </a:lnSpc>
                <a:spcAft>
                  <a:spcPct val="35000"/>
                </a:spcAft>
              </a:pPr>
              <a:r>
                <a:rPr lang="pt-BR" sz="2800" b="1" kern="1200" dirty="0" smtClean="0"/>
                <a:t>Resultados da Cooperação técnica (BR-T1145) de apoio ao PROFISCO (BR-X1005) e proposta de nova CT para apoio ao PROFISCO II (BR-X1039)</a:t>
              </a:r>
              <a:endParaRPr lang="pt-BR" sz="2800" dirty="0"/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407640" y="4216271"/>
            <a:ext cx="8567878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000" b="1" dirty="0" smtClean="0"/>
              <a:t>Valor da doação: CT PRODEV COGEF PROFISCO             U$$ 1Milhão </a:t>
            </a:r>
            <a:endParaRPr lang="pt-BR" sz="2000" b="1" dirty="0"/>
          </a:p>
        </p:txBody>
      </p:sp>
      <p:sp>
        <p:nvSpPr>
          <p:cNvPr id="11" name="Seta para a direita 10"/>
          <p:cNvSpPr/>
          <p:nvPr/>
        </p:nvSpPr>
        <p:spPr>
          <a:xfrm>
            <a:off x="5724128" y="4310024"/>
            <a:ext cx="288032" cy="202243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407640" y="4899628"/>
            <a:ext cx="8567878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Necessidade de nova doação CT COGEF para o PROFISCO II (BR-X1039) </a:t>
            </a:r>
            <a:endParaRPr lang="pt-B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82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59080" cy="1184176"/>
          </a:xfrm>
        </p:spPr>
        <p:txBody>
          <a:bodyPr anchor="t"/>
          <a:lstStyle/>
          <a:p>
            <a:pPr algn="ctr" eaLnBrk="1" hangingPunct="1"/>
            <a:r>
              <a:rPr lang="pt-BR" sz="40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Balanço Financeiro CT PRODEV COGEF (BR-T1145)</a:t>
            </a:r>
            <a:endParaRPr lang="en-US" altLang="en-US" sz="4000" b="1" dirty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2" name="Diagrama 1"/>
          <p:cNvGraphicFramePr/>
          <p:nvPr>
            <p:extLst/>
          </p:nvPr>
        </p:nvGraphicFramePr>
        <p:xfrm>
          <a:off x="533400" y="2276475"/>
          <a:ext cx="8610600" cy="2931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/>
          <p:cNvSpPr/>
          <p:nvPr/>
        </p:nvSpPr>
        <p:spPr>
          <a:xfrm>
            <a:off x="450362" y="2004863"/>
            <a:ext cx="8525156" cy="18193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defTabSz="977900">
              <a:lnSpc>
                <a:spcPct val="90000"/>
              </a:lnSpc>
              <a:spcAft>
                <a:spcPct val="35000"/>
              </a:spcAft>
            </a:pPr>
            <a:r>
              <a:rPr lang="pt-BR" sz="2800" b="1" kern="1200" dirty="0" smtClean="0"/>
              <a:t>Resultados da Cooperação técnica (BR-T1145) de apoio ao PROFISCO (BR-X1005) e proposta de nova CT para apoio ao PROFISCO II (BR-X1039)</a:t>
            </a:r>
            <a:endParaRPr lang="pt-BR" sz="2800" dirty="0"/>
          </a:p>
        </p:txBody>
      </p:sp>
      <p:graphicFrame>
        <p:nvGraphicFramePr>
          <p:cNvPr id="13" name="Chart 5"/>
          <p:cNvGraphicFramePr>
            <a:graphicFrameLocks noChangeAspect="1"/>
          </p:cNvGraphicFramePr>
          <p:nvPr/>
        </p:nvGraphicFramePr>
        <p:xfrm>
          <a:off x="572508" y="1066800"/>
          <a:ext cx="7657092" cy="452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5530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4976" cy="1184176"/>
          </a:xfrm>
        </p:spPr>
        <p:txBody>
          <a:bodyPr anchor="t"/>
          <a:lstStyle/>
          <a:p>
            <a:pPr algn="ctr" eaLnBrk="1" hangingPunct="1"/>
            <a:r>
              <a:rPr lang="pt-BR" sz="40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Programa </a:t>
            </a:r>
            <a:r>
              <a:rPr lang="pt-BR" sz="4000" b="1" dirty="0">
                <a:solidFill>
                  <a:srgbClr val="0099CC"/>
                </a:solidFill>
                <a:ea typeface="MS PGothic" panose="020B0600070205080204" pitchFamily="34" charset="-128"/>
              </a:rPr>
              <a:t>de Aperfeiçoamento da </a:t>
            </a:r>
            <a:br>
              <a:rPr lang="pt-BR" sz="4000" b="1" dirty="0">
                <a:solidFill>
                  <a:srgbClr val="0099CC"/>
                </a:solidFill>
                <a:ea typeface="MS PGothic" panose="020B0600070205080204" pitchFamily="34" charset="-128"/>
              </a:rPr>
            </a:br>
            <a:r>
              <a:rPr lang="pt-BR" sz="4000" b="1" dirty="0">
                <a:solidFill>
                  <a:srgbClr val="0099CC"/>
                </a:solidFill>
                <a:ea typeface="MS PGothic" panose="020B0600070205080204" pitchFamily="34" charset="-128"/>
              </a:rPr>
              <a:t>Gestão </a:t>
            </a:r>
            <a:r>
              <a:rPr lang="pt-BR" sz="40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Fiscal – PROFISCO II</a:t>
            </a:r>
            <a:endParaRPr lang="en-US" altLang="en-US" sz="4000" b="1" dirty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964358319"/>
              </p:ext>
            </p:extLst>
          </p:nvPr>
        </p:nvGraphicFramePr>
        <p:xfrm>
          <a:off x="533400" y="2276475"/>
          <a:ext cx="8610600" cy="2931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upo 6"/>
          <p:cNvGrpSpPr/>
          <p:nvPr/>
        </p:nvGrpSpPr>
        <p:grpSpPr>
          <a:xfrm>
            <a:off x="517795" y="5157192"/>
            <a:ext cx="8610600" cy="1152128"/>
            <a:chOff x="0" y="89685"/>
            <a:chExt cx="8610600" cy="875160"/>
          </a:xfrm>
        </p:grpSpPr>
        <p:sp>
          <p:nvSpPr>
            <p:cNvPr id="8" name="Retângulo de cantos arredondados 7"/>
            <p:cNvSpPr/>
            <p:nvPr/>
          </p:nvSpPr>
          <p:spPr>
            <a:xfrm>
              <a:off x="0" y="89685"/>
              <a:ext cx="8610600" cy="87516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tângulo 8"/>
            <p:cNvSpPr/>
            <p:nvPr/>
          </p:nvSpPr>
          <p:spPr>
            <a:xfrm>
              <a:off x="42722" y="132407"/>
              <a:ext cx="8525156" cy="789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defTabSz="977900">
                <a:lnSpc>
                  <a:spcPct val="90000"/>
                </a:lnSpc>
                <a:spcAft>
                  <a:spcPct val="35000"/>
                </a:spcAft>
              </a:pPr>
              <a:r>
                <a:rPr lang="pt-BR" sz="2200" b="1" kern="1200" dirty="0" smtClean="0"/>
                <a:t>Resultados </a:t>
              </a:r>
              <a:r>
                <a:rPr lang="pt-BR" sz="2200" b="1" dirty="0" smtClean="0"/>
                <a:t>preliminares </a:t>
              </a:r>
              <a:r>
                <a:rPr lang="pt-BR" sz="2200" b="1" kern="1200" dirty="0" smtClean="0"/>
                <a:t>da Cooperação técnica de apoio ao PROFISCO (BR-X1005) e proposta de apoio para o </a:t>
              </a:r>
              <a:r>
                <a:rPr lang="pt-BR" sz="2400" b="1" dirty="0" smtClean="0"/>
                <a:t>PROFISCO II (BR-X1039)</a:t>
              </a:r>
              <a:endParaRPr lang="pt-BR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59080" cy="1184176"/>
          </a:xfrm>
        </p:spPr>
        <p:txBody>
          <a:bodyPr anchor="t"/>
          <a:lstStyle/>
          <a:p>
            <a:pPr algn="ctr" eaLnBrk="1" hangingPunct="1"/>
            <a:r>
              <a:rPr lang="pt-BR" sz="40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Balanço Financeiro CT PRODEV COGEF (BR-T1145)</a:t>
            </a:r>
            <a:endParaRPr lang="en-US" altLang="en-US" sz="4000" b="1" dirty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2" name="Diagrama 1"/>
          <p:cNvGraphicFramePr/>
          <p:nvPr>
            <p:extLst/>
          </p:nvPr>
        </p:nvGraphicFramePr>
        <p:xfrm>
          <a:off x="533400" y="2276475"/>
          <a:ext cx="8610600" cy="2931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/>
          <p:cNvSpPr/>
          <p:nvPr/>
        </p:nvSpPr>
        <p:spPr>
          <a:xfrm>
            <a:off x="450362" y="2004863"/>
            <a:ext cx="8525156" cy="18193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defTabSz="977900">
              <a:lnSpc>
                <a:spcPct val="90000"/>
              </a:lnSpc>
              <a:spcAft>
                <a:spcPct val="35000"/>
              </a:spcAft>
            </a:pPr>
            <a:r>
              <a:rPr lang="pt-BR" sz="2800" b="1" kern="1200" dirty="0" smtClean="0"/>
              <a:t>Resultados da Cooperação técnica (BR-T1145) de apoio ao PROFISCO (BR-X1005) e proposta de nova CT para apoio ao PROFISCO II (BR-X1039)</a:t>
            </a:r>
            <a:endParaRPr lang="pt-BR" sz="2800" dirty="0"/>
          </a:p>
        </p:txBody>
      </p:sp>
      <p:graphicFrame>
        <p:nvGraphicFramePr>
          <p:cNvPr id="8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063711"/>
              </p:ext>
            </p:extLst>
          </p:nvPr>
        </p:nvGraphicFramePr>
        <p:xfrm>
          <a:off x="310017" y="1576338"/>
          <a:ext cx="8382000" cy="4495800"/>
        </p:xfrm>
        <a:graphic>
          <a:graphicData uri="http://schemas.openxmlformats.org/drawingml/2006/table">
            <a:tbl>
              <a:tblPr firstRow="1" firstCol="1">
                <a:tableStyleId>{69CF1AB2-1976-4502-BF36-3FF5EA218861}</a:tableStyleId>
              </a:tblPr>
              <a:tblGrid>
                <a:gridCol w="3734500"/>
                <a:gridCol w="1244833"/>
                <a:gridCol w="1244833"/>
                <a:gridCol w="1155917"/>
                <a:gridCol w="1001917"/>
              </a:tblGrid>
              <a:tr h="278540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pt-BR" sz="1400" u="none" strike="noStrike" dirty="0">
                          <a:effectLst/>
                        </a:rPr>
                        <a:t>SALDO </a:t>
                      </a:r>
                      <a:r>
                        <a:rPr lang="pt-BR" sz="1400" u="none" strike="noStrike" dirty="0" smtClean="0">
                          <a:effectLst/>
                        </a:rPr>
                        <a:t>POR CATEGORIAS </a:t>
                      </a:r>
                      <a:r>
                        <a:rPr lang="pt-BR" sz="1400" u="none" strike="noStrike" dirty="0">
                          <a:effectLst/>
                        </a:rPr>
                        <a:t>DE INVESTIMENTO -  (US$)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4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CATEGORIAS DE INVESTIMENTO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ORIGINAL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VIGENTE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EXECUTADO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</a:rPr>
                        <a:t> A DESEMBOLSAR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2297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>
                          <a:effectLst/>
                        </a:rPr>
                        <a:t>1.Monitoramento e avaliação dos resultados das operações de financiamentos externos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260,359.79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286,789.03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270,025.40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16,763.63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>
                          <a:effectLst/>
                        </a:rPr>
                        <a:t>2.Monitoramento e avaliação de resultados do PROFISCO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221,869.03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339,758.43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300,971.95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38,786.49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7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>
                          <a:effectLst/>
                        </a:rPr>
                        <a:t>3.Internalização e institucionalização da </a:t>
                      </a:r>
                      <a:r>
                        <a:rPr lang="pt-BR" sz="1600" b="1" u="none" strike="noStrike" dirty="0" err="1">
                          <a:effectLst/>
                        </a:rPr>
                        <a:t>GpR</a:t>
                      </a:r>
                      <a:r>
                        <a:rPr lang="pt-BR" sz="1600" b="1" u="none" strike="noStrike" dirty="0">
                          <a:effectLst/>
                        </a:rPr>
                        <a:t> no âmbito das administrações estaduais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159,218.79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133,004.66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133,004.66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9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>
                          <a:effectLst/>
                        </a:rPr>
                        <a:t>4.Rede de monitoramento e avaliação dos estados brasileiros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358,552.39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240,447.88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196,409.27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44,038.61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9">
                <a:tc>
                  <a:txBody>
                    <a:bodyPr/>
                    <a:lstStyle/>
                    <a:p>
                      <a:pPr algn="l" fontAlgn="t"/>
                      <a:endParaRPr lang="en-US" sz="1800" b="1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800" b="1" u="none" strike="noStrike" dirty="0" smtClean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1,000,000.00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1,000,000.00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900,411.28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99,588.73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100%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100%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1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59080" cy="1184176"/>
          </a:xfrm>
        </p:spPr>
        <p:txBody>
          <a:bodyPr anchor="t"/>
          <a:lstStyle/>
          <a:p>
            <a:pPr algn="ctr" eaLnBrk="1" hangingPunct="1"/>
            <a:r>
              <a:rPr lang="pt-BR" sz="40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Balanço Financeiro CT PRODEV COGEF (BR-T1145)</a:t>
            </a:r>
            <a:endParaRPr lang="en-US" altLang="en-US" sz="4000" b="1" dirty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2" name="Diagrama 1"/>
          <p:cNvGraphicFramePr/>
          <p:nvPr>
            <p:extLst/>
          </p:nvPr>
        </p:nvGraphicFramePr>
        <p:xfrm>
          <a:off x="533400" y="2276475"/>
          <a:ext cx="8610600" cy="2931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/>
          <p:cNvSpPr/>
          <p:nvPr/>
        </p:nvSpPr>
        <p:spPr>
          <a:xfrm>
            <a:off x="450362" y="2004863"/>
            <a:ext cx="8525156" cy="18193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defTabSz="977900">
              <a:lnSpc>
                <a:spcPct val="90000"/>
              </a:lnSpc>
              <a:spcAft>
                <a:spcPct val="35000"/>
              </a:spcAft>
            </a:pPr>
            <a:r>
              <a:rPr lang="pt-BR" sz="2800" b="1" kern="1200" dirty="0" smtClean="0"/>
              <a:t>Resultados da Cooperação técnica (BR-T1145) de apoio ao PROFISCO (BR-X1005) e proposta de nova CT para apoio ao PROFISCO II (BR-X1039)</a:t>
            </a:r>
            <a:endParaRPr lang="pt-BR" sz="2800" dirty="0"/>
          </a:p>
        </p:txBody>
      </p:sp>
      <p:graphicFrame>
        <p:nvGraphicFramePr>
          <p:cNvPr id="10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799701"/>
              </p:ext>
            </p:extLst>
          </p:nvPr>
        </p:nvGraphicFramePr>
        <p:xfrm>
          <a:off x="364918" y="1280340"/>
          <a:ext cx="8229600" cy="514672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007738"/>
                <a:gridCol w="1221862"/>
              </a:tblGrid>
              <a:tr h="34358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</a:rPr>
                        <a:t>SALDO DA COOPERAÇÃO TÉCNICA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35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Valor (US$)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1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SALDO A DESEMBOLSAR DA CT PRODEV COGEF (A</a:t>
                      </a:r>
                      <a:r>
                        <a:rPr lang="pt-BR" sz="1400" b="1" u="none" strike="noStrike" dirty="0" smtClean="0">
                          <a:effectLst/>
                        </a:rPr>
                        <a:t>)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          99,588.73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DESPESAS COMPROMETIDAS(US$) (B</a:t>
                      </a:r>
                      <a:r>
                        <a:rPr lang="en-US" sz="1400" b="1" u="none" strike="noStrike" dirty="0" smtClean="0">
                          <a:effectLst/>
                        </a:rPr>
                        <a:t>)</a:t>
                      </a:r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41,156.93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0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Avaliação CT PRODEV - Luciana </a:t>
                      </a:r>
                      <a:r>
                        <a:rPr lang="pt-BR" sz="1400" u="none" strike="noStrike" dirty="0" smtClean="0">
                          <a:effectLst/>
                        </a:rPr>
                        <a:t>Pimentel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8,589.33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Pesquisas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Indicadores</a:t>
                      </a:r>
                      <a:r>
                        <a:rPr lang="en-US" sz="1400" u="none" strike="noStrike" dirty="0">
                          <a:effectLst/>
                        </a:rPr>
                        <a:t>  - Luciana Pimentel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15,462.34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0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Contratação Direta FINANCE (</a:t>
                      </a:r>
                      <a:r>
                        <a:rPr lang="pt-BR" sz="1400" i="1" u="none" strike="noStrike" dirty="0" err="1">
                          <a:effectLst/>
                        </a:rPr>
                        <a:t>paper</a:t>
                      </a:r>
                      <a:r>
                        <a:rPr lang="pt-BR" sz="1400" u="none" strike="noStrike" dirty="0">
                          <a:effectLst/>
                        </a:rPr>
                        <a:t> receita e gasto)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17,105.26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SALDO PARCIAL (A-B</a:t>
                      </a:r>
                      <a:r>
                        <a:rPr lang="en-US" sz="1400" b="1" u="none" strike="noStrike" dirty="0" smtClean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58,431.79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DESPESAS PLANEJADAS PARA 2015 (US$) (C)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          57,319.44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0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dirty="0">
                          <a:effectLst/>
                        </a:rPr>
                        <a:t>Seminário Internacional de "Cooperação Intergovernamental em Matéria Fiscal"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</a:t>
                      </a:r>
                      <a:r>
                        <a:rPr lang="en-US" sz="1400" u="none" strike="noStrike" dirty="0" smtClean="0">
                          <a:effectLst/>
                        </a:rPr>
                        <a:t>42,319.44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Atualização da Avaliação do PROFISCO </a:t>
                      </a:r>
                      <a:endParaRPr lang="pt-B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15,000.00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SALDO FINAL (A-B) - (C</a:t>
                      </a:r>
                      <a:r>
                        <a:rPr lang="en-US" sz="1400" b="1" u="none" strike="noStrike" dirty="0" smtClean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                   0.00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48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US 1,00 = R$ </a:t>
                      </a:r>
                      <a:r>
                        <a:rPr lang="en-US" sz="1400" u="none" strike="noStrike" dirty="0" smtClean="0">
                          <a:effectLst/>
                        </a:rPr>
                        <a:t>3,80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8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59080" cy="1184176"/>
          </a:xfrm>
        </p:spPr>
        <p:txBody>
          <a:bodyPr anchor="t"/>
          <a:lstStyle/>
          <a:p>
            <a:pPr algn="ctr" eaLnBrk="1" hangingPunct="1"/>
            <a:r>
              <a:rPr lang="pt-BR" sz="40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Produtos Emblemáticos da CT PRODEV COGEF (BR-T1145)</a:t>
            </a:r>
            <a:endParaRPr lang="en-US" altLang="en-US" sz="4000" b="1" dirty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2" name="Diagrama 1"/>
          <p:cNvGraphicFramePr/>
          <p:nvPr>
            <p:extLst/>
          </p:nvPr>
        </p:nvGraphicFramePr>
        <p:xfrm>
          <a:off x="533400" y="2276475"/>
          <a:ext cx="8610600" cy="2931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/>
          <p:cNvSpPr/>
          <p:nvPr/>
        </p:nvSpPr>
        <p:spPr>
          <a:xfrm>
            <a:off x="450362" y="2004863"/>
            <a:ext cx="8525156" cy="18193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defTabSz="977900">
              <a:lnSpc>
                <a:spcPct val="90000"/>
              </a:lnSpc>
              <a:spcAft>
                <a:spcPct val="35000"/>
              </a:spcAft>
            </a:pPr>
            <a:r>
              <a:rPr lang="pt-BR" sz="2800" b="1" kern="1200" dirty="0" smtClean="0"/>
              <a:t>Resultados da Cooperação técnica (BR-T1145) de apoio ao PROFISCO (BR-X1005) e proposta de nova CT para apoio ao PROFISCO II (BR-X1039)</a:t>
            </a:r>
            <a:endParaRPr lang="pt-BR" sz="2800" dirty="0"/>
          </a:p>
        </p:txBody>
      </p:sp>
      <p:graphicFrame>
        <p:nvGraphicFramePr>
          <p:cNvPr id="8" name="Diagram 1"/>
          <p:cNvGraphicFramePr/>
          <p:nvPr>
            <p:extLst>
              <p:ext uri="{D42A27DB-BD31-4B8C-83A1-F6EECF244321}">
                <p14:modId xmlns:p14="http://schemas.microsoft.com/office/powerpoint/2010/main" val="1750309568"/>
              </p:ext>
            </p:extLst>
          </p:nvPr>
        </p:nvGraphicFramePr>
        <p:xfrm>
          <a:off x="192087" y="1410223"/>
          <a:ext cx="8759825" cy="466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96342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59080" cy="1184176"/>
          </a:xfrm>
        </p:spPr>
        <p:txBody>
          <a:bodyPr anchor="t"/>
          <a:lstStyle/>
          <a:p>
            <a:pPr algn="ctr" eaLnBrk="1" hangingPunct="1"/>
            <a:r>
              <a:rPr lang="pt-BR" sz="40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Produtos Emblemáticos da CT PRODEV COGEF (BR-T1145)</a:t>
            </a:r>
            <a:endParaRPr lang="en-US" altLang="en-US" sz="4000" b="1" dirty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2" name="Diagrama 1"/>
          <p:cNvGraphicFramePr/>
          <p:nvPr>
            <p:extLst/>
          </p:nvPr>
        </p:nvGraphicFramePr>
        <p:xfrm>
          <a:off x="533400" y="2276475"/>
          <a:ext cx="8610600" cy="2931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/>
          <p:cNvSpPr/>
          <p:nvPr/>
        </p:nvSpPr>
        <p:spPr>
          <a:xfrm>
            <a:off x="450362" y="2004863"/>
            <a:ext cx="8525156" cy="18193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defTabSz="977900">
              <a:lnSpc>
                <a:spcPct val="90000"/>
              </a:lnSpc>
              <a:spcAft>
                <a:spcPct val="35000"/>
              </a:spcAft>
            </a:pPr>
            <a:r>
              <a:rPr lang="pt-BR" sz="2800" b="1" kern="1200" dirty="0" smtClean="0"/>
              <a:t>Resultados da Cooperação técnica (BR-T1145) de apoio ao PROFISCO (BR-X1005) e proposta de nova CT para apoio ao PROFISCO II (BR-X1039)</a:t>
            </a:r>
            <a:endParaRPr lang="pt-BR" sz="2800" dirty="0"/>
          </a:p>
        </p:txBody>
      </p:sp>
      <p:sp>
        <p:nvSpPr>
          <p:cNvPr id="10" name="TextBox 4"/>
          <p:cNvSpPr txBox="1"/>
          <p:nvPr/>
        </p:nvSpPr>
        <p:spPr>
          <a:xfrm>
            <a:off x="35496" y="1412776"/>
            <a:ext cx="910850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001/2011 –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Índice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Transparência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Cidadania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Fiscal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Encerrado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 002/2011 –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Gestão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para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Resultados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Encerrado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 003/2011 –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Convergência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às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Normas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Internacionais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Contabilidade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Aplicadas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ao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Setor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Público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IPSAS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Encerrado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 004/2011 –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Trilhas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Capacitação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Encerrado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 001/2012 – SEFAZ Nacional –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Enfoque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Tecnológico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GT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(Encerrado)</a:t>
            </a: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s-G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</a:t>
            </a:r>
            <a:r>
              <a:rPr lang="es-G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G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Indiv</a:t>
            </a:r>
            <a:r>
              <a:rPr lang="es-G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es-G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Avaliação</a:t>
            </a:r>
            <a:r>
              <a:rPr lang="es-G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 PROFISCO </a:t>
            </a:r>
            <a:r>
              <a:rPr lang="es-GT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(Encerrado)</a:t>
            </a:r>
            <a:endParaRPr lang="es-GT" b="1" dirty="0"/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s-G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</a:t>
            </a:r>
            <a:r>
              <a:rPr lang="es-G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G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Indiv</a:t>
            </a:r>
            <a:r>
              <a:rPr lang="es-G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es-G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Sefaz</a:t>
            </a:r>
            <a:r>
              <a:rPr lang="es-G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Nacional – Enfoque Jurídico </a:t>
            </a:r>
            <a:r>
              <a:rPr lang="es-GT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(Encerrado)</a:t>
            </a: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s-G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</a:t>
            </a:r>
            <a:r>
              <a:rPr lang="es-G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G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Indiv</a:t>
            </a:r>
            <a:r>
              <a:rPr lang="es-G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es-GT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Avaliação</a:t>
            </a:r>
            <a:r>
              <a:rPr lang="es-G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 PROFISCO </a:t>
            </a:r>
            <a:r>
              <a:rPr lang="es-GT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(Encerrado)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 001/2014 –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Índice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Transparência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Cidadania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Fiscal </a:t>
            </a:r>
            <a:r>
              <a:rPr lang="es-GT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(Encerrado)</a:t>
            </a: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Indiv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Indicadores/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Pesquisa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(Em </a:t>
            </a: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andamento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Indiv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Estudos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sobre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gasto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GT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(Encerrado)</a:t>
            </a: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Estudo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sobre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Relações Institucionais na Federação Brasileira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Em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andamento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pt-BR" dirty="0">
              <a:cs typeface="Arial" charset="0"/>
            </a:endParaRPr>
          </a:p>
          <a:p>
            <a:pPr marL="822960" indent="-504825">
              <a:spcBef>
                <a:spcPts val="600"/>
              </a:spcBef>
              <a:buFont typeface="+mj-lt"/>
              <a:buAutoNum type="arabicPeriod"/>
              <a:defRPr/>
            </a:pP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Seminário Internacional "Cooperação Intergovernamental em Matéria Fiscal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"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4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5684" y="88175"/>
            <a:ext cx="9043229" cy="762000"/>
          </a:xfrm>
        </p:spPr>
        <p:txBody>
          <a:bodyPr anchor="t"/>
          <a:lstStyle/>
          <a:p>
            <a:pPr algn="ctr" eaLnBrk="1" hangingPunct="1">
              <a:lnSpc>
                <a:spcPct val="80000"/>
              </a:lnSpc>
            </a:pPr>
            <a:r>
              <a:rPr lang="pt-BR" sz="30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Proposta de Cooperação Técnica não Reembolsável de apoio ao PROFISCO II (BR-X1039)</a:t>
            </a:r>
            <a:endParaRPr lang="pt-BR" altLang="en-US" sz="3000" b="1" dirty="0">
              <a:solidFill>
                <a:srgbClr val="1A498A"/>
              </a:solidFill>
              <a:ea typeface="MS PGothic" panose="020B0600070205080204" pitchFamily="34" charset="-128"/>
            </a:endParaRPr>
          </a:p>
        </p:txBody>
      </p:sp>
      <p:sp>
        <p:nvSpPr>
          <p:cNvPr id="9219" name="Retângulo 2"/>
          <p:cNvSpPr>
            <a:spLocks noChangeArrowheads="1"/>
          </p:cNvSpPr>
          <p:nvPr/>
        </p:nvSpPr>
        <p:spPr bwMode="auto">
          <a:xfrm>
            <a:off x="468313" y="855663"/>
            <a:ext cx="8610600" cy="1018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95288" indent="-39528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19138" indent="-287338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endParaRPr lang="pt-BR" b="1" dirty="0" smtClean="0">
              <a:solidFill>
                <a:srgbClr val="41B3DC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 algn="just" eaLnBrk="1" hangingPunct="1">
              <a:spcBef>
                <a:spcPct val="0"/>
              </a:spcBef>
              <a:spcAft>
                <a:spcPts val="500"/>
              </a:spcAft>
              <a:buFontTx/>
              <a:buNone/>
              <a:defRPr/>
            </a:pPr>
            <a:endParaRPr lang="pt-BR" b="1" dirty="0" smtClean="0">
              <a:solidFill>
                <a:srgbClr val="41B3DC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7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Espaço Reservado para Conteúd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609752"/>
              </p:ext>
            </p:extLst>
          </p:nvPr>
        </p:nvGraphicFramePr>
        <p:xfrm>
          <a:off x="36500" y="1933761"/>
          <a:ext cx="2448272" cy="1136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081269682"/>
              </p:ext>
            </p:extLst>
          </p:nvPr>
        </p:nvGraphicFramePr>
        <p:xfrm>
          <a:off x="3270472" y="1628800"/>
          <a:ext cx="5808442" cy="703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8406516"/>
              </p:ext>
            </p:extLst>
          </p:nvPr>
        </p:nvGraphicFramePr>
        <p:xfrm>
          <a:off x="3294744" y="2501300"/>
          <a:ext cx="5734203" cy="807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0" name="Right Arrow 14"/>
          <p:cNvSpPr/>
          <p:nvPr/>
        </p:nvSpPr>
        <p:spPr>
          <a:xfrm>
            <a:off x="2555776" y="2144395"/>
            <a:ext cx="647700" cy="576262"/>
          </a:xfrm>
          <a:prstGeom prst="rightArrow">
            <a:avLst/>
          </a:prstGeom>
          <a:solidFill>
            <a:srgbClr val="1A4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8" name="Conector reto 17"/>
          <p:cNvCxnSpPr/>
          <p:nvPr/>
        </p:nvCxnSpPr>
        <p:spPr>
          <a:xfrm>
            <a:off x="0" y="3789040"/>
            <a:ext cx="912676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o 18"/>
          <p:cNvGrpSpPr/>
          <p:nvPr/>
        </p:nvGrpSpPr>
        <p:grpSpPr>
          <a:xfrm>
            <a:off x="107504" y="4509120"/>
            <a:ext cx="2445881" cy="1512168"/>
            <a:chOff x="0" y="0"/>
            <a:chExt cx="2445881" cy="1512168"/>
          </a:xfrm>
        </p:grpSpPr>
        <p:sp>
          <p:nvSpPr>
            <p:cNvPr id="20" name="Pentágono 19"/>
            <p:cNvSpPr/>
            <p:nvPr/>
          </p:nvSpPr>
          <p:spPr>
            <a:xfrm>
              <a:off x="0" y="0"/>
              <a:ext cx="2445881" cy="1512168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Pentágono 4"/>
            <p:cNvSpPr/>
            <p:nvPr/>
          </p:nvSpPr>
          <p:spPr>
            <a:xfrm>
              <a:off x="0" y="0"/>
              <a:ext cx="2067839" cy="1512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26670" bIns="5334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b="1" kern="1200" dirty="0" smtClean="0"/>
                <a:t>2. Formulação e desenvolvimento de projetos nacionais</a:t>
              </a:r>
              <a:endParaRPr lang="pt-BR" b="1" kern="1200" dirty="0"/>
            </a:p>
          </p:txBody>
        </p:sp>
      </p:grpSp>
      <p:graphicFrame>
        <p:nvGraphicFramePr>
          <p:cNvPr id="22" name="Diagrama 21"/>
          <p:cNvGraphicFramePr/>
          <p:nvPr>
            <p:extLst>
              <p:ext uri="{D42A27DB-BD31-4B8C-83A1-F6EECF244321}">
                <p14:modId xmlns:p14="http://schemas.microsoft.com/office/powerpoint/2010/main" val="3744464714"/>
              </p:ext>
            </p:extLst>
          </p:nvPr>
        </p:nvGraphicFramePr>
        <p:xfrm>
          <a:off x="3315483" y="4120014"/>
          <a:ext cx="5763429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23" name="Diagrama 22"/>
          <p:cNvGraphicFramePr/>
          <p:nvPr>
            <p:extLst>
              <p:ext uri="{D42A27DB-BD31-4B8C-83A1-F6EECF244321}">
                <p14:modId xmlns:p14="http://schemas.microsoft.com/office/powerpoint/2010/main" val="1279555105"/>
              </p:ext>
            </p:extLst>
          </p:nvPr>
        </p:nvGraphicFramePr>
        <p:xfrm>
          <a:off x="3331467" y="4912102"/>
          <a:ext cx="5689765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24" name="Diagrama 23"/>
          <p:cNvGraphicFramePr/>
          <p:nvPr>
            <p:extLst>
              <p:ext uri="{D42A27DB-BD31-4B8C-83A1-F6EECF244321}">
                <p14:modId xmlns:p14="http://schemas.microsoft.com/office/powerpoint/2010/main" val="2213761078"/>
              </p:ext>
            </p:extLst>
          </p:nvPr>
        </p:nvGraphicFramePr>
        <p:xfrm>
          <a:off x="3347492" y="5560174"/>
          <a:ext cx="5644610" cy="56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sp>
        <p:nvSpPr>
          <p:cNvPr id="25" name="CaixaDeTexto 24"/>
          <p:cNvSpPr txBox="1"/>
          <p:nvPr/>
        </p:nvSpPr>
        <p:spPr>
          <a:xfrm>
            <a:off x="-89030" y="1268531"/>
            <a:ext cx="2838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Componentes nova CT</a:t>
            </a:r>
          </a:p>
        </p:txBody>
      </p:sp>
      <p:sp>
        <p:nvSpPr>
          <p:cNvPr id="26" name="Right Arrow 14"/>
          <p:cNvSpPr/>
          <p:nvPr/>
        </p:nvSpPr>
        <p:spPr>
          <a:xfrm>
            <a:off x="2647044" y="4977073"/>
            <a:ext cx="647700" cy="576262"/>
          </a:xfrm>
          <a:prstGeom prst="rightArrow">
            <a:avLst/>
          </a:prstGeom>
          <a:solidFill>
            <a:srgbClr val="1A4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76196" cy="762000"/>
          </a:xfrm>
        </p:spPr>
        <p:txBody>
          <a:bodyPr anchor="t"/>
          <a:lstStyle/>
          <a:p>
            <a:pPr algn="ctr" eaLnBrk="1" hangingPunct="1">
              <a:lnSpc>
                <a:spcPct val="80000"/>
              </a:lnSpc>
            </a:pPr>
            <a:r>
              <a:rPr lang="pt-BR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Proposta de Cooperação Técnica não Reembolsável de apoio ao PROFISCO II (BR-X1039)</a:t>
            </a:r>
            <a:endParaRPr lang="pt-BR" altLang="en-US" sz="3200" b="1" dirty="0">
              <a:solidFill>
                <a:srgbClr val="1A498A"/>
              </a:solidFill>
              <a:ea typeface="MS PGothic" panose="020B0600070205080204" pitchFamily="34" charset="-128"/>
            </a:endParaRPr>
          </a:p>
        </p:txBody>
      </p:sp>
      <p:sp>
        <p:nvSpPr>
          <p:cNvPr id="9219" name="Retângulo 2"/>
          <p:cNvSpPr>
            <a:spLocks noChangeArrowheads="1"/>
          </p:cNvSpPr>
          <p:nvPr/>
        </p:nvSpPr>
        <p:spPr bwMode="auto">
          <a:xfrm>
            <a:off x="533400" y="972462"/>
            <a:ext cx="8610600" cy="1018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95288" indent="-39528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19138" indent="-287338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endParaRPr lang="pt-BR" b="1" dirty="0" smtClean="0">
              <a:solidFill>
                <a:srgbClr val="41B3DC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 algn="just" eaLnBrk="1" hangingPunct="1">
              <a:spcBef>
                <a:spcPct val="0"/>
              </a:spcBef>
              <a:spcAft>
                <a:spcPts val="500"/>
              </a:spcAft>
              <a:buFontTx/>
              <a:buNone/>
              <a:defRPr/>
            </a:pPr>
            <a:endParaRPr lang="pt-BR" b="1" dirty="0" smtClean="0">
              <a:solidFill>
                <a:srgbClr val="41B3DC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7" name="Picture 8" descr="C:\Users\Luciana\Desktop\bid_portugu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Espaço Reservado para Conteúd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221161"/>
              </p:ext>
            </p:extLst>
          </p:nvPr>
        </p:nvGraphicFramePr>
        <p:xfrm>
          <a:off x="107504" y="3424060"/>
          <a:ext cx="2448272" cy="1404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3770895675"/>
              </p:ext>
            </p:extLst>
          </p:nvPr>
        </p:nvGraphicFramePr>
        <p:xfrm>
          <a:off x="3419872" y="2082026"/>
          <a:ext cx="5521252" cy="1341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1957183997"/>
              </p:ext>
            </p:extLst>
          </p:nvPr>
        </p:nvGraphicFramePr>
        <p:xfrm>
          <a:off x="3389097" y="3647561"/>
          <a:ext cx="5561856" cy="1144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5" name="Right Arrow 14"/>
          <p:cNvSpPr/>
          <p:nvPr/>
        </p:nvSpPr>
        <p:spPr>
          <a:xfrm>
            <a:off x="2627784" y="3856108"/>
            <a:ext cx="647700" cy="576262"/>
          </a:xfrm>
          <a:prstGeom prst="rightArrow">
            <a:avLst/>
          </a:prstGeom>
          <a:solidFill>
            <a:srgbClr val="1A4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1256940020"/>
              </p:ext>
            </p:extLst>
          </p:nvPr>
        </p:nvGraphicFramePr>
        <p:xfrm>
          <a:off x="3419872" y="5014173"/>
          <a:ext cx="5589724" cy="1187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23" name="CaixaDeTexto 22"/>
          <p:cNvSpPr txBox="1"/>
          <p:nvPr/>
        </p:nvSpPr>
        <p:spPr>
          <a:xfrm>
            <a:off x="-1634" y="1636011"/>
            <a:ext cx="2838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Componentes nova CT</a:t>
            </a:r>
          </a:p>
        </p:txBody>
      </p:sp>
    </p:spTree>
    <p:extLst>
      <p:ext uri="{BB962C8B-B14F-4D97-AF65-F5344CB8AC3E}">
        <p14:creationId xmlns:p14="http://schemas.microsoft.com/office/powerpoint/2010/main" val="19210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87072" cy="762000"/>
          </a:xfrm>
        </p:spPr>
        <p:txBody>
          <a:bodyPr anchor="t"/>
          <a:lstStyle/>
          <a:p>
            <a:pPr algn="ctr" eaLnBrk="1" hangingPunct="1"/>
            <a:r>
              <a:rPr lang="pt-BR" sz="36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PROFISCO II (BR-X1039)</a:t>
            </a:r>
            <a:endParaRPr lang="en-US" altLang="en-US" sz="3600" b="1" dirty="0" smtClean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sp>
        <p:nvSpPr>
          <p:cNvPr id="9219" name="Retângulo 2"/>
          <p:cNvSpPr>
            <a:spLocks noChangeArrowheads="1"/>
          </p:cNvSpPr>
          <p:nvPr/>
        </p:nvSpPr>
        <p:spPr bwMode="auto">
          <a:xfrm>
            <a:off x="371636" y="942105"/>
            <a:ext cx="8610600" cy="7794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95288" indent="-39528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Unit-Regular" pitchFamily="2" charset="0"/>
              </a:defRPr>
            </a:lvl1pPr>
            <a:lvl2pPr marL="719138" indent="-287338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Unit-Regular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Unit-Regular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Unit-Regular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Unit-Regular" pitchFamily="2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spcAft>
                <a:spcPts val="500"/>
              </a:spcAft>
              <a:buNone/>
              <a:defRPr/>
            </a:pPr>
            <a:r>
              <a:rPr lang="pt-BR" b="1" dirty="0" smtClean="0">
                <a:solidFill>
                  <a:srgbClr val="0399CD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Críticas e sugestões, </a:t>
            </a:r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r>
              <a:rPr lang="pt-BR" sz="2800" dirty="0">
                <a:latin typeface="Calibri Light" panose="020F0302020204030204" pitchFamily="34" charset="0"/>
                <a:hlinkClick r:id="rId2"/>
              </a:rPr>
              <a:t>ANAPA@iadb.org</a:t>
            </a:r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r>
              <a:rPr lang="pt-BR" sz="2800" dirty="0">
                <a:latin typeface="Calibri Light" panose="020F0302020204030204" pitchFamily="34" charset="0"/>
                <a:hlinkClick r:id="rId2"/>
              </a:rPr>
              <a:t>andresmu@iadb.org</a:t>
            </a:r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r>
              <a:rPr lang="pt-BR" sz="2800" dirty="0">
                <a:latin typeface="Calibri Light" panose="020F0302020204030204" pitchFamily="34" charset="0"/>
                <a:hlinkClick r:id="rId2"/>
              </a:rPr>
              <a:t>ejeger@iadb.org</a:t>
            </a:r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r>
              <a:rPr lang="pt-BR" sz="2800" dirty="0">
                <a:latin typeface="Calibri Light" panose="020F0302020204030204" pitchFamily="34" charset="0"/>
                <a:hlinkClick r:id="rId2"/>
              </a:rPr>
              <a:t>Jbarroso@iadb.org</a:t>
            </a:r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r>
              <a:rPr lang="pt-BR" sz="2800" dirty="0">
                <a:latin typeface="Calibri Light" panose="020F0302020204030204" pitchFamily="34" charset="0"/>
                <a:hlinkClick r:id="rId3"/>
              </a:rPr>
              <a:t>mmacdowell@iadb.org</a:t>
            </a:r>
            <a:endParaRPr lang="pt-BR" sz="2800" dirty="0">
              <a:latin typeface="Calibri Light" panose="020F0302020204030204" pitchFamily="34" charset="0"/>
              <a:hlinkClick r:id="rId2"/>
            </a:endParaRPr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r>
              <a:rPr lang="pt-BR" sz="2800" dirty="0">
                <a:latin typeface="Calibri Light" panose="020F0302020204030204" pitchFamily="34" charset="0"/>
                <a:hlinkClick r:id="rId2"/>
              </a:rPr>
              <a:t>PATRICIAGB@iadb.org</a:t>
            </a:r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r>
              <a:rPr lang="pt-BR" sz="2800" dirty="0">
                <a:latin typeface="Calibri Light" panose="020F0302020204030204" pitchFamily="34" charset="0"/>
                <a:hlinkClick r:id="rId2"/>
              </a:rPr>
              <a:t>lucianamopimentel@gmail.com</a:t>
            </a:r>
            <a:endParaRPr lang="pt-BR" sz="2800" dirty="0">
              <a:latin typeface="Calibri Light" panose="020F0302020204030204" pitchFamily="34" charset="0"/>
            </a:endParaRPr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r>
              <a:rPr lang="pt-BR" sz="2800" dirty="0" smtClean="0">
                <a:latin typeface="Calibri Light" panose="020F0302020204030204" pitchFamily="34" charset="0"/>
                <a:hlinkClick r:id="rId2"/>
              </a:rPr>
              <a:t>s</a:t>
            </a:r>
            <a:r>
              <a:rPr lang="pt-BR" sz="2800" smtClean="0">
                <a:latin typeface="Calibri Light" panose="020F0302020204030204" pitchFamily="34" charset="0"/>
                <a:hlinkClick r:id="rId2"/>
              </a:rPr>
              <a:t>andra.machado@sefaz.ce.gov.br</a:t>
            </a:r>
            <a:endParaRPr lang="pt-BR" sz="2800" dirty="0">
              <a:latin typeface="Calibri Light" panose="020F0302020204030204" pitchFamily="34" charset="0"/>
              <a:hlinkClick r:id="rId2"/>
            </a:endParaRPr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r>
              <a:rPr lang="pt-BR" sz="2800" dirty="0">
                <a:latin typeface="Calibri Light" panose="020F0302020204030204" pitchFamily="34" charset="0"/>
                <a:hlinkClick r:id="rId4"/>
              </a:rPr>
              <a:t>soraya.naffah@fazenda.mg.gov.br</a:t>
            </a:r>
            <a:endParaRPr lang="pt-BR" sz="2800" dirty="0">
              <a:latin typeface="Calibri Light" panose="020F0302020204030204" pitchFamily="34" charset="0"/>
            </a:endParaRPr>
          </a:p>
          <a:p>
            <a:pPr marL="431800" lvl="1" indent="0" algn="just" eaLnBrk="1" hangingPunct="1">
              <a:spcBef>
                <a:spcPct val="0"/>
              </a:spcBef>
              <a:spcAft>
                <a:spcPts val="500"/>
              </a:spcAft>
              <a:buNone/>
              <a:defRPr/>
            </a:pPr>
            <a:endParaRPr lang="pt-BR" dirty="0"/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endParaRPr lang="pt-BR" dirty="0" smtClean="0"/>
          </a:p>
          <a:p>
            <a:pPr marL="431800" lvl="1" indent="0" algn="just" eaLnBrk="1" hangingPunct="1">
              <a:spcBef>
                <a:spcPct val="0"/>
              </a:spcBef>
              <a:spcAft>
                <a:spcPts val="500"/>
              </a:spcAft>
              <a:buNone/>
              <a:defRPr/>
            </a:pPr>
            <a:endParaRPr lang="pt-BR" dirty="0" smtClean="0"/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endParaRPr lang="pt-BR" dirty="0" smtClean="0"/>
          </a:p>
          <a:p>
            <a:pPr lvl="1" algn="just" eaLnBrk="1" hangingPunct="1">
              <a:spcBef>
                <a:spcPct val="0"/>
              </a:spcBef>
              <a:spcAft>
                <a:spcPts val="500"/>
              </a:spcAft>
              <a:defRPr/>
            </a:pPr>
            <a:endParaRPr lang="pt-BR" b="1" dirty="0" smtClean="0">
              <a:solidFill>
                <a:srgbClr val="41B3DC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 algn="just" eaLnBrk="1" hangingPunct="1">
              <a:spcBef>
                <a:spcPct val="0"/>
              </a:spcBef>
              <a:spcAft>
                <a:spcPts val="500"/>
              </a:spcAft>
              <a:buFontTx/>
              <a:buNone/>
              <a:defRPr/>
            </a:pPr>
            <a:endParaRPr lang="pt-BR" b="1" dirty="0" smtClean="0">
              <a:solidFill>
                <a:srgbClr val="41B3DC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372200" y="483932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>
              <a:spcAft>
                <a:spcPts val="500"/>
              </a:spcAft>
              <a:defRPr/>
            </a:pPr>
            <a:r>
              <a:rPr lang="pt-BR" sz="2800" b="1" dirty="0" smtClean="0">
                <a:solidFill>
                  <a:srgbClr val="0399CD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Obrigado</a:t>
            </a:r>
            <a:endParaRPr lang="pt-BR" sz="2800" b="1" dirty="0">
              <a:solidFill>
                <a:srgbClr val="0399CD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92333"/>
            <a:ext cx="20550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B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44678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C:\Users\Luciana\Desktop\bid_portugu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599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399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24" descr="fontfinal_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019800"/>
            <a:ext cx="61722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Luciana\Desktop\bid_portugu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3178175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SLIDE PPT 16-9-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467544" y="152400"/>
            <a:ext cx="80648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ES_tradnl" altLang="es-ES_tradnl" sz="4000" b="1" dirty="0" err="1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Situação</a:t>
            </a:r>
            <a:r>
              <a:rPr lang="es-ES_tradnl" altLang="es-ES_tradnl" sz="4000" b="1" dirty="0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 – CCLIP PROFISCO (BR-X1005)</a:t>
            </a:r>
          </a:p>
        </p:txBody>
      </p:sp>
      <p:grpSp>
        <p:nvGrpSpPr>
          <p:cNvPr id="3077" name="Group 12"/>
          <p:cNvGrpSpPr>
            <a:grpSpLocks/>
          </p:cNvGrpSpPr>
          <p:nvPr/>
        </p:nvGrpSpPr>
        <p:grpSpPr bwMode="auto">
          <a:xfrm>
            <a:off x="633413" y="4362450"/>
            <a:ext cx="2525712" cy="952500"/>
            <a:chOff x="59327" y="435725"/>
            <a:chExt cx="3422854" cy="1432303"/>
          </a:xfrm>
        </p:grpSpPr>
        <p:sp>
          <p:nvSpPr>
            <p:cNvPr id="20" name="Chevron 19"/>
            <p:cNvSpPr/>
            <p:nvPr/>
          </p:nvSpPr>
          <p:spPr>
            <a:xfrm>
              <a:off x="59327" y="497791"/>
              <a:ext cx="3422854" cy="1370237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Chevron 4"/>
            <p:cNvSpPr/>
            <p:nvPr/>
          </p:nvSpPr>
          <p:spPr>
            <a:xfrm>
              <a:off x="743468" y="435725"/>
              <a:ext cx="2054573" cy="13702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5720" tIns="22860" rIns="0" bIns="22860" spcCol="1270" anchor="ctr"/>
            <a:lstStyle/>
            <a:p>
              <a:pPr algn="ctr"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b="1" dirty="0"/>
                <a:t>Negociação</a:t>
              </a:r>
            </a:p>
          </p:txBody>
        </p:sp>
      </p:grpSp>
      <p:grpSp>
        <p:nvGrpSpPr>
          <p:cNvPr id="3078" name="Group 13"/>
          <p:cNvGrpSpPr>
            <a:grpSpLocks/>
          </p:cNvGrpSpPr>
          <p:nvPr/>
        </p:nvGrpSpPr>
        <p:grpSpPr bwMode="auto">
          <a:xfrm>
            <a:off x="2819400" y="4446588"/>
            <a:ext cx="1878013" cy="827087"/>
            <a:chOff x="3039427" y="118884"/>
            <a:chExt cx="2840969" cy="1136387"/>
          </a:xfrm>
        </p:grpSpPr>
        <p:sp>
          <p:nvSpPr>
            <p:cNvPr id="18" name="Chevron 17"/>
            <p:cNvSpPr/>
            <p:nvPr/>
          </p:nvSpPr>
          <p:spPr>
            <a:xfrm>
              <a:off x="3039427" y="118884"/>
              <a:ext cx="2840969" cy="1136387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Chevron 6"/>
            <p:cNvSpPr/>
            <p:nvPr/>
          </p:nvSpPr>
          <p:spPr>
            <a:xfrm>
              <a:off x="3608582" y="118884"/>
              <a:ext cx="1702659" cy="1136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8100" tIns="19050" rIns="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000" dirty="0"/>
                <a:t>0</a:t>
              </a:r>
            </a:p>
          </p:txBody>
        </p:sp>
      </p:grpSp>
      <p:grpSp>
        <p:nvGrpSpPr>
          <p:cNvPr id="3079" name="Group 14"/>
          <p:cNvGrpSpPr>
            <a:grpSpLocks/>
          </p:cNvGrpSpPr>
          <p:nvPr/>
        </p:nvGrpSpPr>
        <p:grpSpPr bwMode="auto">
          <a:xfrm>
            <a:off x="4697413" y="4446588"/>
            <a:ext cx="4065587" cy="990600"/>
            <a:chOff x="5482661" y="118884"/>
            <a:chExt cx="2840969" cy="1360444"/>
          </a:xfrm>
        </p:grpSpPr>
        <p:sp>
          <p:nvSpPr>
            <p:cNvPr id="16" name="Chevron 15"/>
            <p:cNvSpPr/>
            <p:nvPr/>
          </p:nvSpPr>
          <p:spPr>
            <a:xfrm>
              <a:off x="5482661" y="118884"/>
              <a:ext cx="2840969" cy="1135883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Chevron 8"/>
            <p:cNvSpPr/>
            <p:nvPr/>
          </p:nvSpPr>
          <p:spPr>
            <a:xfrm>
              <a:off x="6050633" y="343444"/>
              <a:ext cx="1705025" cy="1135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8100" tIns="19050" rIns="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000" dirty="0"/>
            </a:p>
          </p:txBody>
        </p:sp>
      </p:grpSp>
      <p:grpSp>
        <p:nvGrpSpPr>
          <p:cNvPr id="3080" name="Group 21"/>
          <p:cNvGrpSpPr>
            <a:grpSpLocks/>
          </p:cNvGrpSpPr>
          <p:nvPr/>
        </p:nvGrpSpPr>
        <p:grpSpPr bwMode="auto">
          <a:xfrm>
            <a:off x="633413" y="3216275"/>
            <a:ext cx="2525712" cy="954088"/>
            <a:chOff x="59327" y="435725"/>
            <a:chExt cx="3422854" cy="1432303"/>
          </a:xfrm>
        </p:grpSpPr>
        <p:sp>
          <p:nvSpPr>
            <p:cNvPr id="23" name="Chevron 22"/>
            <p:cNvSpPr/>
            <p:nvPr/>
          </p:nvSpPr>
          <p:spPr>
            <a:xfrm>
              <a:off x="59327" y="500072"/>
              <a:ext cx="3422854" cy="1367956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hevron 4"/>
            <p:cNvSpPr/>
            <p:nvPr/>
          </p:nvSpPr>
          <p:spPr>
            <a:xfrm>
              <a:off x="743468" y="435725"/>
              <a:ext cx="2054573" cy="13679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5720" tIns="22860" rIns="0" bIns="22860" spcCol="1270" anchor="ctr"/>
            <a:lstStyle/>
            <a:p>
              <a:pPr algn="ctr"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b="1" dirty="0"/>
                <a:t>Assinatura</a:t>
              </a:r>
            </a:p>
          </p:txBody>
        </p:sp>
      </p:grpSp>
      <p:grpSp>
        <p:nvGrpSpPr>
          <p:cNvPr id="3081" name="Group 24"/>
          <p:cNvGrpSpPr>
            <a:grpSpLocks/>
          </p:cNvGrpSpPr>
          <p:nvPr/>
        </p:nvGrpSpPr>
        <p:grpSpPr bwMode="auto">
          <a:xfrm>
            <a:off x="2819400" y="3300413"/>
            <a:ext cx="1878013" cy="827087"/>
            <a:chOff x="3039427" y="118884"/>
            <a:chExt cx="2840969" cy="1136387"/>
          </a:xfrm>
        </p:grpSpPr>
        <p:sp>
          <p:nvSpPr>
            <p:cNvPr id="26" name="Chevron 25"/>
            <p:cNvSpPr/>
            <p:nvPr/>
          </p:nvSpPr>
          <p:spPr>
            <a:xfrm>
              <a:off x="3039427" y="118884"/>
              <a:ext cx="2840969" cy="1136387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Chevron 6"/>
            <p:cNvSpPr/>
            <p:nvPr/>
          </p:nvSpPr>
          <p:spPr>
            <a:xfrm>
              <a:off x="3608582" y="118884"/>
              <a:ext cx="1702659" cy="1136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8100" tIns="19050" rIns="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000" dirty="0"/>
                <a:t>5</a:t>
              </a:r>
            </a:p>
          </p:txBody>
        </p:sp>
      </p:grpSp>
      <p:grpSp>
        <p:nvGrpSpPr>
          <p:cNvPr id="3082" name="Group 27"/>
          <p:cNvGrpSpPr>
            <a:grpSpLocks/>
          </p:cNvGrpSpPr>
          <p:nvPr/>
        </p:nvGrpSpPr>
        <p:grpSpPr bwMode="auto">
          <a:xfrm>
            <a:off x="4697413" y="3300413"/>
            <a:ext cx="4065587" cy="990600"/>
            <a:chOff x="5482661" y="118884"/>
            <a:chExt cx="2840969" cy="1360444"/>
          </a:xfrm>
        </p:grpSpPr>
        <p:sp>
          <p:nvSpPr>
            <p:cNvPr id="29" name="Chevron 28"/>
            <p:cNvSpPr/>
            <p:nvPr/>
          </p:nvSpPr>
          <p:spPr>
            <a:xfrm>
              <a:off x="5482661" y="118884"/>
              <a:ext cx="2840969" cy="1135883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Chevron 8"/>
            <p:cNvSpPr/>
            <p:nvPr/>
          </p:nvSpPr>
          <p:spPr>
            <a:xfrm>
              <a:off x="6050633" y="343444"/>
              <a:ext cx="1705025" cy="1135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8100" tIns="19050" rIns="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b="1" dirty="0"/>
                <a:t>AC, AM, AP, DF e RR</a:t>
              </a:r>
            </a:p>
          </p:txBody>
        </p:sp>
      </p:grpSp>
      <p:grpSp>
        <p:nvGrpSpPr>
          <p:cNvPr id="3083" name="Group 30"/>
          <p:cNvGrpSpPr>
            <a:grpSpLocks/>
          </p:cNvGrpSpPr>
          <p:nvPr/>
        </p:nvGrpSpPr>
        <p:grpSpPr bwMode="auto">
          <a:xfrm>
            <a:off x="558800" y="2141538"/>
            <a:ext cx="2525713" cy="954087"/>
            <a:chOff x="59327" y="435725"/>
            <a:chExt cx="3422854" cy="1432303"/>
          </a:xfrm>
        </p:grpSpPr>
        <p:sp>
          <p:nvSpPr>
            <p:cNvPr id="32" name="Chevron 31"/>
            <p:cNvSpPr/>
            <p:nvPr/>
          </p:nvSpPr>
          <p:spPr>
            <a:xfrm>
              <a:off x="59327" y="500071"/>
              <a:ext cx="3422854" cy="1367957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Chevron 4"/>
            <p:cNvSpPr/>
            <p:nvPr/>
          </p:nvSpPr>
          <p:spPr>
            <a:xfrm>
              <a:off x="743467" y="435725"/>
              <a:ext cx="2054573" cy="13679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5720" tIns="22860" rIns="0" bIns="22860" spcCol="1270" anchor="ctr"/>
            <a:lstStyle/>
            <a:p>
              <a:pPr algn="ctr"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b="1" dirty="0"/>
                <a:t>Execução</a:t>
              </a:r>
            </a:p>
          </p:txBody>
        </p:sp>
      </p:grpSp>
      <p:grpSp>
        <p:nvGrpSpPr>
          <p:cNvPr id="3084" name="Group 33"/>
          <p:cNvGrpSpPr>
            <a:grpSpLocks/>
          </p:cNvGrpSpPr>
          <p:nvPr/>
        </p:nvGrpSpPr>
        <p:grpSpPr bwMode="auto">
          <a:xfrm>
            <a:off x="2744788" y="2225675"/>
            <a:ext cx="1952625" cy="827088"/>
            <a:chOff x="3039427" y="118884"/>
            <a:chExt cx="2840969" cy="1136387"/>
          </a:xfrm>
        </p:grpSpPr>
        <p:sp>
          <p:nvSpPr>
            <p:cNvPr id="35" name="Chevron 34"/>
            <p:cNvSpPr/>
            <p:nvPr/>
          </p:nvSpPr>
          <p:spPr>
            <a:xfrm>
              <a:off x="3039427" y="118884"/>
              <a:ext cx="2840969" cy="1136387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Chevron 6"/>
            <p:cNvSpPr/>
            <p:nvPr/>
          </p:nvSpPr>
          <p:spPr>
            <a:xfrm>
              <a:off x="3607621" y="118884"/>
              <a:ext cx="1704581" cy="1136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8100" tIns="19050" rIns="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000" dirty="0"/>
                <a:t>21</a:t>
              </a:r>
            </a:p>
          </p:txBody>
        </p:sp>
      </p:grpSp>
      <p:grpSp>
        <p:nvGrpSpPr>
          <p:cNvPr id="3085" name="Group 36"/>
          <p:cNvGrpSpPr>
            <a:grpSpLocks/>
          </p:cNvGrpSpPr>
          <p:nvPr/>
        </p:nvGrpSpPr>
        <p:grpSpPr bwMode="auto">
          <a:xfrm>
            <a:off x="4622800" y="2225675"/>
            <a:ext cx="4140200" cy="827088"/>
            <a:chOff x="5482661" y="118884"/>
            <a:chExt cx="2840969" cy="1136387"/>
          </a:xfrm>
        </p:grpSpPr>
        <p:sp>
          <p:nvSpPr>
            <p:cNvPr id="38" name="Chevron 37"/>
            <p:cNvSpPr/>
            <p:nvPr/>
          </p:nvSpPr>
          <p:spPr>
            <a:xfrm>
              <a:off x="5482661" y="118884"/>
              <a:ext cx="2840969" cy="1136387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Chevron 8"/>
            <p:cNvSpPr/>
            <p:nvPr/>
          </p:nvSpPr>
          <p:spPr>
            <a:xfrm>
              <a:off x="5709241" y="118884"/>
              <a:ext cx="2509813" cy="1136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8100" tIns="19050" rIns="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b="1" dirty="0"/>
                <a:t>CE, RJ, PE, SC, SP, PI, MA, MS, ES, RS, PB, RO, TO, MT, RN, GO, SE, BA, AL, PR e PMINF</a:t>
              </a:r>
            </a:p>
          </p:txBody>
        </p:sp>
      </p:grpSp>
      <p:grpSp>
        <p:nvGrpSpPr>
          <p:cNvPr id="3086" name="Group 39"/>
          <p:cNvGrpSpPr>
            <a:grpSpLocks/>
          </p:cNvGrpSpPr>
          <p:nvPr/>
        </p:nvGrpSpPr>
        <p:grpSpPr bwMode="auto">
          <a:xfrm>
            <a:off x="558800" y="1066800"/>
            <a:ext cx="2525713" cy="954088"/>
            <a:chOff x="59327" y="435725"/>
            <a:chExt cx="3422854" cy="1432303"/>
          </a:xfrm>
        </p:grpSpPr>
        <p:sp>
          <p:nvSpPr>
            <p:cNvPr id="41" name="Chevron 40"/>
            <p:cNvSpPr/>
            <p:nvPr/>
          </p:nvSpPr>
          <p:spPr>
            <a:xfrm>
              <a:off x="59327" y="500072"/>
              <a:ext cx="3422854" cy="1367956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Chevron 4"/>
            <p:cNvSpPr/>
            <p:nvPr/>
          </p:nvSpPr>
          <p:spPr>
            <a:xfrm>
              <a:off x="743467" y="435725"/>
              <a:ext cx="2054573" cy="13679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5720" tIns="22860" rIns="0" bIns="22860" spcCol="1270" anchor="ctr"/>
            <a:lstStyle/>
            <a:p>
              <a:pPr algn="ctr"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b="1" dirty="0"/>
                <a:t>Encerrados</a:t>
              </a:r>
            </a:p>
          </p:txBody>
        </p:sp>
      </p:grpSp>
      <p:grpSp>
        <p:nvGrpSpPr>
          <p:cNvPr id="3087" name="Group 42"/>
          <p:cNvGrpSpPr>
            <a:grpSpLocks/>
          </p:cNvGrpSpPr>
          <p:nvPr/>
        </p:nvGrpSpPr>
        <p:grpSpPr bwMode="auto">
          <a:xfrm>
            <a:off x="2744788" y="1150938"/>
            <a:ext cx="1952625" cy="827087"/>
            <a:chOff x="3039427" y="118884"/>
            <a:chExt cx="2840969" cy="1136387"/>
          </a:xfrm>
        </p:grpSpPr>
        <p:sp>
          <p:nvSpPr>
            <p:cNvPr id="44" name="Chevron 43"/>
            <p:cNvSpPr/>
            <p:nvPr/>
          </p:nvSpPr>
          <p:spPr>
            <a:xfrm>
              <a:off x="3039427" y="118884"/>
              <a:ext cx="2840969" cy="1136387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Chevron 6"/>
            <p:cNvSpPr/>
            <p:nvPr/>
          </p:nvSpPr>
          <p:spPr>
            <a:xfrm>
              <a:off x="3607621" y="118884"/>
              <a:ext cx="1704581" cy="1136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8100" tIns="19050" rIns="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000" dirty="0"/>
                <a:t>2</a:t>
              </a:r>
            </a:p>
          </p:txBody>
        </p:sp>
      </p:grpSp>
      <p:grpSp>
        <p:nvGrpSpPr>
          <p:cNvPr id="3088" name="Group 45"/>
          <p:cNvGrpSpPr>
            <a:grpSpLocks/>
          </p:cNvGrpSpPr>
          <p:nvPr/>
        </p:nvGrpSpPr>
        <p:grpSpPr bwMode="auto">
          <a:xfrm>
            <a:off x="4622800" y="1150938"/>
            <a:ext cx="4140200" cy="990600"/>
            <a:chOff x="5482661" y="118884"/>
            <a:chExt cx="2840969" cy="1360444"/>
          </a:xfrm>
        </p:grpSpPr>
        <p:sp>
          <p:nvSpPr>
            <p:cNvPr id="47" name="Chevron 46"/>
            <p:cNvSpPr/>
            <p:nvPr/>
          </p:nvSpPr>
          <p:spPr>
            <a:xfrm>
              <a:off x="5482661" y="118884"/>
              <a:ext cx="2840969" cy="1135883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Chevron 8"/>
            <p:cNvSpPr/>
            <p:nvPr/>
          </p:nvSpPr>
          <p:spPr>
            <a:xfrm>
              <a:off x="6051291" y="343444"/>
              <a:ext cx="1703710" cy="1135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38100" tIns="19050" rIns="0" bIns="19050" spcCol="1270" anchor="ctr"/>
            <a:lstStyle/>
            <a:p>
              <a:pPr algn="ctr" defTabSz="13335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b="1" dirty="0"/>
                <a:t>MG e PA</a:t>
              </a:r>
            </a:p>
          </p:txBody>
        </p:sp>
      </p:grpSp>
      <p:sp>
        <p:nvSpPr>
          <p:cNvPr id="43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4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81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SLIDE PPT 16-9-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025" y="-152399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8"/>
          <p:cNvSpPr txBox="1">
            <a:spLocks noChangeArrowheads="1"/>
          </p:cNvSpPr>
          <p:nvPr/>
        </p:nvSpPr>
        <p:spPr bwMode="auto">
          <a:xfrm>
            <a:off x="467544" y="0"/>
            <a:ext cx="82089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altLang="es-ES_tradnl" sz="4000" b="1" dirty="0" err="1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Execução</a:t>
            </a:r>
            <a:r>
              <a:rPr lang="es-ES_tradnl" altLang="es-ES_tradnl" sz="4000" b="1" dirty="0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 – CCLIP </a:t>
            </a:r>
            <a:r>
              <a:rPr lang="es-ES_tradnl" altLang="es-ES_tradnl" sz="4000" b="1" dirty="0" smtClean="0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PROFISCO (BR-X1005)</a:t>
            </a:r>
            <a:endParaRPr lang="es-ES_tradnl" altLang="es-ES_tradnl" sz="4000" b="1" dirty="0">
              <a:solidFill>
                <a:srgbClr val="0099CC"/>
              </a:solidFill>
              <a:latin typeface="+mj-lt"/>
              <a:ea typeface="MS PGothic" panose="020B0600070205080204" pitchFamily="34" charset="-128"/>
              <a:cs typeface="+mj-cs"/>
            </a:endParaRPr>
          </a:p>
        </p:txBody>
      </p:sp>
      <p:pic>
        <p:nvPicPr>
          <p:cNvPr id="4100" name="Object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911850"/>
            <a:ext cx="1885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395545"/>
              </p:ext>
            </p:extLst>
          </p:nvPr>
        </p:nvGraphicFramePr>
        <p:xfrm>
          <a:off x="304800" y="717550"/>
          <a:ext cx="8686799" cy="5988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7008"/>
                <a:gridCol w="804206"/>
                <a:gridCol w="1635866"/>
                <a:gridCol w="576064"/>
                <a:gridCol w="1013181"/>
                <a:gridCol w="935647"/>
                <a:gridCol w="803128"/>
                <a:gridCol w="617319"/>
                <a:gridCol w="1011102"/>
                <a:gridCol w="543278"/>
              </a:tblGrid>
              <a:tr h="12556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#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Projeto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#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Operação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Nome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Prorrogação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(meses)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Valor de Empréstimo</a:t>
                      </a:r>
                      <a:br>
                        <a:rPr lang="pt-BR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pt-BR" sz="1100" b="1" u="none" strike="noStrike" dirty="0" err="1">
                          <a:effectLst/>
                          <a:latin typeface="+mn-lt"/>
                        </a:rPr>
                        <a:t>us</a:t>
                      </a:r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$ Milhões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Valores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Desembolsados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Acumulado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%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Desembolso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acumulado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Tempo de Execução (meses) - até data </a:t>
                      </a:r>
                      <a:r>
                        <a:rPr lang="pt-BR" sz="1100" b="1" u="none" strike="noStrike" dirty="0" err="1">
                          <a:effectLst/>
                          <a:latin typeface="+mn-lt"/>
                        </a:rPr>
                        <a:t>atuall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Tempo Total para Execução (meses) - prazo de </a:t>
                      </a:r>
                      <a:r>
                        <a:rPr lang="pt-BR" sz="1100" b="1" u="none" strike="noStrike" dirty="0" smtClean="0">
                          <a:effectLst/>
                          <a:latin typeface="+mn-lt"/>
                        </a:rPr>
                        <a:t>desembolso </a:t>
                      </a:r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vigente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 smtClean="0">
                          <a:effectLst/>
                          <a:latin typeface="+mn-lt"/>
                        </a:rPr>
                        <a:t>% do Tempo </a:t>
                      </a:r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de Execução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5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BR-L1236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2232/OC-BR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PROFISCO - Minas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Gerais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40,000,000.00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40,000,000.00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100%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BR-L1093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2078/OC-BR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PROFISCO - Pará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10,000,000.00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10,000,000.00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100%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BR-L1165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2151/OC-BR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PROFISCO - Pernambuco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15,000,000.00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12,892,007.35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85.95%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94%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29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BR-L1235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2327/OC-BR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PROFISCO -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Mato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Grosso do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Sul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12,000,000.00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9,812,691.58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81.77%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BR-L1238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2308/OC-BR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PROFISCO - Piauí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16,951,000.00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13,551,914.75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79.95%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BR-L1206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2172/OC-BR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PROFISCO - Santa Catarina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30,000,000.00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22,659,454.42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75.53%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84%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BR-L1174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2044/OC-BR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PROFISCO -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Ceará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41,000,000.00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30,814,340.69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75.16%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90%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29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BR-L1251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2371/OC-BR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  <a:latin typeface="+mn-lt"/>
                        </a:rPr>
                        <a:t>PROFISCO - Rio Grande do Sul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60,000,000.00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43,511,216.20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72.52%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BR-L1268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2331/OC-BR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PROFISCO - São Paulo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120,000,000.00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86,781,661.68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72.32%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71%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BR-L1202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2304/OC-BR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PROFISCO - Maranhão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13,200,000.00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9,427,283.63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71.42%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BR-L1239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2307/OC-BR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PROFISCO - Rio de Janeiro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19,759,050.00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12,356,074.89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62.53%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2370/OC-BR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PROFISCO - Rondônia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6,231,000.00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3,285,912.09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52.73%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66%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BR-L1205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2245/OC-BR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PROFISCO - Espírito Santo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21,992,000.00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10,358,434.65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47.10%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  <a:latin typeface="+mn-lt"/>
                        </a:rPr>
                        <a:t>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69%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7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SLIDE PPT 16-9-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Object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911850"/>
            <a:ext cx="1885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919916"/>
              </p:ext>
            </p:extLst>
          </p:nvPr>
        </p:nvGraphicFramePr>
        <p:xfrm>
          <a:off x="341313" y="736600"/>
          <a:ext cx="8574088" cy="57848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7316"/>
                <a:gridCol w="770553"/>
                <a:gridCol w="1699369"/>
                <a:gridCol w="449551"/>
                <a:gridCol w="1057563"/>
                <a:gridCol w="923506"/>
                <a:gridCol w="692631"/>
                <a:gridCol w="709386"/>
                <a:gridCol w="997983"/>
                <a:gridCol w="536230"/>
              </a:tblGrid>
              <a:tr h="10795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#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Projeto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#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Operação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Nome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Prorrogação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(meses)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Valor de Empréstimo</a:t>
                      </a:r>
                      <a:br>
                        <a:rPr lang="pt-BR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pt-BR" sz="1100" b="1" u="none" strike="noStrike" dirty="0" err="1">
                          <a:effectLst/>
                          <a:latin typeface="+mn-lt"/>
                        </a:rPr>
                        <a:t>us</a:t>
                      </a:r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$ Milhões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Valores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Desembolsados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Acumulado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%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Desembolso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acumulado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Tempo de Execução (meses) - até data </a:t>
                      </a:r>
                      <a:r>
                        <a:rPr lang="pt-BR" sz="1100" b="1" u="none" strike="noStrike" dirty="0" err="1">
                          <a:effectLst/>
                          <a:latin typeface="+mn-lt"/>
                        </a:rPr>
                        <a:t>atuall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Tempo Total para Execução (meses) - prazo de </a:t>
                      </a:r>
                      <a:r>
                        <a:rPr lang="pt-BR" sz="1100" b="1" u="none" strike="noStrike" dirty="0" err="1">
                          <a:effectLst/>
                          <a:latin typeface="+mn-lt"/>
                        </a:rPr>
                        <a:t>desemboolso</a:t>
                      </a:r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 vigente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 smtClean="0">
                          <a:effectLst/>
                          <a:latin typeface="+mn-lt"/>
                        </a:rPr>
                        <a:t>% do </a:t>
                      </a:r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Tempo de Execução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BR-L1208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2184/OC-BR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- </a:t>
                      </a:r>
                      <a:r>
                        <a:rPr lang="en-US" sz="11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Paraíba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7,479,000.00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3,037,310.69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40.61%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BR-L1255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2784/OC-BR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- Tocantins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40,431,000.00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13,709,935.31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33.91%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BR-L1207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2148/OC-BR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- Rio Grande do Norte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7,000,000.00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2,283,182.00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32.62%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BR-L1233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2906/OC-BR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- </a:t>
                      </a:r>
                      <a:r>
                        <a:rPr lang="en-US" sz="11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Goiás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11,577,000.00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3,156,218.94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27.26%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BR-L1254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2518/OC-BR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-  Sergipe (PROMOFAZ)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5,788,000.00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1,375,909.00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23.77%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BR-L1234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2324/OC-BR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- </a:t>
                      </a:r>
                      <a:r>
                        <a:rPr lang="en-US" sz="11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Mato</a:t>
                      </a:r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Grosso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15,032,000.00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1,995,403.15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13.27%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BR-L1230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3001/OC-BR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- Alagoas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7,000,000.00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1,800,559.18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25.72%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BR-L1319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2914/OC-BR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Bahia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45,270,000.00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6,704,608.68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14.81%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BR-L1237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3065/OC-BR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- Paraná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8,500,000.00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479,851.70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5.65%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BR-L1349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3142/OC-BR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PROFISCO MF - PMIMF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19,800,000.00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1,100,000.00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5.56%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574,010,050.00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341,093,970.58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43">
                <a:tc gridSpan="5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DESEMBOLSO CLLIP PROFISCO </a:t>
                      </a:r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PROJETOS EM </a:t>
                      </a:r>
                      <a:r>
                        <a:rPr lang="en-US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EXECUÇÃO</a:t>
                      </a:r>
                    </a:p>
                    <a:p>
                      <a:pPr marL="0" algn="ctr" defTabSz="914400" rtl="0" eaLnBrk="1" fontAlgn="ctr" latinLnBrk="0" hangingPunct="1"/>
                      <a:endParaRPr lang="en-US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59%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23901" y="76881"/>
            <a:ext cx="82089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_tradnl" altLang="es-ES_tradnl" sz="4000" b="1" dirty="0" err="1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Execução</a:t>
            </a:r>
            <a:r>
              <a:rPr lang="es-ES_tradnl" altLang="es-ES_tradnl" sz="4000" b="1" dirty="0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 – CCLIP </a:t>
            </a:r>
            <a:r>
              <a:rPr lang="es-ES_tradnl" altLang="es-ES_tradnl" sz="4000" b="1" dirty="0" smtClean="0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PROFISCO (BR-X1005)</a:t>
            </a:r>
            <a:endParaRPr lang="es-ES_tradnl" altLang="es-ES_tradnl" sz="4000" b="1" dirty="0">
              <a:solidFill>
                <a:srgbClr val="0099CC"/>
              </a:solidFill>
              <a:latin typeface="+mj-lt"/>
              <a:ea typeface="MS PGothic" panose="020B0600070205080204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170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SLIDE PPT 16-9-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279400" y="152400"/>
            <a:ext cx="82530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858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s-ES_tradnl" altLang="es-ES_tradnl" sz="4000" b="1" dirty="0" err="1" smtClean="0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Execução</a:t>
            </a:r>
            <a:r>
              <a:rPr lang="es-ES_tradnl" altLang="es-ES_tradnl" sz="4000" b="1" dirty="0" smtClean="0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 </a:t>
            </a:r>
            <a:r>
              <a:rPr lang="es-ES_tradnl" altLang="es-ES_tradnl" sz="4000" b="1" dirty="0">
                <a:solidFill>
                  <a:srgbClr val="0099CC"/>
                </a:solidFill>
                <a:latin typeface="+mj-lt"/>
                <a:ea typeface="MS PGothic" panose="020B0600070205080204" pitchFamily="34" charset="-128"/>
                <a:cs typeface="+mj-cs"/>
              </a:rPr>
              <a:t>– CCLIP PROFISCO (BR-X1005)</a:t>
            </a:r>
          </a:p>
        </p:txBody>
      </p:sp>
      <p:sp>
        <p:nvSpPr>
          <p:cNvPr id="43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4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0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7558"/>
              </p:ext>
            </p:extLst>
          </p:nvPr>
        </p:nvGraphicFramePr>
        <p:xfrm>
          <a:off x="282575" y="1292225"/>
          <a:ext cx="8574088" cy="32924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7316"/>
                <a:gridCol w="770553"/>
                <a:gridCol w="1699369"/>
                <a:gridCol w="449551"/>
                <a:gridCol w="1057563"/>
                <a:gridCol w="923506"/>
                <a:gridCol w="813629"/>
                <a:gridCol w="588388"/>
                <a:gridCol w="997983"/>
                <a:gridCol w="536230"/>
              </a:tblGrid>
              <a:tr h="1011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#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Projeto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#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Operação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Nome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Prorrogação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(meses)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Valor de Empréstimo</a:t>
                      </a:r>
                      <a:br>
                        <a:rPr lang="pt-BR" sz="1100" b="1" u="none" strike="noStrike" dirty="0">
                          <a:effectLst/>
                          <a:latin typeface="+mn-lt"/>
                        </a:rPr>
                      </a:br>
                      <a:r>
                        <a:rPr lang="pt-BR" sz="1100" b="1" u="none" strike="noStrike" dirty="0" err="1">
                          <a:effectLst/>
                          <a:latin typeface="+mn-lt"/>
                        </a:rPr>
                        <a:t>us</a:t>
                      </a:r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$ Milhões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Valores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Desembolsados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Acumulado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%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Desembolso</a:t>
                      </a:r>
                      <a:r>
                        <a:rPr lang="en-US" sz="11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  <a:latin typeface="+mn-lt"/>
                        </a:rPr>
                        <a:t>acumulado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Tempo de Execução (meses) - até data </a:t>
                      </a:r>
                      <a:r>
                        <a:rPr lang="pt-BR" sz="1100" b="1" u="none" strike="noStrike" dirty="0" smtClean="0">
                          <a:effectLst/>
                          <a:latin typeface="+mn-lt"/>
                        </a:rPr>
                        <a:t>atual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Tempo Total para Execução (meses) - prazo de </a:t>
                      </a:r>
                      <a:r>
                        <a:rPr lang="pt-BR" sz="1100" b="1" u="none" strike="noStrike" dirty="0" smtClean="0">
                          <a:effectLst/>
                          <a:latin typeface="+mn-lt"/>
                        </a:rPr>
                        <a:t>desembolso </a:t>
                      </a:r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vigente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 smtClean="0">
                          <a:effectLst/>
                          <a:latin typeface="+mn-lt"/>
                        </a:rPr>
                        <a:t>% do </a:t>
                      </a:r>
                      <a:r>
                        <a:rPr lang="pt-BR" sz="1100" b="1" u="none" strike="noStrike" dirty="0">
                          <a:effectLst/>
                          <a:latin typeface="+mn-lt"/>
                        </a:rPr>
                        <a:t>Tempo de Execução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4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BR-L1242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3119/OC-BR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PROFISCO -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Amapá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7,000,000.00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BR-L1250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3040/OC-BR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PROFISCO - DF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31,997,000.00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BR-L1253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3052/OC-BR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PROFISCO - Roraima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5,788,000.00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BR-L1388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3162/OC-BR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PROFISCO - Amazonas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36,900,000.00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BR-L1290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3162/OC-BR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PROFISCO - Acre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22,500,000.00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38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DESEMBOLSO</a:t>
                      </a:r>
                      <a:r>
                        <a:rPr lang="pt-B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CCLIP PROFISCO </a:t>
                      </a:r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INCLUINDO PROJETOS NÃO ASSINADOS 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algn="ctr" defTabSz="914400" rtl="0" eaLnBrk="1" fontAlgn="ctr" latinLnBrk="0" hangingPunct="1"/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5362" marR="5362" marT="5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60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784976" cy="1184176"/>
          </a:xfrm>
        </p:spPr>
        <p:txBody>
          <a:bodyPr anchor="t"/>
          <a:lstStyle/>
          <a:p>
            <a:pPr algn="ctr" eaLnBrk="1" hangingPunct="1"/>
            <a:r>
              <a:rPr lang="pt-BR" sz="4000" b="1" dirty="0">
                <a:solidFill>
                  <a:srgbClr val="0099CC"/>
                </a:solidFill>
                <a:ea typeface="MS PGothic" panose="020B0600070205080204" pitchFamily="34" charset="-128"/>
              </a:rPr>
              <a:t>Novo Programa para Aperfeiçoamento da Gestão Fiscal</a:t>
            </a:r>
            <a:endParaRPr lang="en-US" altLang="en-US" sz="4000" b="1" dirty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788674133"/>
              </p:ext>
            </p:extLst>
          </p:nvPr>
        </p:nvGraphicFramePr>
        <p:xfrm>
          <a:off x="253318" y="2276475"/>
          <a:ext cx="8610600" cy="2931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6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547492" y="5517232"/>
            <a:ext cx="8136904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Valor </a:t>
            </a:r>
            <a:r>
              <a:rPr lang="pt-BR" sz="2400" b="1" dirty="0">
                <a:solidFill>
                  <a:schemeClr val="tx1"/>
                </a:solidFill>
              </a:rPr>
              <a:t>proposto para </a:t>
            </a:r>
            <a:r>
              <a:rPr lang="pt-BR" sz="2400" b="1" dirty="0" smtClean="0">
                <a:solidFill>
                  <a:schemeClr val="tx1"/>
                </a:solidFill>
              </a:rPr>
              <a:t>NOVA </a:t>
            </a:r>
            <a:r>
              <a:rPr lang="pt-BR" sz="2400" b="1" dirty="0">
                <a:solidFill>
                  <a:schemeClr val="tx1"/>
                </a:solidFill>
              </a:rPr>
              <a:t>Linha de Crédito </a:t>
            </a:r>
            <a:r>
              <a:rPr lang="pt-BR" sz="2400" b="1" dirty="0" smtClean="0">
                <a:solidFill>
                  <a:schemeClr val="tx1"/>
                </a:solidFill>
              </a:rPr>
              <a:t>   USD900 </a:t>
            </a:r>
            <a:r>
              <a:rPr lang="pt-BR" sz="2400" b="1" dirty="0">
                <a:solidFill>
                  <a:schemeClr val="tx1"/>
                </a:solidFill>
              </a:rPr>
              <a:t>milhões</a:t>
            </a:r>
          </a:p>
        </p:txBody>
      </p:sp>
      <p:sp>
        <p:nvSpPr>
          <p:cNvPr id="7" name="Seta para a direita 6"/>
          <p:cNvSpPr/>
          <p:nvPr/>
        </p:nvSpPr>
        <p:spPr>
          <a:xfrm>
            <a:off x="6516216" y="5661248"/>
            <a:ext cx="144016" cy="14401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7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-90264" y="0"/>
            <a:ext cx="9324528" cy="831627"/>
          </a:xfrm>
        </p:spPr>
        <p:txBody>
          <a:bodyPr anchor="t"/>
          <a:lstStyle/>
          <a:p>
            <a:pPr lvl="0" algn="ctr" eaLnBrk="1" hangingPunct="1"/>
            <a:r>
              <a:rPr lang="pt-BR" sz="32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Novo Programa para o Aperfeiçoamento da Gestão Fiscal</a:t>
            </a:r>
            <a:r>
              <a:rPr lang="pt-BR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/>
            </a:r>
            <a:br>
              <a:rPr lang="pt-BR" sz="3200" b="1" dirty="0">
                <a:solidFill>
                  <a:srgbClr val="0099CC"/>
                </a:solidFill>
                <a:ea typeface="MS PGothic" panose="020B0600070205080204" pitchFamily="34" charset="-128"/>
              </a:rPr>
            </a:br>
            <a:endParaRPr lang="en-US" altLang="en-US" sz="3200" b="1" dirty="0" smtClean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72424482"/>
              </p:ext>
            </p:extLst>
          </p:nvPr>
        </p:nvGraphicFramePr>
        <p:xfrm>
          <a:off x="628649" y="764705"/>
          <a:ext cx="813241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8414713" y="4031353"/>
            <a:ext cx="45719" cy="669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46159" y="3707316"/>
            <a:ext cx="1512168" cy="6480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Reuniões Preparatórias </a:t>
            </a: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3873066" y="3678760"/>
            <a:ext cx="1512168" cy="70518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Workshops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Temáticos</a:t>
            </a: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7025216" y="3707316"/>
            <a:ext cx="1512168" cy="6480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Seminário de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Consolidação</a:t>
            </a: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11561" y="5805264"/>
            <a:ext cx="8149504" cy="4924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solidFill>
                  <a:srgbClr val="0070C0"/>
                </a:solidFill>
              </a:rPr>
              <a:t>Publicação do Convênio de Cooperação e Documento de Diretrizes e Recomendações Técnicas</a:t>
            </a:r>
          </a:p>
          <a:p>
            <a:pPr algn="ctr"/>
            <a:r>
              <a:rPr lang="pt-BR" sz="1200" dirty="0" smtClean="0">
                <a:solidFill>
                  <a:srgbClr val="0070C0"/>
                </a:solidFill>
                <a:latin typeface="+mj-lt"/>
              </a:rPr>
              <a:t>Disponível em: </a:t>
            </a:r>
            <a:r>
              <a:rPr lang="pt-BR" sz="1200" i="1" dirty="0">
                <a:solidFill>
                  <a:srgbClr val="0070C0"/>
                </a:solidFill>
                <a:latin typeface="+mj-lt"/>
              </a:rPr>
              <a:t>https://www.confaz.fazenda.gov.br/arquivo-manuais/DiretrizeseRecomendacoes.pdf</a:t>
            </a:r>
            <a:r>
              <a:rPr lang="pt-BR" sz="1200" dirty="0">
                <a:latin typeface="+mj-lt"/>
              </a:rPr>
              <a:t>.</a:t>
            </a:r>
            <a:r>
              <a:rPr lang="pt-BR" sz="1200" dirty="0" smtClean="0">
                <a:solidFill>
                  <a:srgbClr val="0070C0"/>
                </a:solidFill>
                <a:latin typeface="+mj-lt"/>
              </a:rPr>
              <a:t> </a:t>
            </a:r>
            <a:endParaRPr lang="pt-BR" sz="12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4427984" y="5445224"/>
            <a:ext cx="432048" cy="36004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90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38117" y="80585"/>
            <a:ext cx="8653561" cy="831627"/>
          </a:xfrm>
        </p:spPr>
        <p:txBody>
          <a:bodyPr anchor="t"/>
          <a:lstStyle/>
          <a:p>
            <a:pPr lvl="0" algn="ctr" eaLnBrk="1" hangingPunct="1"/>
            <a:r>
              <a:rPr lang="pt-BR" sz="3200" b="1" dirty="0" smtClean="0">
                <a:solidFill>
                  <a:srgbClr val="0099CC"/>
                </a:solidFill>
                <a:ea typeface="MS PGothic" panose="020B0600070205080204" pitchFamily="34" charset="-128"/>
              </a:rPr>
              <a:t>Desafios e Tendências para o </a:t>
            </a:r>
            <a:r>
              <a:rPr lang="pt-BR" sz="3200" b="1" dirty="0">
                <a:solidFill>
                  <a:srgbClr val="0099CC"/>
                </a:solidFill>
                <a:ea typeface="MS PGothic" panose="020B0600070205080204" pitchFamily="34" charset="-128"/>
              </a:rPr>
              <a:t>Aperfeiçoamento da Gestão Fiscal</a:t>
            </a:r>
            <a:endParaRPr lang="en-US" altLang="en-US" sz="3200" b="1" dirty="0" smtClean="0">
              <a:solidFill>
                <a:srgbClr val="0099CC"/>
              </a:solidFill>
              <a:ea typeface="MS PGothic" panose="020B0600070205080204" pitchFamily="34" charset="-128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6260104"/>
              </p:ext>
            </p:extLst>
          </p:nvPr>
        </p:nvGraphicFramePr>
        <p:xfrm>
          <a:off x="628649" y="908720"/>
          <a:ext cx="8132416" cy="5268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432550"/>
            <a:ext cx="9144000" cy="446088"/>
          </a:xfrm>
          <a:prstGeom prst="rect">
            <a:avLst/>
          </a:prstGeom>
          <a:solidFill>
            <a:srgbClr val="0399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Elipse 2"/>
          <p:cNvSpPr/>
          <p:nvPr/>
        </p:nvSpPr>
        <p:spPr>
          <a:xfrm>
            <a:off x="179512" y="1268760"/>
            <a:ext cx="1728192" cy="136815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300" b="1" i="1" dirty="0" smtClean="0">
                <a:solidFill>
                  <a:srgbClr val="0070C0"/>
                </a:solidFill>
              </a:rPr>
              <a:t>Como conter a expansão e melhorar a qualidade </a:t>
            </a:r>
            <a:r>
              <a:rPr lang="pt-BR" sz="1300" b="1" i="1" dirty="0">
                <a:solidFill>
                  <a:srgbClr val="0070C0"/>
                </a:solidFill>
              </a:rPr>
              <a:t>do gasto público? </a:t>
            </a:r>
          </a:p>
        </p:txBody>
      </p:sp>
      <p:sp>
        <p:nvSpPr>
          <p:cNvPr id="8" name="Elipse 7"/>
          <p:cNvSpPr/>
          <p:nvPr/>
        </p:nvSpPr>
        <p:spPr>
          <a:xfrm>
            <a:off x="395536" y="2861365"/>
            <a:ext cx="1770509" cy="136815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pt-BR" sz="1400" b="1" i="1" dirty="0">
                <a:solidFill>
                  <a:srgbClr val="0070C0"/>
                </a:solidFill>
              </a:rPr>
              <a:t>Como incrementar a receita tributária? </a:t>
            </a:r>
          </a:p>
        </p:txBody>
      </p:sp>
      <p:sp>
        <p:nvSpPr>
          <p:cNvPr id="9" name="Elipse 8"/>
          <p:cNvSpPr/>
          <p:nvPr/>
        </p:nvSpPr>
        <p:spPr>
          <a:xfrm>
            <a:off x="251520" y="4453970"/>
            <a:ext cx="1656184" cy="136815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400" b="1" i="1" dirty="0">
                <a:solidFill>
                  <a:srgbClr val="0070C0"/>
                </a:solidFill>
              </a:rPr>
              <a:t>Como aumentar a eficiência da gestão fiscal? </a:t>
            </a:r>
          </a:p>
        </p:txBody>
      </p:sp>
      <p:pic>
        <p:nvPicPr>
          <p:cNvPr id="10" name="Picture 8" descr="C:\Users\Luciana\Desktop\bid_portugu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29" y="6407877"/>
            <a:ext cx="919115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2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Words>2615</Words>
  <Application>Microsoft Office PowerPoint</Application>
  <PresentationFormat>Apresentação na tela (4:3)</PresentationFormat>
  <Paragraphs>584</Paragraphs>
  <Slides>27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4" baseType="lpstr">
      <vt:lpstr>MS PGothic</vt:lpstr>
      <vt:lpstr>Arial</vt:lpstr>
      <vt:lpstr>Calibri</vt:lpstr>
      <vt:lpstr>Calibri Light</vt:lpstr>
      <vt:lpstr>Cambria</vt:lpstr>
      <vt:lpstr>Unit-Regular</vt:lpstr>
      <vt:lpstr>Tema do Office</vt:lpstr>
      <vt:lpstr>Programas e CT: PROFISCO (BR-X1005) PROFISCO II (BR-X1039)   PRODEV-COGEF (BR-T1145)  28ª reunião  </vt:lpstr>
      <vt:lpstr>Programa de Aperfeiçoamento da  Gestão Fiscal – PROFISCO II</vt:lpstr>
      <vt:lpstr>Apresentação do PowerPoint</vt:lpstr>
      <vt:lpstr>Apresentação do PowerPoint</vt:lpstr>
      <vt:lpstr>Apresentação do PowerPoint</vt:lpstr>
      <vt:lpstr>Apresentação do PowerPoint</vt:lpstr>
      <vt:lpstr>Novo Programa para Aperfeiçoamento da Gestão Fiscal</vt:lpstr>
      <vt:lpstr>Novo Programa para o Aperfeiçoamento da Gestão Fiscal </vt:lpstr>
      <vt:lpstr>Desafios e Tendências para o Aperfeiçoamento da Gestão Fiscal</vt:lpstr>
      <vt:lpstr>Diretrizes para o Aperfeiçoamento da Gestão Fiscal</vt:lpstr>
      <vt:lpstr>Novo Programa de Aperfeiçoamento da  Gestão Fiscal</vt:lpstr>
      <vt:lpstr>Marco de Referência do PROFISCO II (BR-X1039)</vt:lpstr>
      <vt:lpstr>Marco de Referência do PROFISCO II (BR-X1039)</vt:lpstr>
      <vt:lpstr>Marco de Referência do PROFISCO II (BR-X1039)</vt:lpstr>
      <vt:lpstr>Marco de Referência do PROFISCO II (BR-X1039)</vt:lpstr>
      <vt:lpstr>Marco de Referência do PROFISCO II (BR-X1039)</vt:lpstr>
      <vt:lpstr>Marco de Referência do PROFISCO II (BR-X1039)</vt:lpstr>
      <vt:lpstr>Cooperação Técnica de apoio ao PROFISCO</vt:lpstr>
      <vt:lpstr>Balanço Financeiro CT PRODEV COGEF (BR-T1145)</vt:lpstr>
      <vt:lpstr>Balanço Financeiro CT PRODEV COGEF (BR-T1145)</vt:lpstr>
      <vt:lpstr>Balanço Financeiro CT PRODEV COGEF (BR-T1145)</vt:lpstr>
      <vt:lpstr>Produtos Emblemáticos da CT PRODEV COGEF (BR-T1145)</vt:lpstr>
      <vt:lpstr>Produtos Emblemáticos da CT PRODEV COGEF (BR-T1145)</vt:lpstr>
      <vt:lpstr>Proposta de Cooperação Técnica não Reembolsável de apoio ao PROFISCO II (BR-X1039)</vt:lpstr>
      <vt:lpstr>Proposta de Cooperação Técnica não Reembolsável de apoio ao PROFISCO II (BR-X1039)</vt:lpstr>
      <vt:lpstr>PROFISCO II (BR-X1039)</vt:lpstr>
      <vt:lpstr>Apresentação do PowerPoint</vt:lpstr>
    </vt:vector>
  </TitlesOfParts>
  <Company>Inter-American Development Bank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para escrever o título</dc:title>
  <dc:creator>soraya naffah</dc:creator>
  <cp:lastModifiedBy>SORAYA FERREIRA</cp:lastModifiedBy>
  <cp:revision>193</cp:revision>
  <dcterms:created xsi:type="dcterms:W3CDTF">2009-02-04T17:26:12Z</dcterms:created>
  <dcterms:modified xsi:type="dcterms:W3CDTF">2015-09-10T17:51:22Z</dcterms:modified>
</cp:coreProperties>
</file>