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  <p:sldMasterId id="2147483650" r:id="rId6"/>
    <p:sldMasterId id="2147483684" r:id="rId7"/>
  </p:sldMasterIdLst>
  <p:notesMasterIdLst>
    <p:notesMasterId r:id="rId18"/>
  </p:notesMasterIdLst>
  <p:sldIdLst>
    <p:sldId id="290" r:id="rId8"/>
    <p:sldId id="343" r:id="rId9"/>
    <p:sldId id="324" r:id="rId10"/>
    <p:sldId id="341" r:id="rId11"/>
    <p:sldId id="337" r:id="rId12"/>
    <p:sldId id="334" r:id="rId13"/>
    <p:sldId id="331" r:id="rId14"/>
    <p:sldId id="329" r:id="rId15"/>
    <p:sldId id="345" r:id="rId16"/>
    <p:sldId id="311" r:id="rId1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000000"/>
    <a:srgbClr val="800000"/>
    <a:srgbClr val="FF0000"/>
    <a:srgbClr val="0000CC"/>
    <a:srgbClr val="CC3300"/>
    <a:srgbClr val="00006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46" autoAdjust="0"/>
    <p:restoredTop sz="72965" autoAdjust="0"/>
  </p:normalViewPr>
  <p:slideViewPr>
    <p:cSldViewPr>
      <p:cViewPr>
        <p:scale>
          <a:sx n="90" d="100"/>
          <a:sy n="90" d="100"/>
        </p:scale>
        <p:origin x="-138" y="522"/>
      </p:cViewPr>
      <p:guideLst>
        <p:guide orient="horz" pos="3294"/>
        <p:guide pos="2880"/>
      </p:guideLst>
    </p:cSldViewPr>
  </p:slideViewPr>
  <p:notesTextViewPr>
    <p:cViewPr>
      <p:scale>
        <a:sx n="100" d="100"/>
        <a:sy n="100" d="100"/>
      </p:scale>
      <p:origin x="0" y="156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E114FA-9483-45AB-A040-5BB22299E59B}" type="doc">
      <dgm:prSet loTypeId="urn:microsoft.com/office/officeart/2005/8/layout/bProcess3" loCatId="process" qsTypeId="urn:microsoft.com/office/officeart/2005/8/quickstyle/simple2" qsCatId="simple" csTypeId="urn:microsoft.com/office/officeart/2005/8/colors/accent0_2" csCatId="mainScheme" phldr="1"/>
      <dgm:spPr/>
    </dgm:pt>
    <dgm:pt modelId="{8A7F76F5-6695-4783-9AD4-DAB9CEEB4433}">
      <dgm:prSet phldrT="[Texto]" custT="1"/>
      <dgm:spPr/>
      <dgm:t>
        <a:bodyPr/>
        <a:lstStyle/>
        <a:p>
          <a:pPr algn="ctr"/>
          <a:r>
            <a:rPr lang="pt-BR" sz="1600" b="1" dirty="0" smtClean="0"/>
            <a:t>Planejamento</a:t>
          </a:r>
          <a:endParaRPr lang="pt-BR" sz="1600" b="1" dirty="0"/>
        </a:p>
      </dgm:t>
    </dgm:pt>
    <dgm:pt modelId="{9D1BC51B-053A-4DDD-9611-FA2DFEE75B2C}" type="parTrans" cxnId="{14566F25-81CB-41BD-AF2F-DE193455C36D}">
      <dgm:prSet/>
      <dgm:spPr/>
      <dgm:t>
        <a:bodyPr/>
        <a:lstStyle/>
        <a:p>
          <a:endParaRPr lang="pt-BR" sz="2400"/>
        </a:p>
      </dgm:t>
    </dgm:pt>
    <dgm:pt modelId="{8577CB43-1F22-4B6B-9259-B39A8CD99154}" type="sibTrans" cxnId="{14566F25-81CB-41BD-AF2F-DE193455C36D}">
      <dgm:prSet custT="1"/>
      <dgm:spPr>
        <a:ln w="19050">
          <a:solidFill>
            <a:schemeClr val="accent1">
              <a:lumMod val="60000"/>
              <a:lumOff val="40000"/>
            </a:schemeClr>
          </a:solidFill>
          <a:prstDash val="dash"/>
        </a:ln>
      </dgm:spPr>
      <dgm:t>
        <a:bodyPr/>
        <a:lstStyle/>
        <a:p>
          <a:endParaRPr lang="pt-BR" sz="700">
            <a:ln w="38100">
              <a:solidFill>
                <a:schemeClr val="tx1"/>
              </a:solidFill>
            </a:ln>
          </a:endParaRPr>
        </a:p>
      </dgm:t>
    </dgm:pt>
    <dgm:pt modelId="{B37B0F86-A0E1-4E98-A895-20475022B803}">
      <dgm:prSet phldrT="[Texto]" custT="1"/>
      <dgm:spPr/>
      <dgm:t>
        <a:bodyPr/>
        <a:lstStyle/>
        <a:p>
          <a:pPr algn="ctr"/>
          <a:r>
            <a:rPr lang="pt-BR" sz="1600" b="1" dirty="0" smtClean="0"/>
            <a:t>Levantamento</a:t>
          </a:r>
          <a:endParaRPr lang="pt-BR" sz="1600" b="1" dirty="0"/>
        </a:p>
      </dgm:t>
    </dgm:pt>
    <dgm:pt modelId="{9C3F06F6-3ED8-4448-94A7-3BCD19981F5F}" type="parTrans" cxnId="{14213DB7-6D73-407F-AB5D-8FAF6A565F8F}">
      <dgm:prSet/>
      <dgm:spPr/>
      <dgm:t>
        <a:bodyPr/>
        <a:lstStyle/>
        <a:p>
          <a:endParaRPr lang="pt-BR" sz="2400"/>
        </a:p>
      </dgm:t>
    </dgm:pt>
    <dgm:pt modelId="{593FE48C-4C27-4DE5-9E50-A673699AA65F}" type="sibTrans" cxnId="{14213DB7-6D73-407F-AB5D-8FAF6A565F8F}">
      <dgm:prSet custT="1"/>
      <dgm:spPr>
        <a:ln w="19050">
          <a:solidFill>
            <a:schemeClr val="accent1">
              <a:lumMod val="60000"/>
              <a:lumOff val="40000"/>
            </a:schemeClr>
          </a:solidFill>
          <a:prstDash val="dash"/>
        </a:ln>
      </dgm:spPr>
      <dgm:t>
        <a:bodyPr/>
        <a:lstStyle/>
        <a:p>
          <a:endParaRPr lang="pt-BR" sz="700">
            <a:ln w="38100">
              <a:solidFill>
                <a:schemeClr val="tx1"/>
              </a:solidFill>
            </a:ln>
          </a:endParaRPr>
        </a:p>
      </dgm:t>
    </dgm:pt>
    <dgm:pt modelId="{B84DF982-9AC4-4F42-838D-A2EE61C1DFA8}">
      <dgm:prSet phldrT="[Texto]" custT="1"/>
      <dgm:spPr/>
      <dgm:t>
        <a:bodyPr/>
        <a:lstStyle/>
        <a:p>
          <a:pPr algn="ctr"/>
          <a:r>
            <a:rPr lang="pt-BR" sz="1600" b="1" dirty="0" smtClean="0"/>
            <a:t>Modelo Lógico</a:t>
          </a:r>
          <a:endParaRPr lang="pt-BR" sz="1600" b="1" dirty="0"/>
        </a:p>
      </dgm:t>
    </dgm:pt>
    <dgm:pt modelId="{6D8AB584-22FA-49BD-B415-76A232544B07}" type="parTrans" cxnId="{7AAEB99F-37B3-4EBA-AB99-80AC7D75EECD}">
      <dgm:prSet/>
      <dgm:spPr/>
      <dgm:t>
        <a:bodyPr/>
        <a:lstStyle/>
        <a:p>
          <a:endParaRPr lang="pt-BR" sz="2400"/>
        </a:p>
      </dgm:t>
    </dgm:pt>
    <dgm:pt modelId="{B876CE69-C63F-435D-AF91-18ED7208F04C}" type="sibTrans" cxnId="{7AAEB99F-37B3-4EBA-AB99-80AC7D75EECD}">
      <dgm:prSet custT="1"/>
      <dgm:spPr>
        <a:ln w="19050">
          <a:solidFill>
            <a:schemeClr val="accent1">
              <a:lumMod val="60000"/>
              <a:lumOff val="40000"/>
            </a:schemeClr>
          </a:solidFill>
          <a:prstDash val="dash"/>
        </a:ln>
      </dgm:spPr>
      <dgm:t>
        <a:bodyPr/>
        <a:lstStyle/>
        <a:p>
          <a:endParaRPr lang="pt-BR" sz="700">
            <a:ln w="38100">
              <a:solidFill>
                <a:schemeClr val="tx1"/>
              </a:solidFill>
            </a:ln>
          </a:endParaRPr>
        </a:p>
      </dgm:t>
    </dgm:pt>
    <dgm:pt modelId="{FA91F020-4FB4-4B3F-8260-032E0D229949}">
      <dgm:prSet phldrT="[Texto]" custT="1"/>
      <dgm:spPr/>
      <dgm:t>
        <a:bodyPr/>
        <a:lstStyle/>
        <a:p>
          <a:pPr algn="ctr"/>
          <a:r>
            <a:rPr lang="pt-BR" sz="1600" b="1" dirty="0" smtClean="0"/>
            <a:t>Preparação</a:t>
          </a:r>
          <a:endParaRPr lang="pt-BR" sz="1600" b="1" dirty="0"/>
        </a:p>
      </dgm:t>
    </dgm:pt>
    <dgm:pt modelId="{E7E75920-723C-4A42-8D0C-9629218D4BE5}" type="parTrans" cxnId="{70B298BF-34B9-4123-92B6-0835F00E5E3E}">
      <dgm:prSet/>
      <dgm:spPr/>
      <dgm:t>
        <a:bodyPr/>
        <a:lstStyle/>
        <a:p>
          <a:endParaRPr lang="pt-BR" sz="2400"/>
        </a:p>
      </dgm:t>
    </dgm:pt>
    <dgm:pt modelId="{0B892E72-EB2D-4EEC-B300-1D9D43E8C231}" type="sibTrans" cxnId="{70B298BF-34B9-4123-92B6-0835F00E5E3E}">
      <dgm:prSet custT="1"/>
      <dgm:spPr>
        <a:ln w="19050">
          <a:solidFill>
            <a:schemeClr val="accent1">
              <a:lumMod val="60000"/>
              <a:lumOff val="40000"/>
            </a:schemeClr>
          </a:solidFill>
          <a:prstDash val="dash"/>
        </a:ln>
      </dgm:spPr>
      <dgm:t>
        <a:bodyPr/>
        <a:lstStyle/>
        <a:p>
          <a:endParaRPr lang="pt-BR" sz="700">
            <a:ln w="38100">
              <a:solidFill>
                <a:schemeClr val="tx1"/>
              </a:solidFill>
            </a:ln>
          </a:endParaRPr>
        </a:p>
      </dgm:t>
    </dgm:pt>
    <dgm:pt modelId="{F270ECD0-CF6F-4B24-9B46-D1E6CF04B910}">
      <dgm:prSet phldrT="[Texto]" custT="1"/>
      <dgm:spPr/>
      <dgm:t>
        <a:bodyPr/>
        <a:lstStyle/>
        <a:p>
          <a:pPr algn="l"/>
          <a:r>
            <a:rPr lang="pt-BR" sz="1050" dirty="0" smtClean="0"/>
            <a:t>Alinhamento Estratégico</a:t>
          </a:r>
          <a:endParaRPr lang="pt-BR" sz="1050" dirty="0"/>
        </a:p>
      </dgm:t>
    </dgm:pt>
    <dgm:pt modelId="{06279FC1-5297-47CD-877E-BCE41FCC295C}" type="parTrans" cxnId="{8DA61D53-DA50-40A1-9C8B-84BBFCAF26E8}">
      <dgm:prSet/>
      <dgm:spPr/>
      <dgm:t>
        <a:bodyPr/>
        <a:lstStyle/>
        <a:p>
          <a:endParaRPr lang="pt-BR" sz="2400"/>
        </a:p>
      </dgm:t>
    </dgm:pt>
    <dgm:pt modelId="{9C4019E7-11DA-41F5-861A-6DF4D43158C5}" type="sibTrans" cxnId="{8DA61D53-DA50-40A1-9C8B-84BBFCAF26E8}">
      <dgm:prSet/>
      <dgm:spPr/>
      <dgm:t>
        <a:bodyPr/>
        <a:lstStyle/>
        <a:p>
          <a:endParaRPr lang="pt-BR" sz="2400"/>
        </a:p>
      </dgm:t>
    </dgm:pt>
    <dgm:pt modelId="{D6A79109-9484-4C30-B26E-9EE405099FD1}">
      <dgm:prSet phldrT="[Texto]" custT="1"/>
      <dgm:spPr/>
      <dgm:t>
        <a:bodyPr/>
        <a:lstStyle/>
        <a:p>
          <a:pPr algn="ctr"/>
          <a:r>
            <a:rPr lang="pt-BR" sz="1600" b="1" dirty="0" smtClean="0"/>
            <a:t>Construção</a:t>
          </a:r>
          <a:endParaRPr lang="pt-BR" sz="1600" b="1" dirty="0"/>
        </a:p>
      </dgm:t>
    </dgm:pt>
    <dgm:pt modelId="{43CF6E1F-4547-47A6-A54F-B07D81C300A7}" type="parTrans" cxnId="{2776C64B-D0D8-4245-8B13-1216F37B2F6B}">
      <dgm:prSet/>
      <dgm:spPr/>
      <dgm:t>
        <a:bodyPr/>
        <a:lstStyle/>
        <a:p>
          <a:endParaRPr lang="pt-BR" sz="2400"/>
        </a:p>
      </dgm:t>
    </dgm:pt>
    <dgm:pt modelId="{CE4BB839-3F6E-49D7-9561-7D29A4C11E59}" type="sibTrans" cxnId="{2776C64B-D0D8-4245-8B13-1216F37B2F6B}">
      <dgm:prSet custT="1"/>
      <dgm:spPr>
        <a:ln w="19050">
          <a:solidFill>
            <a:schemeClr val="accent1">
              <a:lumMod val="60000"/>
              <a:lumOff val="40000"/>
            </a:schemeClr>
          </a:solidFill>
          <a:prstDash val="dash"/>
        </a:ln>
      </dgm:spPr>
      <dgm:t>
        <a:bodyPr/>
        <a:lstStyle/>
        <a:p>
          <a:endParaRPr lang="pt-BR" sz="700">
            <a:ln w="38100">
              <a:solidFill>
                <a:schemeClr val="tx1"/>
              </a:solidFill>
            </a:ln>
          </a:endParaRPr>
        </a:p>
      </dgm:t>
    </dgm:pt>
    <dgm:pt modelId="{F59A864A-CDF3-46D3-A1EE-FABDADDA1F8B}">
      <dgm:prSet phldrT="[Texto]" custT="1"/>
      <dgm:spPr/>
      <dgm:t>
        <a:bodyPr/>
        <a:lstStyle/>
        <a:p>
          <a:pPr algn="ctr"/>
          <a:r>
            <a:rPr lang="pt-BR" sz="1600" b="1" dirty="0" smtClean="0"/>
            <a:t>Treinamento</a:t>
          </a:r>
          <a:endParaRPr lang="pt-BR" sz="1600" b="1" dirty="0"/>
        </a:p>
      </dgm:t>
    </dgm:pt>
    <dgm:pt modelId="{22415665-6891-47DD-8621-DD98ECF30539}" type="parTrans" cxnId="{2FEE70D0-D3CB-4953-895A-F863A15C6A9E}">
      <dgm:prSet/>
      <dgm:spPr/>
      <dgm:t>
        <a:bodyPr/>
        <a:lstStyle/>
        <a:p>
          <a:endParaRPr lang="pt-BR" sz="2400"/>
        </a:p>
      </dgm:t>
    </dgm:pt>
    <dgm:pt modelId="{54DEAEA7-2BEC-4537-A704-BC43AF074230}" type="sibTrans" cxnId="{2FEE70D0-D3CB-4953-895A-F863A15C6A9E}">
      <dgm:prSet custT="1"/>
      <dgm:spPr>
        <a:ln w="19050">
          <a:solidFill>
            <a:schemeClr val="accent1">
              <a:lumMod val="60000"/>
              <a:lumOff val="40000"/>
            </a:schemeClr>
          </a:solidFill>
          <a:prstDash val="dash"/>
        </a:ln>
      </dgm:spPr>
      <dgm:t>
        <a:bodyPr/>
        <a:lstStyle/>
        <a:p>
          <a:endParaRPr lang="pt-BR" sz="700">
            <a:ln w="38100">
              <a:solidFill>
                <a:schemeClr val="tx1"/>
              </a:solidFill>
            </a:ln>
          </a:endParaRPr>
        </a:p>
      </dgm:t>
    </dgm:pt>
    <dgm:pt modelId="{907C5EA1-BB14-496C-987D-043CD2C3DBDE}">
      <dgm:prSet phldrT="[Texto]" custT="1"/>
      <dgm:spPr/>
      <dgm:t>
        <a:bodyPr/>
        <a:lstStyle/>
        <a:p>
          <a:pPr algn="l"/>
          <a:r>
            <a:rPr lang="pt-BR" sz="1050" dirty="0" smtClean="0"/>
            <a:t>Alinhamento Conceitual</a:t>
          </a:r>
          <a:endParaRPr lang="pt-BR" sz="1050" dirty="0"/>
        </a:p>
      </dgm:t>
    </dgm:pt>
    <dgm:pt modelId="{CC17E1A3-3649-4F53-A1A6-0942FCA88A1D}" type="parTrans" cxnId="{B36E38D6-5638-4D45-8EC8-569B792C5B93}">
      <dgm:prSet/>
      <dgm:spPr/>
      <dgm:t>
        <a:bodyPr/>
        <a:lstStyle/>
        <a:p>
          <a:endParaRPr lang="pt-BR" sz="2400"/>
        </a:p>
      </dgm:t>
    </dgm:pt>
    <dgm:pt modelId="{88EDD198-3101-42AB-97F5-053C4D623F4C}" type="sibTrans" cxnId="{B36E38D6-5638-4D45-8EC8-569B792C5B93}">
      <dgm:prSet/>
      <dgm:spPr/>
      <dgm:t>
        <a:bodyPr/>
        <a:lstStyle/>
        <a:p>
          <a:endParaRPr lang="pt-BR" sz="2400"/>
        </a:p>
      </dgm:t>
    </dgm:pt>
    <dgm:pt modelId="{69CEE2F7-881C-4CC9-8D7C-85C9C02F2393}">
      <dgm:prSet phldrT="[Texto]" custT="1"/>
      <dgm:spPr/>
      <dgm:t>
        <a:bodyPr/>
        <a:lstStyle/>
        <a:p>
          <a:pPr algn="l"/>
          <a:r>
            <a:rPr lang="pt-BR" sz="1050" dirty="0" smtClean="0"/>
            <a:t>Processo na Ferramenta</a:t>
          </a:r>
          <a:endParaRPr lang="pt-BR" sz="1050" dirty="0"/>
        </a:p>
      </dgm:t>
    </dgm:pt>
    <dgm:pt modelId="{AB37588A-EBCB-4400-AE9C-46DED615DE2F}" type="parTrans" cxnId="{6604DAA7-0A64-4D89-8939-6F5732008127}">
      <dgm:prSet/>
      <dgm:spPr/>
      <dgm:t>
        <a:bodyPr/>
        <a:lstStyle/>
        <a:p>
          <a:endParaRPr lang="pt-BR" sz="2400"/>
        </a:p>
      </dgm:t>
    </dgm:pt>
    <dgm:pt modelId="{09A90600-B1FF-4C3A-AE73-66E5CC9DAB9C}" type="sibTrans" cxnId="{6604DAA7-0A64-4D89-8939-6F5732008127}">
      <dgm:prSet/>
      <dgm:spPr/>
      <dgm:t>
        <a:bodyPr/>
        <a:lstStyle/>
        <a:p>
          <a:endParaRPr lang="pt-BR" sz="2400"/>
        </a:p>
      </dgm:t>
    </dgm:pt>
    <dgm:pt modelId="{931CA705-5D90-4DCB-8260-6604B1DEE134}">
      <dgm:prSet phldrT="[Texto]" custT="1"/>
      <dgm:spPr/>
      <dgm:t>
        <a:bodyPr/>
        <a:lstStyle/>
        <a:p>
          <a:pPr algn="l"/>
          <a:r>
            <a:rPr lang="pt-BR" sz="1050" dirty="0" smtClean="0"/>
            <a:t>AS-IS</a:t>
          </a:r>
          <a:endParaRPr lang="pt-BR" sz="1050" dirty="0"/>
        </a:p>
      </dgm:t>
    </dgm:pt>
    <dgm:pt modelId="{F0D3294B-1069-4E53-93BE-AF5605B0A243}" type="parTrans" cxnId="{A72515EE-255A-40B7-B87C-44331774FEE7}">
      <dgm:prSet/>
      <dgm:spPr/>
      <dgm:t>
        <a:bodyPr/>
        <a:lstStyle/>
        <a:p>
          <a:endParaRPr lang="pt-BR" sz="2400"/>
        </a:p>
      </dgm:t>
    </dgm:pt>
    <dgm:pt modelId="{E4ADEA0D-D496-4432-BF5B-C4B92EA88F6B}" type="sibTrans" cxnId="{A72515EE-255A-40B7-B87C-44331774FEE7}">
      <dgm:prSet/>
      <dgm:spPr/>
      <dgm:t>
        <a:bodyPr/>
        <a:lstStyle/>
        <a:p>
          <a:endParaRPr lang="pt-BR" sz="2400"/>
        </a:p>
      </dgm:t>
    </dgm:pt>
    <dgm:pt modelId="{C1078CA0-F93D-4D52-A8B3-B4F79A529004}">
      <dgm:prSet phldrT="[Texto]" custT="1"/>
      <dgm:spPr/>
      <dgm:t>
        <a:bodyPr/>
        <a:lstStyle/>
        <a:p>
          <a:pPr algn="l"/>
          <a:r>
            <a:rPr lang="pt-BR" sz="1050" dirty="0" smtClean="0"/>
            <a:t>Expectativas</a:t>
          </a:r>
          <a:endParaRPr lang="pt-BR" sz="1050" dirty="0"/>
        </a:p>
      </dgm:t>
    </dgm:pt>
    <dgm:pt modelId="{16D9C182-DC31-4EB8-ADF4-15107B0D60CB}" type="parTrans" cxnId="{A9ED2273-8FEC-4C1A-BD73-B45D0A5489BA}">
      <dgm:prSet/>
      <dgm:spPr/>
      <dgm:t>
        <a:bodyPr/>
        <a:lstStyle/>
        <a:p>
          <a:endParaRPr lang="pt-BR" sz="2400"/>
        </a:p>
      </dgm:t>
    </dgm:pt>
    <dgm:pt modelId="{8ABD64D2-60A3-4135-B5C6-02A23BDDB637}" type="sibTrans" cxnId="{A9ED2273-8FEC-4C1A-BD73-B45D0A5489BA}">
      <dgm:prSet/>
      <dgm:spPr/>
      <dgm:t>
        <a:bodyPr/>
        <a:lstStyle/>
        <a:p>
          <a:endParaRPr lang="pt-BR" sz="2400"/>
        </a:p>
      </dgm:t>
    </dgm:pt>
    <dgm:pt modelId="{B020ED8B-3DAA-4F24-9170-A510A6A73EC6}">
      <dgm:prSet phldrT="[Texto]" custT="1"/>
      <dgm:spPr/>
      <dgm:t>
        <a:bodyPr/>
        <a:lstStyle/>
        <a:p>
          <a:pPr algn="l"/>
          <a:r>
            <a:rPr lang="pt-BR" sz="1050" dirty="0" smtClean="0"/>
            <a:t>Problemas</a:t>
          </a:r>
          <a:endParaRPr lang="pt-BR" sz="1050" dirty="0"/>
        </a:p>
      </dgm:t>
    </dgm:pt>
    <dgm:pt modelId="{65614B46-60B7-4838-82E9-7A99118D104E}" type="parTrans" cxnId="{F540A28A-8BEC-4BD8-9DA4-E521DDCF4EF0}">
      <dgm:prSet/>
      <dgm:spPr/>
      <dgm:t>
        <a:bodyPr/>
        <a:lstStyle/>
        <a:p>
          <a:endParaRPr lang="pt-BR" sz="2400"/>
        </a:p>
      </dgm:t>
    </dgm:pt>
    <dgm:pt modelId="{18870F74-C3DC-416C-B873-CE5A0C82C295}" type="sibTrans" cxnId="{F540A28A-8BEC-4BD8-9DA4-E521DDCF4EF0}">
      <dgm:prSet/>
      <dgm:spPr/>
      <dgm:t>
        <a:bodyPr/>
        <a:lstStyle/>
        <a:p>
          <a:endParaRPr lang="pt-BR" sz="2400"/>
        </a:p>
      </dgm:t>
    </dgm:pt>
    <dgm:pt modelId="{0F65561C-1173-49C1-B787-79DB938E5C18}">
      <dgm:prSet phldrT="[Texto]" custT="1"/>
      <dgm:spPr/>
      <dgm:t>
        <a:bodyPr/>
        <a:lstStyle/>
        <a:p>
          <a:pPr algn="l"/>
          <a:r>
            <a:rPr lang="pt-BR" sz="1050" dirty="0" smtClean="0"/>
            <a:t>Definição do processo</a:t>
          </a:r>
          <a:endParaRPr lang="pt-BR" sz="1050" dirty="0"/>
        </a:p>
      </dgm:t>
    </dgm:pt>
    <dgm:pt modelId="{55F3F529-0404-491B-97C1-C7B886E95E2E}" type="parTrans" cxnId="{9BB1EEB5-CBAA-4264-9FB3-8904DCBDC554}">
      <dgm:prSet/>
      <dgm:spPr/>
      <dgm:t>
        <a:bodyPr/>
        <a:lstStyle/>
        <a:p>
          <a:endParaRPr lang="pt-BR" sz="2400"/>
        </a:p>
      </dgm:t>
    </dgm:pt>
    <dgm:pt modelId="{52188CF3-845B-49F6-A120-5FD793947D56}" type="sibTrans" cxnId="{9BB1EEB5-CBAA-4264-9FB3-8904DCBDC554}">
      <dgm:prSet/>
      <dgm:spPr/>
      <dgm:t>
        <a:bodyPr/>
        <a:lstStyle/>
        <a:p>
          <a:endParaRPr lang="pt-BR" sz="2400"/>
        </a:p>
      </dgm:t>
    </dgm:pt>
    <dgm:pt modelId="{2052880D-31DB-46FB-8E83-994D45FE54E3}">
      <dgm:prSet phldrT="[Texto]" custT="1"/>
      <dgm:spPr/>
      <dgm:t>
        <a:bodyPr/>
        <a:lstStyle/>
        <a:p>
          <a:pPr algn="l"/>
          <a:r>
            <a:rPr lang="pt-BR" sz="1050" dirty="0" smtClean="0"/>
            <a:t>Especificação das melhorias</a:t>
          </a:r>
          <a:endParaRPr lang="pt-BR" sz="1050" dirty="0"/>
        </a:p>
      </dgm:t>
    </dgm:pt>
    <dgm:pt modelId="{778F9AA3-74F4-40A6-8EDB-7875070B065F}" type="parTrans" cxnId="{25CA4038-2293-45D8-955F-BF94C3A498F0}">
      <dgm:prSet/>
      <dgm:spPr/>
      <dgm:t>
        <a:bodyPr/>
        <a:lstStyle/>
        <a:p>
          <a:endParaRPr lang="pt-BR" sz="2400"/>
        </a:p>
      </dgm:t>
    </dgm:pt>
    <dgm:pt modelId="{338EF9EC-0B6A-4D6D-A50B-7775C0928BF5}" type="sibTrans" cxnId="{25CA4038-2293-45D8-955F-BF94C3A498F0}">
      <dgm:prSet/>
      <dgm:spPr/>
      <dgm:t>
        <a:bodyPr/>
        <a:lstStyle/>
        <a:p>
          <a:endParaRPr lang="pt-BR" sz="2400"/>
        </a:p>
      </dgm:t>
    </dgm:pt>
    <dgm:pt modelId="{0C362639-5B86-4FFE-9C40-70FEF2D7DEF8}">
      <dgm:prSet phldrT="[Texto]" custT="1"/>
      <dgm:spPr/>
      <dgm:t>
        <a:bodyPr/>
        <a:lstStyle/>
        <a:p>
          <a:pPr algn="l"/>
          <a:r>
            <a:rPr lang="pt-BR" sz="1050" dirty="0" smtClean="0"/>
            <a:t>Homologadores</a:t>
          </a:r>
          <a:endParaRPr lang="pt-BR" sz="1050" dirty="0"/>
        </a:p>
      </dgm:t>
    </dgm:pt>
    <dgm:pt modelId="{753AB163-D3B5-4932-9324-ED83DD5D6E9B}" type="parTrans" cxnId="{DB1026F4-0BCC-4AAE-9C8A-919B626A261F}">
      <dgm:prSet/>
      <dgm:spPr/>
      <dgm:t>
        <a:bodyPr/>
        <a:lstStyle/>
        <a:p>
          <a:endParaRPr lang="pt-BR" sz="2400"/>
        </a:p>
      </dgm:t>
    </dgm:pt>
    <dgm:pt modelId="{BC8F157E-1B1A-45A1-BA37-4B001E9B12E9}" type="sibTrans" cxnId="{DB1026F4-0BCC-4AAE-9C8A-919B626A261F}">
      <dgm:prSet/>
      <dgm:spPr/>
      <dgm:t>
        <a:bodyPr/>
        <a:lstStyle/>
        <a:p>
          <a:endParaRPr lang="pt-BR" sz="2400"/>
        </a:p>
      </dgm:t>
    </dgm:pt>
    <dgm:pt modelId="{A713066B-7728-4E37-9FBB-3D961BBF1C67}">
      <dgm:prSet phldrT="[Texto]" custT="1"/>
      <dgm:spPr/>
      <dgm:t>
        <a:bodyPr/>
        <a:lstStyle/>
        <a:p>
          <a:pPr algn="l"/>
          <a:r>
            <a:rPr lang="pt-BR" sz="1050" dirty="0" smtClean="0"/>
            <a:t>Disseminadores</a:t>
          </a:r>
          <a:endParaRPr lang="pt-BR" sz="1050" dirty="0"/>
        </a:p>
      </dgm:t>
    </dgm:pt>
    <dgm:pt modelId="{303F018B-51B8-4712-B8C4-9DBAF8D6D408}" type="parTrans" cxnId="{95066E6A-FE5B-40BD-9086-346C0FD5C822}">
      <dgm:prSet/>
      <dgm:spPr/>
      <dgm:t>
        <a:bodyPr/>
        <a:lstStyle/>
        <a:p>
          <a:endParaRPr lang="pt-BR" sz="2400"/>
        </a:p>
      </dgm:t>
    </dgm:pt>
    <dgm:pt modelId="{C1CF3357-4A3E-432B-BB7C-C36DBD4DCF1F}" type="sibTrans" cxnId="{95066E6A-FE5B-40BD-9086-346C0FD5C822}">
      <dgm:prSet/>
      <dgm:spPr/>
      <dgm:t>
        <a:bodyPr/>
        <a:lstStyle/>
        <a:p>
          <a:endParaRPr lang="pt-BR" sz="2400"/>
        </a:p>
      </dgm:t>
    </dgm:pt>
    <dgm:pt modelId="{B3ABA650-837D-4F2A-BD72-C1055C4751BC}">
      <dgm:prSet phldrT="[Texto]" custT="1"/>
      <dgm:spPr/>
      <dgm:t>
        <a:bodyPr/>
        <a:lstStyle/>
        <a:p>
          <a:pPr algn="l"/>
          <a:r>
            <a:rPr lang="pt-BR" sz="1050" dirty="0" smtClean="0"/>
            <a:t>Documentação do Projeto</a:t>
          </a:r>
          <a:endParaRPr lang="pt-BR" sz="1050" dirty="0"/>
        </a:p>
      </dgm:t>
    </dgm:pt>
    <dgm:pt modelId="{5D0FA65D-F348-441D-882E-C4531073803B}" type="parTrans" cxnId="{2E4AA0ED-E982-42B1-B11F-DCD13879F03C}">
      <dgm:prSet/>
      <dgm:spPr/>
      <dgm:t>
        <a:bodyPr/>
        <a:lstStyle/>
        <a:p>
          <a:endParaRPr lang="pt-BR" sz="2400"/>
        </a:p>
      </dgm:t>
    </dgm:pt>
    <dgm:pt modelId="{9F0ACC95-0C5C-41A7-84E4-DD17063BCC24}" type="sibTrans" cxnId="{2E4AA0ED-E982-42B1-B11F-DCD13879F03C}">
      <dgm:prSet/>
      <dgm:spPr/>
      <dgm:t>
        <a:bodyPr/>
        <a:lstStyle/>
        <a:p>
          <a:endParaRPr lang="pt-BR" sz="2400"/>
        </a:p>
      </dgm:t>
    </dgm:pt>
    <dgm:pt modelId="{578796BE-B9B9-443F-901F-15E0F737DBA7}">
      <dgm:prSet phldrT="[Texto]" custT="1"/>
      <dgm:spPr/>
      <dgm:t>
        <a:bodyPr/>
        <a:lstStyle/>
        <a:p>
          <a:pPr algn="ctr"/>
          <a:r>
            <a:rPr lang="pt-BR" sz="1600" b="1" dirty="0" smtClean="0"/>
            <a:t>Homologação</a:t>
          </a:r>
          <a:endParaRPr lang="pt-BR" sz="1600" b="1" dirty="0"/>
        </a:p>
      </dgm:t>
    </dgm:pt>
    <dgm:pt modelId="{0A291473-C8CF-4FF0-9B09-855DCA46910E}" type="parTrans" cxnId="{55E70D60-AF65-49F7-AAD4-179B2DCA856A}">
      <dgm:prSet/>
      <dgm:spPr/>
      <dgm:t>
        <a:bodyPr/>
        <a:lstStyle/>
        <a:p>
          <a:endParaRPr lang="pt-BR" sz="2400"/>
        </a:p>
      </dgm:t>
    </dgm:pt>
    <dgm:pt modelId="{1FCB76D6-126E-487B-BC4E-68BFA5896A12}" type="sibTrans" cxnId="{55E70D60-AF65-49F7-AAD4-179B2DCA856A}">
      <dgm:prSet custT="1"/>
      <dgm:spPr>
        <a:ln w="19050">
          <a:solidFill>
            <a:schemeClr val="accent1">
              <a:lumMod val="60000"/>
              <a:lumOff val="40000"/>
            </a:schemeClr>
          </a:solidFill>
          <a:prstDash val="dash"/>
        </a:ln>
      </dgm:spPr>
      <dgm:t>
        <a:bodyPr/>
        <a:lstStyle/>
        <a:p>
          <a:endParaRPr lang="pt-BR" sz="700">
            <a:ln w="38100">
              <a:solidFill>
                <a:schemeClr val="tx1"/>
              </a:solidFill>
            </a:ln>
          </a:endParaRPr>
        </a:p>
      </dgm:t>
    </dgm:pt>
    <dgm:pt modelId="{559C53E5-29AF-4468-9C58-3078DFB78946}">
      <dgm:prSet phldrT="[Texto]" custT="1"/>
      <dgm:spPr/>
      <dgm:t>
        <a:bodyPr/>
        <a:lstStyle/>
        <a:p>
          <a:pPr algn="l"/>
          <a:r>
            <a:rPr lang="pt-BR" sz="1050" dirty="0" smtClean="0"/>
            <a:t>2 ciclos</a:t>
          </a:r>
          <a:endParaRPr lang="pt-BR" sz="1050" dirty="0"/>
        </a:p>
      </dgm:t>
    </dgm:pt>
    <dgm:pt modelId="{CB573D31-8FF2-4C94-89BC-ACE9FDD0B98A}" type="parTrans" cxnId="{9AFDF12C-FAAD-4D74-944C-502567465035}">
      <dgm:prSet/>
      <dgm:spPr/>
      <dgm:t>
        <a:bodyPr/>
        <a:lstStyle/>
        <a:p>
          <a:endParaRPr lang="pt-BR" sz="2400"/>
        </a:p>
      </dgm:t>
    </dgm:pt>
    <dgm:pt modelId="{8E89EE05-EF12-4BD5-8336-D6F198964678}" type="sibTrans" cxnId="{9AFDF12C-FAAD-4D74-944C-502567465035}">
      <dgm:prSet/>
      <dgm:spPr/>
      <dgm:t>
        <a:bodyPr/>
        <a:lstStyle/>
        <a:p>
          <a:endParaRPr lang="pt-BR" sz="2400"/>
        </a:p>
      </dgm:t>
    </dgm:pt>
    <dgm:pt modelId="{6D6935E6-7336-4F82-AFAF-F782AC02A063}">
      <dgm:prSet phldrT="[Tex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pt-BR" sz="1600" b="1" dirty="0" smtClean="0"/>
            <a:t>Implantação</a:t>
          </a:r>
          <a:endParaRPr lang="pt-BR" sz="1600" b="1" dirty="0"/>
        </a:p>
      </dgm:t>
    </dgm:pt>
    <dgm:pt modelId="{502F9404-D648-41B8-8AB6-A5E6303E13AE}" type="parTrans" cxnId="{A29FC3B7-C871-4F77-8844-4CFC7B000BDB}">
      <dgm:prSet/>
      <dgm:spPr/>
      <dgm:t>
        <a:bodyPr/>
        <a:lstStyle/>
        <a:p>
          <a:endParaRPr lang="pt-BR" sz="2400"/>
        </a:p>
      </dgm:t>
    </dgm:pt>
    <dgm:pt modelId="{853E4F02-C8C1-4E26-8824-306A5BBE0497}" type="sibTrans" cxnId="{A29FC3B7-C871-4F77-8844-4CFC7B000BDB}">
      <dgm:prSet custT="1"/>
      <dgm:spPr>
        <a:ln w="19050">
          <a:solidFill>
            <a:schemeClr val="accent1">
              <a:lumMod val="60000"/>
              <a:lumOff val="40000"/>
            </a:schemeClr>
          </a:solidFill>
          <a:prstDash val="dash"/>
        </a:ln>
      </dgm:spPr>
      <dgm:t>
        <a:bodyPr/>
        <a:lstStyle/>
        <a:p>
          <a:endParaRPr lang="pt-BR" sz="700">
            <a:ln w="38100">
              <a:solidFill>
                <a:schemeClr val="tx1"/>
              </a:solidFill>
            </a:ln>
          </a:endParaRPr>
        </a:p>
      </dgm:t>
    </dgm:pt>
    <dgm:pt modelId="{48EC1D58-7EB6-4805-9364-D08F99BDDAFC}">
      <dgm:prSet phldrT="[Texto]" custT="1"/>
      <dgm:spPr/>
      <dgm:t>
        <a:bodyPr/>
        <a:lstStyle/>
        <a:p>
          <a:pPr algn="ctr">
            <a:spcAft>
              <a:spcPts val="0"/>
            </a:spcAft>
          </a:pPr>
          <a:r>
            <a:rPr lang="pt-BR" sz="1600" b="1" dirty="0" smtClean="0"/>
            <a:t>Operação Assistida</a:t>
          </a:r>
          <a:r>
            <a:rPr lang="pt-BR" sz="1600" dirty="0" smtClean="0"/>
            <a:t> </a:t>
          </a:r>
        </a:p>
        <a:p>
          <a:pPr algn="ctr">
            <a:spcAft>
              <a:spcPct val="35000"/>
            </a:spcAft>
          </a:pPr>
          <a:r>
            <a:rPr lang="pt-BR" sz="1600" dirty="0" smtClean="0"/>
            <a:t>(3 meses)</a:t>
          </a:r>
          <a:endParaRPr lang="pt-BR" sz="1600" dirty="0"/>
        </a:p>
      </dgm:t>
    </dgm:pt>
    <dgm:pt modelId="{AD7941E9-FFD3-4B07-9C18-432DAC0A6174}" type="parTrans" cxnId="{AD86DE3E-3AFB-434A-8B45-3257C8D75D95}">
      <dgm:prSet/>
      <dgm:spPr/>
      <dgm:t>
        <a:bodyPr/>
        <a:lstStyle/>
        <a:p>
          <a:endParaRPr lang="pt-BR" sz="2400"/>
        </a:p>
      </dgm:t>
    </dgm:pt>
    <dgm:pt modelId="{AB6DDFAD-82B6-45BF-97D1-3496A32394C7}" type="sibTrans" cxnId="{AD86DE3E-3AFB-434A-8B45-3257C8D75D95}">
      <dgm:prSet custT="1"/>
      <dgm:spPr>
        <a:ln w="19050">
          <a:solidFill>
            <a:schemeClr val="accent1">
              <a:lumMod val="60000"/>
              <a:lumOff val="40000"/>
            </a:schemeClr>
          </a:solidFill>
          <a:prstDash val="dash"/>
        </a:ln>
      </dgm:spPr>
      <dgm:t>
        <a:bodyPr/>
        <a:lstStyle/>
        <a:p>
          <a:endParaRPr lang="pt-BR" sz="700">
            <a:ln w="38100">
              <a:solidFill>
                <a:schemeClr val="tx1"/>
              </a:solidFill>
            </a:ln>
          </a:endParaRPr>
        </a:p>
      </dgm:t>
    </dgm:pt>
    <dgm:pt modelId="{359F2CFC-7084-4011-868C-C813C935DAFC}">
      <dgm:prSet phldrT="[Texto]" custT="1"/>
      <dgm:spPr/>
      <dgm:t>
        <a:bodyPr/>
        <a:lstStyle/>
        <a:p>
          <a:pPr algn="l">
            <a:spcAft>
              <a:spcPct val="15000"/>
            </a:spcAft>
          </a:pPr>
          <a:r>
            <a:rPr lang="pt-BR" sz="1050" dirty="0" smtClean="0"/>
            <a:t>Suporte à operação</a:t>
          </a:r>
          <a:endParaRPr lang="pt-BR" sz="1050" dirty="0"/>
        </a:p>
      </dgm:t>
    </dgm:pt>
    <dgm:pt modelId="{47CEEDA5-4201-4E12-A225-BE06780454A1}" type="parTrans" cxnId="{50F33325-1F1E-4FBD-8ABC-1B755EAFAC10}">
      <dgm:prSet/>
      <dgm:spPr/>
      <dgm:t>
        <a:bodyPr/>
        <a:lstStyle/>
        <a:p>
          <a:endParaRPr lang="pt-BR" sz="2400"/>
        </a:p>
      </dgm:t>
    </dgm:pt>
    <dgm:pt modelId="{17B5172F-6DAB-4567-9BBA-8FB57B36562B}" type="sibTrans" cxnId="{50F33325-1F1E-4FBD-8ABC-1B755EAFAC10}">
      <dgm:prSet/>
      <dgm:spPr/>
      <dgm:t>
        <a:bodyPr/>
        <a:lstStyle/>
        <a:p>
          <a:endParaRPr lang="pt-BR" sz="2400"/>
        </a:p>
      </dgm:t>
    </dgm:pt>
    <dgm:pt modelId="{1D213536-C1D8-4B2E-A3E4-2FBFDB096CD0}">
      <dgm:prSet phldrT="[Texto]" custT="1"/>
      <dgm:spPr/>
      <dgm:t>
        <a:bodyPr/>
        <a:lstStyle/>
        <a:p>
          <a:pPr algn="l">
            <a:spcAft>
              <a:spcPct val="15000"/>
            </a:spcAft>
          </a:pPr>
          <a:r>
            <a:rPr lang="pt-BR" sz="1050" dirty="0" smtClean="0"/>
            <a:t>Solução de bugs </a:t>
          </a:r>
          <a:endParaRPr lang="pt-BR" sz="1050" dirty="0"/>
        </a:p>
      </dgm:t>
    </dgm:pt>
    <dgm:pt modelId="{47026991-0D8E-49C0-9E07-8D5129F0C979}" type="parTrans" cxnId="{74CAB70E-4568-40F2-9C22-0C1A172E91B8}">
      <dgm:prSet/>
      <dgm:spPr/>
      <dgm:t>
        <a:bodyPr/>
        <a:lstStyle/>
        <a:p>
          <a:endParaRPr lang="pt-BR" sz="2400"/>
        </a:p>
      </dgm:t>
    </dgm:pt>
    <dgm:pt modelId="{F512C5E2-8FC9-4E09-B7FA-A5D6E18BD155}" type="sibTrans" cxnId="{74CAB70E-4568-40F2-9C22-0C1A172E91B8}">
      <dgm:prSet/>
      <dgm:spPr/>
      <dgm:t>
        <a:bodyPr/>
        <a:lstStyle/>
        <a:p>
          <a:endParaRPr lang="pt-BR" sz="2400"/>
        </a:p>
      </dgm:t>
    </dgm:pt>
    <dgm:pt modelId="{F8860C8C-7FB8-4411-AD51-EB211B15ED96}">
      <dgm:prSet phldrT="[Texto]" custT="1"/>
      <dgm:spPr/>
      <dgm:t>
        <a:bodyPr/>
        <a:lstStyle/>
        <a:p>
          <a:pPr algn="l">
            <a:spcAft>
              <a:spcPct val="15000"/>
            </a:spcAft>
          </a:pPr>
          <a:r>
            <a:rPr lang="pt-BR" sz="1050" dirty="0" smtClean="0"/>
            <a:t>Ciclo de melhoria</a:t>
          </a:r>
          <a:endParaRPr lang="pt-BR" sz="1050" dirty="0"/>
        </a:p>
      </dgm:t>
    </dgm:pt>
    <dgm:pt modelId="{336E7D2C-00B1-446B-9FDF-A31A833C5426}" type="parTrans" cxnId="{0EB45F99-2F0F-4809-847B-9DA0238CB6FE}">
      <dgm:prSet/>
      <dgm:spPr/>
      <dgm:t>
        <a:bodyPr/>
        <a:lstStyle/>
        <a:p>
          <a:endParaRPr lang="pt-BR" sz="2400"/>
        </a:p>
      </dgm:t>
    </dgm:pt>
    <dgm:pt modelId="{79AB2662-5359-4F23-AF2D-372BFDF92119}" type="sibTrans" cxnId="{0EB45F99-2F0F-4809-847B-9DA0238CB6FE}">
      <dgm:prSet/>
      <dgm:spPr/>
      <dgm:t>
        <a:bodyPr/>
        <a:lstStyle/>
        <a:p>
          <a:endParaRPr lang="pt-BR" sz="2400"/>
        </a:p>
      </dgm:t>
    </dgm:pt>
    <dgm:pt modelId="{9F07CFC3-BFE6-484A-AF3F-2942458BE2C4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ctr">
            <a:spcAft>
              <a:spcPts val="0"/>
            </a:spcAft>
          </a:pPr>
          <a:r>
            <a:rPr lang="pt-BR" sz="1600" b="1" dirty="0" smtClean="0"/>
            <a:t>Maturação </a:t>
          </a:r>
        </a:p>
        <a:p>
          <a:pPr algn="ctr">
            <a:spcAft>
              <a:spcPct val="35000"/>
            </a:spcAft>
          </a:pPr>
          <a:r>
            <a:rPr lang="pt-BR" sz="1600" dirty="0" smtClean="0"/>
            <a:t>(1 mês)</a:t>
          </a:r>
          <a:endParaRPr lang="pt-BR" sz="1600" dirty="0"/>
        </a:p>
      </dgm:t>
    </dgm:pt>
    <dgm:pt modelId="{6BFFF985-5A6A-4DBE-89C0-D8F745A090ED}" type="parTrans" cxnId="{1EFF1721-0244-49E7-B808-E1FF7ED1E6B2}">
      <dgm:prSet/>
      <dgm:spPr/>
      <dgm:t>
        <a:bodyPr/>
        <a:lstStyle/>
        <a:p>
          <a:endParaRPr lang="pt-BR" sz="2400"/>
        </a:p>
      </dgm:t>
    </dgm:pt>
    <dgm:pt modelId="{3DEEC77B-4DDB-4C5E-A003-12FFEF02335F}" type="sibTrans" cxnId="{1EFF1721-0244-49E7-B808-E1FF7ED1E6B2}">
      <dgm:prSet custT="1"/>
      <dgm:spPr>
        <a:ln w="19050">
          <a:solidFill>
            <a:schemeClr val="accent1">
              <a:lumMod val="60000"/>
              <a:lumOff val="40000"/>
            </a:schemeClr>
          </a:solidFill>
          <a:prstDash val="dash"/>
        </a:ln>
      </dgm:spPr>
      <dgm:t>
        <a:bodyPr/>
        <a:lstStyle/>
        <a:p>
          <a:endParaRPr lang="pt-BR" sz="700">
            <a:ln w="38100">
              <a:solidFill>
                <a:schemeClr val="tx1"/>
              </a:solidFill>
            </a:ln>
          </a:endParaRPr>
        </a:p>
      </dgm:t>
    </dgm:pt>
    <dgm:pt modelId="{C57B6055-F187-4958-A2FF-3E6E75124736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>
            <a:spcAft>
              <a:spcPct val="15000"/>
            </a:spcAft>
          </a:pPr>
          <a:r>
            <a:rPr lang="pt-BR" sz="1050" dirty="0" smtClean="0"/>
            <a:t>Operação sem acompanhamento do projeto</a:t>
          </a:r>
          <a:endParaRPr lang="pt-BR" sz="1050" dirty="0"/>
        </a:p>
      </dgm:t>
    </dgm:pt>
    <dgm:pt modelId="{A9109003-B826-4521-B688-8826E76A6907}" type="parTrans" cxnId="{658644E5-7E47-40D3-973A-196544F0AE53}">
      <dgm:prSet/>
      <dgm:spPr/>
      <dgm:t>
        <a:bodyPr/>
        <a:lstStyle/>
        <a:p>
          <a:endParaRPr lang="pt-BR" sz="2400"/>
        </a:p>
      </dgm:t>
    </dgm:pt>
    <dgm:pt modelId="{BAD31D16-44BD-45B4-A0EA-A1BD713840DA}" type="sibTrans" cxnId="{658644E5-7E47-40D3-973A-196544F0AE53}">
      <dgm:prSet/>
      <dgm:spPr/>
      <dgm:t>
        <a:bodyPr/>
        <a:lstStyle/>
        <a:p>
          <a:endParaRPr lang="pt-BR" sz="2400"/>
        </a:p>
      </dgm:t>
    </dgm:pt>
    <dgm:pt modelId="{5CEA1A52-6BD3-462A-8023-AEC9A3F846BB}">
      <dgm:prSet phldrT="[Texto]" custT="1"/>
      <dgm:spPr/>
      <dgm:t>
        <a:bodyPr/>
        <a:lstStyle/>
        <a:p>
          <a:pPr algn="ctr"/>
          <a:r>
            <a:rPr lang="pt-BR" sz="1600" b="1" dirty="0" smtClean="0"/>
            <a:t>Avaliação de Maturidade</a:t>
          </a:r>
          <a:endParaRPr lang="pt-BR" sz="1600" b="1" dirty="0"/>
        </a:p>
      </dgm:t>
    </dgm:pt>
    <dgm:pt modelId="{8A4DD62A-C456-4040-8A5A-AC622376A3BA}" type="parTrans" cxnId="{EA842734-22EC-450C-918E-4FD987AEA4B0}">
      <dgm:prSet/>
      <dgm:spPr/>
      <dgm:t>
        <a:bodyPr/>
        <a:lstStyle/>
        <a:p>
          <a:endParaRPr lang="pt-BR" sz="2400"/>
        </a:p>
      </dgm:t>
    </dgm:pt>
    <dgm:pt modelId="{324A0103-953E-48F7-9820-427552411A03}" type="sibTrans" cxnId="{EA842734-22EC-450C-918E-4FD987AEA4B0}">
      <dgm:prSet/>
      <dgm:spPr/>
      <dgm:t>
        <a:bodyPr/>
        <a:lstStyle/>
        <a:p>
          <a:endParaRPr lang="pt-BR" sz="2400"/>
        </a:p>
      </dgm:t>
    </dgm:pt>
    <dgm:pt modelId="{DB222F87-B214-4D1A-B863-7570F773A125}">
      <dgm:prSet phldrT="[Texto]" custT="1"/>
      <dgm:spPr/>
      <dgm:t>
        <a:bodyPr/>
        <a:lstStyle/>
        <a:p>
          <a:pPr algn="l"/>
          <a:r>
            <a:rPr lang="pt-BR" sz="1050" b="0" dirty="0" smtClean="0"/>
            <a:t>Recomendações de melhorias</a:t>
          </a:r>
          <a:endParaRPr lang="pt-BR" sz="1050" b="0" dirty="0"/>
        </a:p>
      </dgm:t>
    </dgm:pt>
    <dgm:pt modelId="{D12DFF6A-1FDB-4A06-95A7-C998D3660027}" type="parTrans" cxnId="{4E11F139-06B7-476A-A7EB-4024CAC03A54}">
      <dgm:prSet/>
      <dgm:spPr/>
      <dgm:t>
        <a:bodyPr/>
        <a:lstStyle/>
        <a:p>
          <a:endParaRPr lang="pt-BR"/>
        </a:p>
      </dgm:t>
    </dgm:pt>
    <dgm:pt modelId="{69BC402C-83D9-44B6-8B16-992E2F62634E}" type="sibTrans" cxnId="{4E11F139-06B7-476A-A7EB-4024CAC03A54}">
      <dgm:prSet/>
      <dgm:spPr/>
      <dgm:t>
        <a:bodyPr/>
        <a:lstStyle/>
        <a:p>
          <a:endParaRPr lang="pt-BR"/>
        </a:p>
      </dgm:t>
    </dgm:pt>
    <dgm:pt modelId="{0BA8B745-001E-49E2-91B5-8777910FDA49}">
      <dgm:prSet phldrT="[Tex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pt-BR" sz="1050" dirty="0" smtClean="0"/>
            <a:t>Comunicação</a:t>
          </a:r>
          <a:endParaRPr lang="pt-BR" sz="1050" dirty="0"/>
        </a:p>
      </dgm:t>
    </dgm:pt>
    <dgm:pt modelId="{0DED2E2A-318F-4F24-9EF6-4F2F4888426D}" type="parTrans" cxnId="{E00CB1AB-83D8-4FE7-8E45-F0873009518F}">
      <dgm:prSet/>
      <dgm:spPr/>
      <dgm:t>
        <a:bodyPr/>
        <a:lstStyle/>
        <a:p>
          <a:endParaRPr lang="pt-BR"/>
        </a:p>
      </dgm:t>
    </dgm:pt>
    <dgm:pt modelId="{366E0730-2AF4-4837-A3C5-4CA91AC2D66A}" type="sibTrans" cxnId="{E00CB1AB-83D8-4FE7-8E45-F0873009518F}">
      <dgm:prSet/>
      <dgm:spPr/>
      <dgm:t>
        <a:bodyPr/>
        <a:lstStyle/>
        <a:p>
          <a:endParaRPr lang="pt-BR"/>
        </a:p>
      </dgm:t>
    </dgm:pt>
    <dgm:pt modelId="{F3C625CA-9879-4601-8AD7-6FBEB7F1E410}">
      <dgm:prSet phldrT="[Texto]" custT="1"/>
      <dgm:spPr/>
      <dgm:t>
        <a:bodyPr/>
        <a:lstStyle/>
        <a:p>
          <a:pPr algn="l"/>
          <a:r>
            <a:rPr lang="pt-BR" sz="1050" dirty="0" smtClean="0"/>
            <a:t>Testes</a:t>
          </a:r>
          <a:endParaRPr lang="pt-BR" sz="1050" dirty="0"/>
        </a:p>
      </dgm:t>
    </dgm:pt>
    <dgm:pt modelId="{57A6281D-61E0-4152-9A4E-32CBF5D9FC38}" type="parTrans" cxnId="{9979E602-F9D8-4C31-BF2E-5B6FC1DADE4D}">
      <dgm:prSet/>
      <dgm:spPr/>
      <dgm:t>
        <a:bodyPr/>
        <a:lstStyle/>
        <a:p>
          <a:endParaRPr lang="pt-BR"/>
        </a:p>
      </dgm:t>
    </dgm:pt>
    <dgm:pt modelId="{EFD5A976-882B-4448-8BAC-2987D82EA95F}" type="sibTrans" cxnId="{9979E602-F9D8-4C31-BF2E-5B6FC1DADE4D}">
      <dgm:prSet/>
      <dgm:spPr/>
      <dgm:t>
        <a:bodyPr/>
        <a:lstStyle/>
        <a:p>
          <a:endParaRPr lang="pt-BR"/>
        </a:p>
      </dgm:t>
    </dgm:pt>
    <dgm:pt modelId="{049A664E-3500-4435-8834-FF8D58A50F18}" type="pres">
      <dgm:prSet presAssocID="{72E114FA-9483-45AB-A040-5BB22299E59B}" presName="Name0" presStyleCnt="0">
        <dgm:presLayoutVars>
          <dgm:dir/>
          <dgm:resizeHandles val="exact"/>
        </dgm:presLayoutVars>
      </dgm:prSet>
      <dgm:spPr/>
    </dgm:pt>
    <dgm:pt modelId="{2D280B80-6F30-4E67-9EFD-96CE23649F89}" type="pres">
      <dgm:prSet presAssocID="{FA91F020-4FB4-4B3F-8260-032E0D229949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2F7F682-34A5-4D78-A3D6-901F265E691D}" type="pres">
      <dgm:prSet presAssocID="{0B892E72-EB2D-4EEC-B300-1D9D43E8C231}" presName="sibTrans" presStyleLbl="sibTrans1D1" presStyleIdx="0" presStyleCnt="10"/>
      <dgm:spPr/>
      <dgm:t>
        <a:bodyPr/>
        <a:lstStyle/>
        <a:p>
          <a:endParaRPr lang="pt-BR"/>
        </a:p>
      </dgm:t>
    </dgm:pt>
    <dgm:pt modelId="{B01AB307-FE19-42B1-A92D-6AFECEC7BDE7}" type="pres">
      <dgm:prSet presAssocID="{0B892E72-EB2D-4EEC-B300-1D9D43E8C231}" presName="connectorText" presStyleLbl="sibTrans1D1" presStyleIdx="0" presStyleCnt="10"/>
      <dgm:spPr/>
      <dgm:t>
        <a:bodyPr/>
        <a:lstStyle/>
        <a:p>
          <a:endParaRPr lang="pt-BR"/>
        </a:p>
      </dgm:t>
    </dgm:pt>
    <dgm:pt modelId="{48726F71-8800-48E4-A157-F877B1E1647A}" type="pres">
      <dgm:prSet presAssocID="{8A7F76F5-6695-4783-9AD4-DAB9CEEB4433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31DA54-16D4-47E3-A4A9-6076F1BBCC6C}" type="pres">
      <dgm:prSet presAssocID="{8577CB43-1F22-4B6B-9259-B39A8CD99154}" presName="sibTrans" presStyleLbl="sibTrans1D1" presStyleIdx="1" presStyleCnt="10"/>
      <dgm:spPr/>
      <dgm:t>
        <a:bodyPr/>
        <a:lstStyle/>
        <a:p>
          <a:endParaRPr lang="pt-BR"/>
        </a:p>
      </dgm:t>
    </dgm:pt>
    <dgm:pt modelId="{05E4FF86-8E1E-4368-BD72-9F5BB6332BB5}" type="pres">
      <dgm:prSet presAssocID="{8577CB43-1F22-4B6B-9259-B39A8CD99154}" presName="connectorText" presStyleLbl="sibTrans1D1" presStyleIdx="1" presStyleCnt="10"/>
      <dgm:spPr/>
      <dgm:t>
        <a:bodyPr/>
        <a:lstStyle/>
        <a:p>
          <a:endParaRPr lang="pt-BR"/>
        </a:p>
      </dgm:t>
    </dgm:pt>
    <dgm:pt modelId="{B336B511-88A3-4B92-9054-C2213F8F4DBE}" type="pres">
      <dgm:prSet presAssocID="{B37B0F86-A0E1-4E98-A895-20475022B803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8840570-D9D7-4AC8-ACCB-D83569C19D32}" type="pres">
      <dgm:prSet presAssocID="{593FE48C-4C27-4DE5-9E50-A673699AA65F}" presName="sibTrans" presStyleLbl="sibTrans1D1" presStyleIdx="2" presStyleCnt="10"/>
      <dgm:spPr/>
      <dgm:t>
        <a:bodyPr/>
        <a:lstStyle/>
        <a:p>
          <a:endParaRPr lang="pt-BR"/>
        </a:p>
      </dgm:t>
    </dgm:pt>
    <dgm:pt modelId="{FB4B8804-6E19-4666-AD6D-25DDDDAB1054}" type="pres">
      <dgm:prSet presAssocID="{593FE48C-4C27-4DE5-9E50-A673699AA65F}" presName="connectorText" presStyleLbl="sibTrans1D1" presStyleIdx="2" presStyleCnt="10"/>
      <dgm:spPr/>
      <dgm:t>
        <a:bodyPr/>
        <a:lstStyle/>
        <a:p>
          <a:endParaRPr lang="pt-BR"/>
        </a:p>
      </dgm:t>
    </dgm:pt>
    <dgm:pt modelId="{609A496B-1984-4D61-BD18-FFDF459768EE}" type="pres">
      <dgm:prSet presAssocID="{B84DF982-9AC4-4F42-838D-A2EE61C1DFA8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4F95BEB-C3E0-4D21-A8A6-93B60F8C2478}" type="pres">
      <dgm:prSet presAssocID="{B876CE69-C63F-435D-AF91-18ED7208F04C}" presName="sibTrans" presStyleLbl="sibTrans1D1" presStyleIdx="3" presStyleCnt="10"/>
      <dgm:spPr/>
      <dgm:t>
        <a:bodyPr/>
        <a:lstStyle/>
        <a:p>
          <a:endParaRPr lang="pt-BR"/>
        </a:p>
      </dgm:t>
    </dgm:pt>
    <dgm:pt modelId="{E68C2A1D-6189-427E-A2C3-C7F78B249E10}" type="pres">
      <dgm:prSet presAssocID="{B876CE69-C63F-435D-AF91-18ED7208F04C}" presName="connectorText" presStyleLbl="sibTrans1D1" presStyleIdx="3" presStyleCnt="10"/>
      <dgm:spPr/>
      <dgm:t>
        <a:bodyPr/>
        <a:lstStyle/>
        <a:p>
          <a:endParaRPr lang="pt-BR"/>
        </a:p>
      </dgm:t>
    </dgm:pt>
    <dgm:pt modelId="{506F8745-D057-4D81-B437-7C17636EB890}" type="pres">
      <dgm:prSet presAssocID="{D6A79109-9484-4C30-B26E-9EE405099FD1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6C8C97-321D-4BFC-AE79-99B24EB6C723}" type="pres">
      <dgm:prSet presAssocID="{CE4BB839-3F6E-49D7-9561-7D29A4C11E59}" presName="sibTrans" presStyleLbl="sibTrans1D1" presStyleIdx="4" presStyleCnt="10"/>
      <dgm:spPr/>
      <dgm:t>
        <a:bodyPr/>
        <a:lstStyle/>
        <a:p>
          <a:endParaRPr lang="pt-BR"/>
        </a:p>
      </dgm:t>
    </dgm:pt>
    <dgm:pt modelId="{1D4AB7B7-1B65-477D-85E7-771C13CEFB9B}" type="pres">
      <dgm:prSet presAssocID="{CE4BB839-3F6E-49D7-9561-7D29A4C11E59}" presName="connectorText" presStyleLbl="sibTrans1D1" presStyleIdx="4" presStyleCnt="10"/>
      <dgm:spPr/>
      <dgm:t>
        <a:bodyPr/>
        <a:lstStyle/>
        <a:p>
          <a:endParaRPr lang="pt-BR"/>
        </a:p>
      </dgm:t>
    </dgm:pt>
    <dgm:pt modelId="{9B7039E7-2FB8-4885-8308-D334323ECF73}" type="pres">
      <dgm:prSet presAssocID="{F59A864A-CDF3-46D3-A1EE-FABDADDA1F8B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6B35B9-DC29-40B7-83B5-227C7930F7BF}" type="pres">
      <dgm:prSet presAssocID="{54DEAEA7-2BEC-4537-A704-BC43AF074230}" presName="sibTrans" presStyleLbl="sibTrans1D1" presStyleIdx="5" presStyleCnt="10"/>
      <dgm:spPr/>
      <dgm:t>
        <a:bodyPr/>
        <a:lstStyle/>
        <a:p>
          <a:endParaRPr lang="pt-BR"/>
        </a:p>
      </dgm:t>
    </dgm:pt>
    <dgm:pt modelId="{B5971598-D8BF-4022-B68C-1EF55801B4C6}" type="pres">
      <dgm:prSet presAssocID="{54DEAEA7-2BEC-4537-A704-BC43AF074230}" presName="connectorText" presStyleLbl="sibTrans1D1" presStyleIdx="5" presStyleCnt="10"/>
      <dgm:spPr/>
      <dgm:t>
        <a:bodyPr/>
        <a:lstStyle/>
        <a:p>
          <a:endParaRPr lang="pt-BR"/>
        </a:p>
      </dgm:t>
    </dgm:pt>
    <dgm:pt modelId="{3038D906-7ED9-49D0-A867-A4BDA32B27A7}" type="pres">
      <dgm:prSet presAssocID="{578796BE-B9B9-443F-901F-15E0F737DBA7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8498D8-8D76-4A35-BAA5-6B804589B58B}" type="pres">
      <dgm:prSet presAssocID="{1FCB76D6-126E-487B-BC4E-68BFA5896A12}" presName="sibTrans" presStyleLbl="sibTrans1D1" presStyleIdx="6" presStyleCnt="10"/>
      <dgm:spPr/>
      <dgm:t>
        <a:bodyPr/>
        <a:lstStyle/>
        <a:p>
          <a:endParaRPr lang="pt-BR"/>
        </a:p>
      </dgm:t>
    </dgm:pt>
    <dgm:pt modelId="{8A865D2E-E923-4CC3-8FDC-4F627977071E}" type="pres">
      <dgm:prSet presAssocID="{1FCB76D6-126E-487B-BC4E-68BFA5896A12}" presName="connectorText" presStyleLbl="sibTrans1D1" presStyleIdx="6" presStyleCnt="10"/>
      <dgm:spPr/>
      <dgm:t>
        <a:bodyPr/>
        <a:lstStyle/>
        <a:p>
          <a:endParaRPr lang="pt-BR"/>
        </a:p>
      </dgm:t>
    </dgm:pt>
    <dgm:pt modelId="{DDFBE7E3-BDC5-4CE7-8278-EA90DE24900B}" type="pres">
      <dgm:prSet presAssocID="{6D6935E6-7336-4F82-AFAF-F782AC02A063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71EC0CA-B27F-4EA1-8C98-936B474E8480}" type="pres">
      <dgm:prSet presAssocID="{853E4F02-C8C1-4E26-8824-306A5BBE0497}" presName="sibTrans" presStyleLbl="sibTrans1D1" presStyleIdx="7" presStyleCnt="10"/>
      <dgm:spPr/>
      <dgm:t>
        <a:bodyPr/>
        <a:lstStyle/>
        <a:p>
          <a:endParaRPr lang="pt-BR"/>
        </a:p>
      </dgm:t>
    </dgm:pt>
    <dgm:pt modelId="{6B5FB297-6EA2-4455-9FC3-6191AE5456FD}" type="pres">
      <dgm:prSet presAssocID="{853E4F02-C8C1-4E26-8824-306A5BBE0497}" presName="connectorText" presStyleLbl="sibTrans1D1" presStyleIdx="7" presStyleCnt="10"/>
      <dgm:spPr/>
      <dgm:t>
        <a:bodyPr/>
        <a:lstStyle/>
        <a:p>
          <a:endParaRPr lang="pt-BR"/>
        </a:p>
      </dgm:t>
    </dgm:pt>
    <dgm:pt modelId="{003B708C-38F1-48E0-BFAD-52AA9B4AE07E}" type="pres">
      <dgm:prSet presAssocID="{48EC1D58-7EB6-4805-9364-D08F99BDDAFC}" presName="node" presStyleLbl="node1" presStyleIdx="8" presStyleCnt="11" custScaleY="13612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5182BC-701B-446A-BCAD-40AC586185DC}" type="pres">
      <dgm:prSet presAssocID="{AB6DDFAD-82B6-45BF-97D1-3496A32394C7}" presName="sibTrans" presStyleLbl="sibTrans1D1" presStyleIdx="8" presStyleCnt="10"/>
      <dgm:spPr/>
      <dgm:t>
        <a:bodyPr/>
        <a:lstStyle/>
        <a:p>
          <a:endParaRPr lang="pt-BR"/>
        </a:p>
      </dgm:t>
    </dgm:pt>
    <dgm:pt modelId="{338930C8-B53E-49DB-A308-BC25D04E0461}" type="pres">
      <dgm:prSet presAssocID="{AB6DDFAD-82B6-45BF-97D1-3496A32394C7}" presName="connectorText" presStyleLbl="sibTrans1D1" presStyleIdx="8" presStyleCnt="10"/>
      <dgm:spPr/>
      <dgm:t>
        <a:bodyPr/>
        <a:lstStyle/>
        <a:p>
          <a:endParaRPr lang="pt-BR"/>
        </a:p>
      </dgm:t>
    </dgm:pt>
    <dgm:pt modelId="{4F36C7ED-4E26-4369-A0AA-210B9E43BBD0}" type="pres">
      <dgm:prSet presAssocID="{9F07CFC3-BFE6-484A-AF3F-2942458BE2C4}" presName="node" presStyleLbl="node1" presStyleIdx="9" presStyleCnt="11" custScaleY="1089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988BB6A-0C62-4719-9EA0-87F0171C19CA}" type="pres">
      <dgm:prSet presAssocID="{3DEEC77B-4DDB-4C5E-A003-12FFEF02335F}" presName="sibTrans" presStyleLbl="sibTrans1D1" presStyleIdx="9" presStyleCnt="10"/>
      <dgm:spPr/>
      <dgm:t>
        <a:bodyPr/>
        <a:lstStyle/>
        <a:p>
          <a:endParaRPr lang="pt-BR"/>
        </a:p>
      </dgm:t>
    </dgm:pt>
    <dgm:pt modelId="{0C7EC54E-EB48-4EF2-8509-AEAD69DC989E}" type="pres">
      <dgm:prSet presAssocID="{3DEEC77B-4DDB-4C5E-A003-12FFEF02335F}" presName="connectorText" presStyleLbl="sibTrans1D1" presStyleIdx="9" presStyleCnt="10"/>
      <dgm:spPr/>
      <dgm:t>
        <a:bodyPr/>
        <a:lstStyle/>
        <a:p>
          <a:endParaRPr lang="pt-BR"/>
        </a:p>
      </dgm:t>
    </dgm:pt>
    <dgm:pt modelId="{F90211EF-A68F-45BB-AC0C-A2565D9D130E}" type="pres">
      <dgm:prSet presAssocID="{5CEA1A52-6BD3-462A-8023-AEC9A3F846BB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B4ABA11-B7CF-47CD-B044-CCAE1D6CF3D8}" type="presOf" srcId="{54DEAEA7-2BEC-4537-A704-BC43AF074230}" destId="{C06B35B9-DC29-40B7-83B5-227C7930F7BF}" srcOrd="0" destOrd="0" presId="urn:microsoft.com/office/officeart/2005/8/layout/bProcess3"/>
    <dgm:cxn modelId="{25CA4038-2293-45D8-955F-BF94C3A498F0}" srcId="{B84DF982-9AC4-4F42-838D-A2EE61C1DFA8}" destId="{2052880D-31DB-46FB-8E83-994D45FE54E3}" srcOrd="1" destOrd="0" parTransId="{778F9AA3-74F4-40A6-8EDB-7875070B065F}" sibTransId="{338EF9EC-0B6A-4D6D-A50B-7775C0928BF5}"/>
    <dgm:cxn modelId="{8DA61D53-DA50-40A1-9C8B-84BBFCAF26E8}" srcId="{FA91F020-4FB4-4B3F-8260-032E0D229949}" destId="{F270ECD0-CF6F-4B24-9B46-D1E6CF04B910}" srcOrd="1" destOrd="0" parTransId="{06279FC1-5297-47CD-877E-BCE41FCC295C}" sibTransId="{9C4019E7-11DA-41F5-861A-6DF4D43158C5}"/>
    <dgm:cxn modelId="{690E2896-1F70-4CEF-8BF5-3A7555089C14}" type="presOf" srcId="{0F65561C-1173-49C1-B787-79DB938E5C18}" destId="{609A496B-1984-4D61-BD18-FFDF459768EE}" srcOrd="0" destOrd="1" presId="urn:microsoft.com/office/officeart/2005/8/layout/bProcess3"/>
    <dgm:cxn modelId="{4706CC35-B219-43C2-B85F-7448C29B2729}" type="presOf" srcId="{D6A79109-9484-4C30-B26E-9EE405099FD1}" destId="{506F8745-D057-4D81-B437-7C17636EB890}" srcOrd="0" destOrd="0" presId="urn:microsoft.com/office/officeart/2005/8/layout/bProcess3"/>
    <dgm:cxn modelId="{658644E5-7E47-40D3-973A-196544F0AE53}" srcId="{9F07CFC3-BFE6-484A-AF3F-2942458BE2C4}" destId="{C57B6055-F187-4958-A2FF-3E6E75124736}" srcOrd="0" destOrd="0" parTransId="{A9109003-B826-4521-B688-8826E76A6907}" sibTransId="{BAD31D16-44BD-45B4-A0EA-A1BD713840DA}"/>
    <dgm:cxn modelId="{05006582-43C6-4B94-BDD2-5C8A93588F18}" type="presOf" srcId="{907C5EA1-BB14-496C-987D-043CD2C3DBDE}" destId="{2D280B80-6F30-4E67-9EFD-96CE23649F89}" srcOrd="0" destOrd="1" presId="urn:microsoft.com/office/officeart/2005/8/layout/bProcess3"/>
    <dgm:cxn modelId="{0D4124A6-EBCA-4C57-A9F0-5452656B21AF}" type="presOf" srcId="{B37B0F86-A0E1-4E98-A895-20475022B803}" destId="{B336B511-88A3-4B92-9054-C2213F8F4DBE}" srcOrd="0" destOrd="0" presId="urn:microsoft.com/office/officeart/2005/8/layout/bProcess3"/>
    <dgm:cxn modelId="{70B298BF-34B9-4123-92B6-0835F00E5E3E}" srcId="{72E114FA-9483-45AB-A040-5BB22299E59B}" destId="{FA91F020-4FB4-4B3F-8260-032E0D229949}" srcOrd="0" destOrd="0" parTransId="{E7E75920-723C-4A42-8D0C-9629218D4BE5}" sibTransId="{0B892E72-EB2D-4EEC-B300-1D9D43E8C231}"/>
    <dgm:cxn modelId="{1A22A1E8-73AF-45A9-827C-4DC36650974D}" type="presOf" srcId="{72E114FA-9483-45AB-A040-5BB22299E59B}" destId="{049A664E-3500-4435-8834-FF8D58A50F18}" srcOrd="0" destOrd="0" presId="urn:microsoft.com/office/officeart/2005/8/layout/bProcess3"/>
    <dgm:cxn modelId="{33F50A98-027F-4DC1-AC36-B5EA22C04693}" type="presOf" srcId="{6D6935E6-7336-4F82-AFAF-F782AC02A063}" destId="{DDFBE7E3-BDC5-4CE7-8278-EA90DE24900B}" srcOrd="0" destOrd="0" presId="urn:microsoft.com/office/officeart/2005/8/layout/bProcess3"/>
    <dgm:cxn modelId="{E3733051-19D0-450D-A256-1C84179FFA51}" type="presOf" srcId="{0C362639-5B86-4FFE-9C40-70FEF2D7DEF8}" destId="{9B7039E7-2FB8-4885-8308-D334323ECF73}" srcOrd="0" destOrd="1" presId="urn:microsoft.com/office/officeart/2005/8/layout/bProcess3"/>
    <dgm:cxn modelId="{F540A28A-8BEC-4BD8-9DA4-E521DDCF4EF0}" srcId="{B37B0F86-A0E1-4E98-A895-20475022B803}" destId="{B020ED8B-3DAA-4F24-9170-A510A6A73EC6}" srcOrd="1" destOrd="0" parTransId="{65614B46-60B7-4838-82E9-7A99118D104E}" sibTransId="{18870F74-C3DC-416C-B873-CE5A0C82C295}"/>
    <dgm:cxn modelId="{AD86DE3E-3AFB-434A-8B45-3257C8D75D95}" srcId="{72E114FA-9483-45AB-A040-5BB22299E59B}" destId="{48EC1D58-7EB6-4805-9364-D08F99BDDAFC}" srcOrd="8" destOrd="0" parTransId="{AD7941E9-FFD3-4B07-9C18-432DAC0A6174}" sibTransId="{AB6DDFAD-82B6-45BF-97D1-3496A32394C7}"/>
    <dgm:cxn modelId="{57A87688-245A-4404-A984-520C8C55F48A}" type="presOf" srcId="{FA91F020-4FB4-4B3F-8260-032E0D229949}" destId="{2D280B80-6F30-4E67-9EFD-96CE23649F89}" srcOrd="0" destOrd="0" presId="urn:microsoft.com/office/officeart/2005/8/layout/bProcess3"/>
    <dgm:cxn modelId="{50F33325-1F1E-4FBD-8ABC-1B755EAFAC10}" srcId="{48EC1D58-7EB6-4805-9364-D08F99BDDAFC}" destId="{359F2CFC-7084-4011-868C-C813C935DAFC}" srcOrd="0" destOrd="0" parTransId="{47CEEDA5-4201-4E12-A225-BE06780454A1}" sibTransId="{17B5172F-6DAB-4567-9BBA-8FB57B36562B}"/>
    <dgm:cxn modelId="{B1318E62-9BE8-4111-9548-E70AECC05CE2}" type="presOf" srcId="{48EC1D58-7EB6-4805-9364-D08F99BDDAFC}" destId="{003B708C-38F1-48E0-BFAD-52AA9B4AE07E}" srcOrd="0" destOrd="0" presId="urn:microsoft.com/office/officeart/2005/8/layout/bProcess3"/>
    <dgm:cxn modelId="{A29FC3B7-C871-4F77-8844-4CFC7B000BDB}" srcId="{72E114FA-9483-45AB-A040-5BB22299E59B}" destId="{6D6935E6-7336-4F82-AFAF-F782AC02A063}" srcOrd="7" destOrd="0" parTransId="{502F9404-D648-41B8-8AB6-A5E6303E13AE}" sibTransId="{853E4F02-C8C1-4E26-8824-306A5BBE0497}"/>
    <dgm:cxn modelId="{033967FB-17B1-41E8-82D6-1A08E7EC06F1}" type="presOf" srcId="{DB222F87-B214-4D1A-B863-7570F773A125}" destId="{F90211EF-A68F-45BB-AC0C-A2565D9D130E}" srcOrd="0" destOrd="1" presId="urn:microsoft.com/office/officeart/2005/8/layout/bProcess3"/>
    <dgm:cxn modelId="{BF443909-8B63-451B-AE34-3685573AF49E}" type="presOf" srcId="{B876CE69-C63F-435D-AF91-18ED7208F04C}" destId="{C4F95BEB-C3E0-4D21-A8A6-93B60F8C2478}" srcOrd="0" destOrd="0" presId="urn:microsoft.com/office/officeart/2005/8/layout/bProcess3"/>
    <dgm:cxn modelId="{00F51E14-67A6-4729-A38F-EB949AC64D8E}" type="presOf" srcId="{69CEE2F7-881C-4CC9-8D7C-85C9C02F2393}" destId="{506F8745-D057-4D81-B437-7C17636EB890}" srcOrd="0" destOrd="1" presId="urn:microsoft.com/office/officeart/2005/8/layout/bProcess3"/>
    <dgm:cxn modelId="{1C5F0A0E-EE62-4705-B148-1CF2B877B902}" type="presOf" srcId="{54DEAEA7-2BEC-4537-A704-BC43AF074230}" destId="{B5971598-D8BF-4022-B68C-1EF55801B4C6}" srcOrd="1" destOrd="0" presId="urn:microsoft.com/office/officeart/2005/8/layout/bProcess3"/>
    <dgm:cxn modelId="{544F4EAE-9106-45FA-AB1F-451944262B7E}" type="presOf" srcId="{F270ECD0-CF6F-4B24-9B46-D1E6CF04B910}" destId="{2D280B80-6F30-4E67-9EFD-96CE23649F89}" srcOrd="0" destOrd="2" presId="urn:microsoft.com/office/officeart/2005/8/layout/bProcess3"/>
    <dgm:cxn modelId="{4D381B66-392E-48F7-BEBB-503C6A6EC6E6}" type="presOf" srcId="{3DEEC77B-4DDB-4C5E-A003-12FFEF02335F}" destId="{0C7EC54E-EB48-4EF2-8509-AEAD69DC989E}" srcOrd="1" destOrd="0" presId="urn:microsoft.com/office/officeart/2005/8/layout/bProcess3"/>
    <dgm:cxn modelId="{8DCDC549-829E-4225-9E76-584F71C3C77B}" type="presOf" srcId="{853E4F02-C8C1-4E26-8824-306A5BBE0497}" destId="{6B5FB297-6EA2-4455-9FC3-6191AE5456FD}" srcOrd="1" destOrd="0" presId="urn:microsoft.com/office/officeart/2005/8/layout/bProcess3"/>
    <dgm:cxn modelId="{1EFF1721-0244-49E7-B808-E1FF7ED1E6B2}" srcId="{72E114FA-9483-45AB-A040-5BB22299E59B}" destId="{9F07CFC3-BFE6-484A-AF3F-2942458BE2C4}" srcOrd="9" destOrd="0" parTransId="{6BFFF985-5A6A-4DBE-89C0-D8F745A090ED}" sibTransId="{3DEEC77B-4DDB-4C5E-A003-12FFEF02335F}"/>
    <dgm:cxn modelId="{E267EEAE-B194-421D-80C0-023CA4216E2D}" type="presOf" srcId="{559C53E5-29AF-4468-9C58-3078DFB78946}" destId="{3038D906-7ED9-49D0-A867-A4BDA32B27A7}" srcOrd="0" destOrd="1" presId="urn:microsoft.com/office/officeart/2005/8/layout/bProcess3"/>
    <dgm:cxn modelId="{9979E602-F9D8-4C31-BF2E-5B6FC1DADE4D}" srcId="{D6A79109-9484-4C30-B26E-9EE405099FD1}" destId="{F3C625CA-9879-4601-8AD7-6FBEB7F1E410}" srcOrd="1" destOrd="0" parTransId="{57A6281D-61E0-4152-9A4E-32CBF5D9FC38}" sibTransId="{EFD5A976-882B-4448-8BAC-2987D82EA95F}"/>
    <dgm:cxn modelId="{74CAB70E-4568-40F2-9C22-0C1A172E91B8}" srcId="{48EC1D58-7EB6-4805-9364-D08F99BDDAFC}" destId="{1D213536-C1D8-4B2E-A3E4-2FBFDB096CD0}" srcOrd="1" destOrd="0" parTransId="{47026991-0D8E-49C0-9E07-8D5129F0C979}" sibTransId="{F512C5E2-8FC9-4E09-B7FA-A5D6E18BD155}"/>
    <dgm:cxn modelId="{3513A859-707B-4066-84C9-7066281F87E4}" type="presOf" srcId="{AB6DDFAD-82B6-45BF-97D1-3496A32394C7}" destId="{125182BC-701B-446A-BCAD-40AC586185DC}" srcOrd="0" destOrd="0" presId="urn:microsoft.com/office/officeart/2005/8/layout/bProcess3"/>
    <dgm:cxn modelId="{056E8E23-A9FE-40A0-813F-640DABE3417A}" type="presOf" srcId="{578796BE-B9B9-443F-901F-15E0F737DBA7}" destId="{3038D906-7ED9-49D0-A867-A4BDA32B27A7}" srcOrd="0" destOrd="0" presId="urn:microsoft.com/office/officeart/2005/8/layout/bProcess3"/>
    <dgm:cxn modelId="{14566F25-81CB-41BD-AF2F-DE193455C36D}" srcId="{72E114FA-9483-45AB-A040-5BB22299E59B}" destId="{8A7F76F5-6695-4783-9AD4-DAB9CEEB4433}" srcOrd="1" destOrd="0" parTransId="{9D1BC51B-053A-4DDD-9611-FA2DFEE75B2C}" sibTransId="{8577CB43-1F22-4B6B-9259-B39A8CD99154}"/>
    <dgm:cxn modelId="{950A45A0-0F26-4165-9747-EC9592F21C2F}" type="presOf" srcId="{3DEEC77B-4DDB-4C5E-A003-12FFEF02335F}" destId="{9988BB6A-0C62-4719-9EA0-87F0171C19CA}" srcOrd="0" destOrd="0" presId="urn:microsoft.com/office/officeart/2005/8/layout/bProcess3"/>
    <dgm:cxn modelId="{83B48CDF-872F-4BC4-9F42-C0EE801AB6F2}" type="presOf" srcId="{0B892E72-EB2D-4EEC-B300-1D9D43E8C231}" destId="{B01AB307-FE19-42B1-A92D-6AFECEC7BDE7}" srcOrd="1" destOrd="0" presId="urn:microsoft.com/office/officeart/2005/8/layout/bProcess3"/>
    <dgm:cxn modelId="{9AFDF12C-FAAD-4D74-944C-502567465035}" srcId="{578796BE-B9B9-443F-901F-15E0F737DBA7}" destId="{559C53E5-29AF-4468-9C58-3078DFB78946}" srcOrd="0" destOrd="0" parTransId="{CB573D31-8FF2-4C94-89BC-ACE9FDD0B98A}" sibTransId="{8E89EE05-EF12-4BD5-8336-D6F198964678}"/>
    <dgm:cxn modelId="{D70FCF28-E14E-420F-A0D6-B64376151584}" type="presOf" srcId="{B020ED8B-3DAA-4F24-9170-A510A6A73EC6}" destId="{B336B511-88A3-4B92-9054-C2213F8F4DBE}" srcOrd="0" destOrd="2" presId="urn:microsoft.com/office/officeart/2005/8/layout/bProcess3"/>
    <dgm:cxn modelId="{455EB664-EC8A-4128-8735-F093BDC04F75}" type="presOf" srcId="{8577CB43-1F22-4B6B-9259-B39A8CD99154}" destId="{05E4FF86-8E1E-4368-BD72-9F5BB6332BB5}" srcOrd="1" destOrd="0" presId="urn:microsoft.com/office/officeart/2005/8/layout/bProcess3"/>
    <dgm:cxn modelId="{38FD76AE-AE7B-4C72-B49A-38C2FD3B2060}" type="presOf" srcId="{8577CB43-1F22-4B6B-9259-B39A8CD99154}" destId="{7131DA54-16D4-47E3-A4A9-6076F1BBCC6C}" srcOrd="0" destOrd="0" presId="urn:microsoft.com/office/officeart/2005/8/layout/bProcess3"/>
    <dgm:cxn modelId="{9CC16C81-4562-4661-812A-7136E138E755}" type="presOf" srcId="{5CEA1A52-6BD3-462A-8023-AEC9A3F846BB}" destId="{F90211EF-A68F-45BB-AC0C-A2565D9D130E}" srcOrd="0" destOrd="0" presId="urn:microsoft.com/office/officeart/2005/8/layout/bProcess3"/>
    <dgm:cxn modelId="{80012ABC-1B62-4D44-BC07-01B14AF98C9F}" type="presOf" srcId="{931CA705-5D90-4DCB-8260-6604B1DEE134}" destId="{B336B511-88A3-4B92-9054-C2213F8F4DBE}" srcOrd="0" destOrd="1" presId="urn:microsoft.com/office/officeart/2005/8/layout/bProcess3"/>
    <dgm:cxn modelId="{95066E6A-FE5B-40BD-9086-346C0FD5C822}" srcId="{F59A864A-CDF3-46D3-A1EE-FABDADDA1F8B}" destId="{A713066B-7728-4E37-9FBB-3D961BBF1C67}" srcOrd="1" destOrd="0" parTransId="{303F018B-51B8-4712-B8C4-9DBAF8D6D408}" sibTransId="{C1CF3357-4A3E-432B-BB7C-C36DBD4DCF1F}"/>
    <dgm:cxn modelId="{972B6860-5791-4071-BDFB-90F7F2D48410}" type="presOf" srcId="{0B892E72-EB2D-4EEC-B300-1D9D43E8C231}" destId="{C2F7F682-34A5-4D78-A3D6-901F265E691D}" srcOrd="0" destOrd="0" presId="urn:microsoft.com/office/officeart/2005/8/layout/bProcess3"/>
    <dgm:cxn modelId="{C70D8D54-74F3-4408-821C-27B2FC7A369F}" type="presOf" srcId="{A713066B-7728-4E37-9FBB-3D961BBF1C67}" destId="{9B7039E7-2FB8-4885-8308-D334323ECF73}" srcOrd="0" destOrd="2" presId="urn:microsoft.com/office/officeart/2005/8/layout/bProcess3"/>
    <dgm:cxn modelId="{848B7446-711A-4ACA-983E-1F96156A850C}" type="presOf" srcId="{8A7F76F5-6695-4783-9AD4-DAB9CEEB4433}" destId="{48726F71-8800-48E4-A157-F877B1E1647A}" srcOrd="0" destOrd="0" presId="urn:microsoft.com/office/officeart/2005/8/layout/bProcess3"/>
    <dgm:cxn modelId="{370F61D9-B6C9-4CB1-931C-DC9048FD2FED}" type="presOf" srcId="{B3ABA650-837D-4F2A-BD72-C1055C4751BC}" destId="{48726F71-8800-48E4-A157-F877B1E1647A}" srcOrd="0" destOrd="1" presId="urn:microsoft.com/office/officeart/2005/8/layout/bProcess3"/>
    <dgm:cxn modelId="{A9ED2273-8FEC-4C1A-BD73-B45D0A5489BA}" srcId="{B37B0F86-A0E1-4E98-A895-20475022B803}" destId="{C1078CA0-F93D-4D52-A8B3-B4F79A529004}" srcOrd="2" destOrd="0" parTransId="{16D9C182-DC31-4EB8-ADF4-15107B0D60CB}" sibTransId="{8ABD64D2-60A3-4135-B5C6-02A23BDDB637}"/>
    <dgm:cxn modelId="{63F5399C-6C64-472A-AF75-C4B3B4701109}" type="presOf" srcId="{0BA8B745-001E-49E2-91B5-8777910FDA49}" destId="{DDFBE7E3-BDC5-4CE7-8278-EA90DE24900B}" srcOrd="0" destOrd="1" presId="urn:microsoft.com/office/officeart/2005/8/layout/bProcess3"/>
    <dgm:cxn modelId="{6604DAA7-0A64-4D89-8939-6F5732008127}" srcId="{D6A79109-9484-4C30-B26E-9EE405099FD1}" destId="{69CEE2F7-881C-4CC9-8D7C-85C9C02F2393}" srcOrd="0" destOrd="0" parTransId="{AB37588A-EBCB-4400-AE9C-46DED615DE2F}" sibTransId="{09A90600-B1FF-4C3A-AE73-66E5CC9DAB9C}"/>
    <dgm:cxn modelId="{9BB1EEB5-CBAA-4264-9FB3-8904DCBDC554}" srcId="{B84DF982-9AC4-4F42-838D-A2EE61C1DFA8}" destId="{0F65561C-1173-49C1-B787-79DB938E5C18}" srcOrd="0" destOrd="0" parTransId="{55F3F529-0404-491B-97C1-C7B886E95E2E}" sibTransId="{52188CF3-845B-49F6-A120-5FD793947D56}"/>
    <dgm:cxn modelId="{A0FA4904-A32C-4100-8472-9AAFE3DF34EF}" type="presOf" srcId="{CE4BB839-3F6E-49D7-9561-7D29A4C11E59}" destId="{E46C8C97-321D-4BFC-AE79-99B24EB6C723}" srcOrd="0" destOrd="0" presId="urn:microsoft.com/office/officeart/2005/8/layout/bProcess3"/>
    <dgm:cxn modelId="{F9226436-E461-4E99-9BBE-7AEED505743C}" type="presOf" srcId="{2052880D-31DB-46FB-8E83-994D45FE54E3}" destId="{609A496B-1984-4D61-BD18-FFDF459768EE}" srcOrd="0" destOrd="2" presId="urn:microsoft.com/office/officeart/2005/8/layout/bProcess3"/>
    <dgm:cxn modelId="{EA842734-22EC-450C-918E-4FD987AEA4B0}" srcId="{72E114FA-9483-45AB-A040-5BB22299E59B}" destId="{5CEA1A52-6BD3-462A-8023-AEC9A3F846BB}" srcOrd="10" destOrd="0" parTransId="{8A4DD62A-C456-4040-8A5A-AC622376A3BA}" sibTransId="{324A0103-953E-48F7-9820-427552411A03}"/>
    <dgm:cxn modelId="{7B1C576E-84B6-4D0B-A0AB-B85D21226142}" type="presOf" srcId="{359F2CFC-7084-4011-868C-C813C935DAFC}" destId="{003B708C-38F1-48E0-BFAD-52AA9B4AE07E}" srcOrd="0" destOrd="1" presId="urn:microsoft.com/office/officeart/2005/8/layout/bProcess3"/>
    <dgm:cxn modelId="{4E11F139-06B7-476A-A7EB-4024CAC03A54}" srcId="{5CEA1A52-6BD3-462A-8023-AEC9A3F846BB}" destId="{DB222F87-B214-4D1A-B863-7570F773A125}" srcOrd="0" destOrd="0" parTransId="{D12DFF6A-1FDB-4A06-95A7-C998D3660027}" sibTransId="{69BC402C-83D9-44B6-8B16-992E2F62634E}"/>
    <dgm:cxn modelId="{94A2A29E-6DE4-4B45-BBAC-D64A94785562}" type="presOf" srcId="{593FE48C-4C27-4DE5-9E50-A673699AA65F}" destId="{FB4B8804-6E19-4666-AD6D-25DDDDAB1054}" srcOrd="1" destOrd="0" presId="urn:microsoft.com/office/officeart/2005/8/layout/bProcess3"/>
    <dgm:cxn modelId="{7AAEB99F-37B3-4EBA-AB99-80AC7D75EECD}" srcId="{72E114FA-9483-45AB-A040-5BB22299E59B}" destId="{B84DF982-9AC4-4F42-838D-A2EE61C1DFA8}" srcOrd="3" destOrd="0" parTransId="{6D8AB584-22FA-49BD-B415-76A232544B07}" sibTransId="{B876CE69-C63F-435D-AF91-18ED7208F04C}"/>
    <dgm:cxn modelId="{62B266A9-2813-496C-97E8-D91FD1FFAA29}" type="presOf" srcId="{CE4BB839-3F6E-49D7-9561-7D29A4C11E59}" destId="{1D4AB7B7-1B65-477D-85E7-771C13CEFB9B}" srcOrd="1" destOrd="0" presId="urn:microsoft.com/office/officeart/2005/8/layout/bProcess3"/>
    <dgm:cxn modelId="{961C8CD1-E7E2-42DF-9775-8B2F19E42D87}" type="presOf" srcId="{AB6DDFAD-82B6-45BF-97D1-3496A32394C7}" destId="{338930C8-B53E-49DB-A308-BC25D04E0461}" srcOrd="1" destOrd="0" presId="urn:microsoft.com/office/officeart/2005/8/layout/bProcess3"/>
    <dgm:cxn modelId="{5CDC3597-CB68-4B49-8ABB-215563741951}" type="presOf" srcId="{1D213536-C1D8-4B2E-A3E4-2FBFDB096CD0}" destId="{003B708C-38F1-48E0-BFAD-52AA9B4AE07E}" srcOrd="0" destOrd="2" presId="urn:microsoft.com/office/officeart/2005/8/layout/bProcess3"/>
    <dgm:cxn modelId="{229BAB48-E065-4EA2-AD2C-4DBAF0C8A0D3}" type="presOf" srcId="{C57B6055-F187-4958-A2FF-3E6E75124736}" destId="{4F36C7ED-4E26-4369-A0AA-210B9E43BBD0}" srcOrd="0" destOrd="1" presId="urn:microsoft.com/office/officeart/2005/8/layout/bProcess3"/>
    <dgm:cxn modelId="{B36E38D6-5638-4D45-8EC8-569B792C5B93}" srcId="{FA91F020-4FB4-4B3F-8260-032E0D229949}" destId="{907C5EA1-BB14-496C-987D-043CD2C3DBDE}" srcOrd="0" destOrd="0" parTransId="{CC17E1A3-3649-4F53-A1A6-0942FCA88A1D}" sibTransId="{88EDD198-3101-42AB-97F5-053C4D623F4C}"/>
    <dgm:cxn modelId="{2FEE70D0-D3CB-4953-895A-F863A15C6A9E}" srcId="{72E114FA-9483-45AB-A040-5BB22299E59B}" destId="{F59A864A-CDF3-46D3-A1EE-FABDADDA1F8B}" srcOrd="5" destOrd="0" parTransId="{22415665-6891-47DD-8621-DD98ECF30539}" sibTransId="{54DEAEA7-2BEC-4537-A704-BC43AF074230}"/>
    <dgm:cxn modelId="{2E4AA0ED-E982-42B1-B11F-DCD13879F03C}" srcId="{8A7F76F5-6695-4783-9AD4-DAB9CEEB4433}" destId="{B3ABA650-837D-4F2A-BD72-C1055C4751BC}" srcOrd="0" destOrd="0" parTransId="{5D0FA65D-F348-441D-882E-C4531073803B}" sibTransId="{9F0ACC95-0C5C-41A7-84E4-DD17063BCC24}"/>
    <dgm:cxn modelId="{348F4B44-6CF5-40A7-BBCC-52A11730FC0C}" type="presOf" srcId="{B84DF982-9AC4-4F42-838D-A2EE61C1DFA8}" destId="{609A496B-1984-4D61-BD18-FFDF459768EE}" srcOrd="0" destOrd="0" presId="urn:microsoft.com/office/officeart/2005/8/layout/bProcess3"/>
    <dgm:cxn modelId="{DB1026F4-0BCC-4AAE-9C8A-919B626A261F}" srcId="{F59A864A-CDF3-46D3-A1EE-FABDADDA1F8B}" destId="{0C362639-5B86-4FFE-9C40-70FEF2D7DEF8}" srcOrd="0" destOrd="0" parTransId="{753AB163-D3B5-4932-9324-ED83DD5D6E9B}" sibTransId="{BC8F157E-1B1A-45A1-BA37-4B001E9B12E9}"/>
    <dgm:cxn modelId="{AAD16F45-0485-4791-8DFA-7CB7BC89220C}" type="presOf" srcId="{853E4F02-C8C1-4E26-8824-306A5BBE0497}" destId="{F71EC0CA-B27F-4EA1-8C98-936B474E8480}" srcOrd="0" destOrd="0" presId="urn:microsoft.com/office/officeart/2005/8/layout/bProcess3"/>
    <dgm:cxn modelId="{EE38B6ED-E019-4CC3-87A5-8D0AB9A55786}" type="presOf" srcId="{1FCB76D6-126E-487B-BC4E-68BFA5896A12}" destId="{8A865D2E-E923-4CC3-8FDC-4F627977071E}" srcOrd="1" destOrd="0" presId="urn:microsoft.com/office/officeart/2005/8/layout/bProcess3"/>
    <dgm:cxn modelId="{447DD097-A12B-46AB-B21B-15B790594E1D}" type="presOf" srcId="{1FCB76D6-126E-487B-BC4E-68BFA5896A12}" destId="{CF8498D8-8D76-4A35-BAA5-6B804589B58B}" srcOrd="0" destOrd="0" presId="urn:microsoft.com/office/officeart/2005/8/layout/bProcess3"/>
    <dgm:cxn modelId="{14213DB7-6D73-407F-AB5D-8FAF6A565F8F}" srcId="{72E114FA-9483-45AB-A040-5BB22299E59B}" destId="{B37B0F86-A0E1-4E98-A895-20475022B803}" srcOrd="2" destOrd="0" parTransId="{9C3F06F6-3ED8-4448-94A7-3BCD19981F5F}" sibTransId="{593FE48C-4C27-4DE5-9E50-A673699AA65F}"/>
    <dgm:cxn modelId="{E00CB1AB-83D8-4FE7-8E45-F0873009518F}" srcId="{6D6935E6-7336-4F82-AFAF-F782AC02A063}" destId="{0BA8B745-001E-49E2-91B5-8777910FDA49}" srcOrd="0" destOrd="0" parTransId="{0DED2E2A-318F-4F24-9EF6-4F2F4888426D}" sibTransId="{366E0730-2AF4-4837-A3C5-4CA91AC2D66A}"/>
    <dgm:cxn modelId="{2FB72669-3B72-448F-A487-24E5706610C9}" type="presOf" srcId="{F8860C8C-7FB8-4411-AD51-EB211B15ED96}" destId="{003B708C-38F1-48E0-BFAD-52AA9B4AE07E}" srcOrd="0" destOrd="3" presId="urn:microsoft.com/office/officeart/2005/8/layout/bProcess3"/>
    <dgm:cxn modelId="{C540C057-E967-473C-B480-8DB704AF1346}" type="presOf" srcId="{C1078CA0-F93D-4D52-A8B3-B4F79A529004}" destId="{B336B511-88A3-4B92-9054-C2213F8F4DBE}" srcOrd="0" destOrd="3" presId="urn:microsoft.com/office/officeart/2005/8/layout/bProcess3"/>
    <dgm:cxn modelId="{A72515EE-255A-40B7-B87C-44331774FEE7}" srcId="{B37B0F86-A0E1-4E98-A895-20475022B803}" destId="{931CA705-5D90-4DCB-8260-6604B1DEE134}" srcOrd="0" destOrd="0" parTransId="{F0D3294B-1069-4E53-93BE-AF5605B0A243}" sibTransId="{E4ADEA0D-D496-4432-BF5B-C4B92EA88F6B}"/>
    <dgm:cxn modelId="{F43D44E1-6C0D-4DB4-B1F7-06CADFA25A74}" type="presOf" srcId="{B876CE69-C63F-435D-AF91-18ED7208F04C}" destId="{E68C2A1D-6189-427E-A2C3-C7F78B249E10}" srcOrd="1" destOrd="0" presId="urn:microsoft.com/office/officeart/2005/8/layout/bProcess3"/>
    <dgm:cxn modelId="{F22D8367-9EB1-468D-A822-DDF0A72D7F16}" type="presOf" srcId="{F3C625CA-9879-4601-8AD7-6FBEB7F1E410}" destId="{506F8745-D057-4D81-B437-7C17636EB890}" srcOrd="0" destOrd="2" presId="urn:microsoft.com/office/officeart/2005/8/layout/bProcess3"/>
    <dgm:cxn modelId="{0EB45F99-2F0F-4809-847B-9DA0238CB6FE}" srcId="{48EC1D58-7EB6-4805-9364-D08F99BDDAFC}" destId="{F8860C8C-7FB8-4411-AD51-EB211B15ED96}" srcOrd="2" destOrd="0" parTransId="{336E7D2C-00B1-446B-9FDF-A31A833C5426}" sibTransId="{79AB2662-5359-4F23-AF2D-372BFDF92119}"/>
    <dgm:cxn modelId="{465F0746-BC12-4DE6-A8EE-9CB5FBEC016A}" type="presOf" srcId="{593FE48C-4C27-4DE5-9E50-A673699AA65F}" destId="{58840570-D9D7-4AC8-ACCB-D83569C19D32}" srcOrd="0" destOrd="0" presId="urn:microsoft.com/office/officeart/2005/8/layout/bProcess3"/>
    <dgm:cxn modelId="{1EF221A1-ACE6-4492-9000-C9606D6B26B6}" type="presOf" srcId="{9F07CFC3-BFE6-484A-AF3F-2942458BE2C4}" destId="{4F36C7ED-4E26-4369-A0AA-210B9E43BBD0}" srcOrd="0" destOrd="0" presId="urn:microsoft.com/office/officeart/2005/8/layout/bProcess3"/>
    <dgm:cxn modelId="{55E70D60-AF65-49F7-AAD4-179B2DCA856A}" srcId="{72E114FA-9483-45AB-A040-5BB22299E59B}" destId="{578796BE-B9B9-443F-901F-15E0F737DBA7}" srcOrd="6" destOrd="0" parTransId="{0A291473-C8CF-4FF0-9B09-855DCA46910E}" sibTransId="{1FCB76D6-126E-487B-BC4E-68BFA5896A12}"/>
    <dgm:cxn modelId="{656A434F-0519-4A15-A9A3-AADC14579021}" type="presOf" srcId="{F59A864A-CDF3-46D3-A1EE-FABDADDA1F8B}" destId="{9B7039E7-2FB8-4885-8308-D334323ECF73}" srcOrd="0" destOrd="0" presId="urn:microsoft.com/office/officeart/2005/8/layout/bProcess3"/>
    <dgm:cxn modelId="{2776C64B-D0D8-4245-8B13-1216F37B2F6B}" srcId="{72E114FA-9483-45AB-A040-5BB22299E59B}" destId="{D6A79109-9484-4C30-B26E-9EE405099FD1}" srcOrd="4" destOrd="0" parTransId="{43CF6E1F-4547-47A6-A54F-B07D81C300A7}" sibTransId="{CE4BB839-3F6E-49D7-9561-7D29A4C11E59}"/>
    <dgm:cxn modelId="{8A04587F-0FFF-4B49-AAF6-0CF1AE0D8D7E}" type="presParOf" srcId="{049A664E-3500-4435-8834-FF8D58A50F18}" destId="{2D280B80-6F30-4E67-9EFD-96CE23649F89}" srcOrd="0" destOrd="0" presId="urn:microsoft.com/office/officeart/2005/8/layout/bProcess3"/>
    <dgm:cxn modelId="{BC1C9D38-F753-4842-8447-9855FA3B9280}" type="presParOf" srcId="{049A664E-3500-4435-8834-FF8D58A50F18}" destId="{C2F7F682-34A5-4D78-A3D6-901F265E691D}" srcOrd="1" destOrd="0" presId="urn:microsoft.com/office/officeart/2005/8/layout/bProcess3"/>
    <dgm:cxn modelId="{4428760C-B0C2-4D0D-BFB3-8214C360D4B8}" type="presParOf" srcId="{C2F7F682-34A5-4D78-A3D6-901F265E691D}" destId="{B01AB307-FE19-42B1-A92D-6AFECEC7BDE7}" srcOrd="0" destOrd="0" presId="urn:microsoft.com/office/officeart/2005/8/layout/bProcess3"/>
    <dgm:cxn modelId="{5027050B-8546-426A-94A0-A62A85B476BF}" type="presParOf" srcId="{049A664E-3500-4435-8834-FF8D58A50F18}" destId="{48726F71-8800-48E4-A157-F877B1E1647A}" srcOrd="2" destOrd="0" presId="urn:microsoft.com/office/officeart/2005/8/layout/bProcess3"/>
    <dgm:cxn modelId="{2CD51BBF-DC22-485C-9799-28C24382C452}" type="presParOf" srcId="{049A664E-3500-4435-8834-FF8D58A50F18}" destId="{7131DA54-16D4-47E3-A4A9-6076F1BBCC6C}" srcOrd="3" destOrd="0" presId="urn:microsoft.com/office/officeart/2005/8/layout/bProcess3"/>
    <dgm:cxn modelId="{91002C16-6F62-4F8E-BF79-6ACE50C6D663}" type="presParOf" srcId="{7131DA54-16D4-47E3-A4A9-6076F1BBCC6C}" destId="{05E4FF86-8E1E-4368-BD72-9F5BB6332BB5}" srcOrd="0" destOrd="0" presId="urn:microsoft.com/office/officeart/2005/8/layout/bProcess3"/>
    <dgm:cxn modelId="{F64348B8-D35D-4FBB-B0F9-3442F51D7B53}" type="presParOf" srcId="{049A664E-3500-4435-8834-FF8D58A50F18}" destId="{B336B511-88A3-4B92-9054-C2213F8F4DBE}" srcOrd="4" destOrd="0" presId="urn:microsoft.com/office/officeart/2005/8/layout/bProcess3"/>
    <dgm:cxn modelId="{BFE654D8-43DC-4A91-9471-8366A98B22A5}" type="presParOf" srcId="{049A664E-3500-4435-8834-FF8D58A50F18}" destId="{58840570-D9D7-4AC8-ACCB-D83569C19D32}" srcOrd="5" destOrd="0" presId="urn:microsoft.com/office/officeart/2005/8/layout/bProcess3"/>
    <dgm:cxn modelId="{3CECAA28-DEF7-44DE-8360-0E9FDB140C12}" type="presParOf" srcId="{58840570-D9D7-4AC8-ACCB-D83569C19D32}" destId="{FB4B8804-6E19-4666-AD6D-25DDDDAB1054}" srcOrd="0" destOrd="0" presId="urn:microsoft.com/office/officeart/2005/8/layout/bProcess3"/>
    <dgm:cxn modelId="{2352E909-BE56-4409-ADF2-26ACE7FF917D}" type="presParOf" srcId="{049A664E-3500-4435-8834-FF8D58A50F18}" destId="{609A496B-1984-4D61-BD18-FFDF459768EE}" srcOrd="6" destOrd="0" presId="urn:microsoft.com/office/officeart/2005/8/layout/bProcess3"/>
    <dgm:cxn modelId="{E19CD382-CED3-4D39-B17E-33696121FEF2}" type="presParOf" srcId="{049A664E-3500-4435-8834-FF8D58A50F18}" destId="{C4F95BEB-C3E0-4D21-A8A6-93B60F8C2478}" srcOrd="7" destOrd="0" presId="urn:microsoft.com/office/officeart/2005/8/layout/bProcess3"/>
    <dgm:cxn modelId="{6164CDB8-455B-4EBF-B668-5F3E2A06EDF6}" type="presParOf" srcId="{C4F95BEB-C3E0-4D21-A8A6-93B60F8C2478}" destId="{E68C2A1D-6189-427E-A2C3-C7F78B249E10}" srcOrd="0" destOrd="0" presId="urn:microsoft.com/office/officeart/2005/8/layout/bProcess3"/>
    <dgm:cxn modelId="{4199867F-7827-4DD4-9A6D-4D5C91F3A9C4}" type="presParOf" srcId="{049A664E-3500-4435-8834-FF8D58A50F18}" destId="{506F8745-D057-4D81-B437-7C17636EB890}" srcOrd="8" destOrd="0" presId="urn:microsoft.com/office/officeart/2005/8/layout/bProcess3"/>
    <dgm:cxn modelId="{B8F8DE34-9D3A-4D05-9AD7-A93CA83C902D}" type="presParOf" srcId="{049A664E-3500-4435-8834-FF8D58A50F18}" destId="{E46C8C97-321D-4BFC-AE79-99B24EB6C723}" srcOrd="9" destOrd="0" presId="urn:microsoft.com/office/officeart/2005/8/layout/bProcess3"/>
    <dgm:cxn modelId="{5DBD5776-ABB5-4776-90EC-14B84B4DA25D}" type="presParOf" srcId="{E46C8C97-321D-4BFC-AE79-99B24EB6C723}" destId="{1D4AB7B7-1B65-477D-85E7-771C13CEFB9B}" srcOrd="0" destOrd="0" presId="urn:microsoft.com/office/officeart/2005/8/layout/bProcess3"/>
    <dgm:cxn modelId="{A525B8DE-24B8-4D90-B84C-586756417AE2}" type="presParOf" srcId="{049A664E-3500-4435-8834-FF8D58A50F18}" destId="{9B7039E7-2FB8-4885-8308-D334323ECF73}" srcOrd="10" destOrd="0" presId="urn:microsoft.com/office/officeart/2005/8/layout/bProcess3"/>
    <dgm:cxn modelId="{D448F9BF-8C59-4A2F-ADF8-B92612E4C869}" type="presParOf" srcId="{049A664E-3500-4435-8834-FF8D58A50F18}" destId="{C06B35B9-DC29-40B7-83B5-227C7930F7BF}" srcOrd="11" destOrd="0" presId="urn:microsoft.com/office/officeart/2005/8/layout/bProcess3"/>
    <dgm:cxn modelId="{719A21BA-9791-4696-A6A5-D0052EB03A3D}" type="presParOf" srcId="{C06B35B9-DC29-40B7-83B5-227C7930F7BF}" destId="{B5971598-D8BF-4022-B68C-1EF55801B4C6}" srcOrd="0" destOrd="0" presId="urn:microsoft.com/office/officeart/2005/8/layout/bProcess3"/>
    <dgm:cxn modelId="{803EAC61-D2F9-47CD-B752-DF6B75AD8127}" type="presParOf" srcId="{049A664E-3500-4435-8834-FF8D58A50F18}" destId="{3038D906-7ED9-49D0-A867-A4BDA32B27A7}" srcOrd="12" destOrd="0" presId="urn:microsoft.com/office/officeart/2005/8/layout/bProcess3"/>
    <dgm:cxn modelId="{26ADD571-CCB2-4994-B5B1-FC2A05C8D3EF}" type="presParOf" srcId="{049A664E-3500-4435-8834-FF8D58A50F18}" destId="{CF8498D8-8D76-4A35-BAA5-6B804589B58B}" srcOrd="13" destOrd="0" presId="urn:microsoft.com/office/officeart/2005/8/layout/bProcess3"/>
    <dgm:cxn modelId="{BF0EA2AD-9FEC-4BF6-BA28-264A3D733E54}" type="presParOf" srcId="{CF8498D8-8D76-4A35-BAA5-6B804589B58B}" destId="{8A865D2E-E923-4CC3-8FDC-4F627977071E}" srcOrd="0" destOrd="0" presId="urn:microsoft.com/office/officeart/2005/8/layout/bProcess3"/>
    <dgm:cxn modelId="{0C5EEC16-D356-4559-A544-C142930A4B7B}" type="presParOf" srcId="{049A664E-3500-4435-8834-FF8D58A50F18}" destId="{DDFBE7E3-BDC5-4CE7-8278-EA90DE24900B}" srcOrd="14" destOrd="0" presId="urn:microsoft.com/office/officeart/2005/8/layout/bProcess3"/>
    <dgm:cxn modelId="{CE1D6818-53AD-457C-B161-BE1D088F1636}" type="presParOf" srcId="{049A664E-3500-4435-8834-FF8D58A50F18}" destId="{F71EC0CA-B27F-4EA1-8C98-936B474E8480}" srcOrd="15" destOrd="0" presId="urn:microsoft.com/office/officeart/2005/8/layout/bProcess3"/>
    <dgm:cxn modelId="{C68402F7-969C-4F5D-A39A-750FAD682D7A}" type="presParOf" srcId="{F71EC0CA-B27F-4EA1-8C98-936B474E8480}" destId="{6B5FB297-6EA2-4455-9FC3-6191AE5456FD}" srcOrd="0" destOrd="0" presId="urn:microsoft.com/office/officeart/2005/8/layout/bProcess3"/>
    <dgm:cxn modelId="{62B1B3D9-91DB-4DC7-972F-1FF398BBDD4E}" type="presParOf" srcId="{049A664E-3500-4435-8834-FF8D58A50F18}" destId="{003B708C-38F1-48E0-BFAD-52AA9B4AE07E}" srcOrd="16" destOrd="0" presId="urn:microsoft.com/office/officeart/2005/8/layout/bProcess3"/>
    <dgm:cxn modelId="{73A7AEFF-34B6-46B9-9A8B-95B0BF2BC793}" type="presParOf" srcId="{049A664E-3500-4435-8834-FF8D58A50F18}" destId="{125182BC-701B-446A-BCAD-40AC586185DC}" srcOrd="17" destOrd="0" presId="urn:microsoft.com/office/officeart/2005/8/layout/bProcess3"/>
    <dgm:cxn modelId="{2176A749-D2C1-46AF-82BA-F0B0B30B1A2D}" type="presParOf" srcId="{125182BC-701B-446A-BCAD-40AC586185DC}" destId="{338930C8-B53E-49DB-A308-BC25D04E0461}" srcOrd="0" destOrd="0" presId="urn:microsoft.com/office/officeart/2005/8/layout/bProcess3"/>
    <dgm:cxn modelId="{408A653B-872F-42A1-808E-AD2EB1D8101B}" type="presParOf" srcId="{049A664E-3500-4435-8834-FF8D58A50F18}" destId="{4F36C7ED-4E26-4369-A0AA-210B9E43BBD0}" srcOrd="18" destOrd="0" presId="urn:microsoft.com/office/officeart/2005/8/layout/bProcess3"/>
    <dgm:cxn modelId="{9EA6D211-B0C1-4435-9F56-D44C37EAE137}" type="presParOf" srcId="{049A664E-3500-4435-8834-FF8D58A50F18}" destId="{9988BB6A-0C62-4719-9EA0-87F0171C19CA}" srcOrd="19" destOrd="0" presId="urn:microsoft.com/office/officeart/2005/8/layout/bProcess3"/>
    <dgm:cxn modelId="{F71CA1CC-0C20-4CB6-B687-B12F6B92D7A5}" type="presParOf" srcId="{9988BB6A-0C62-4719-9EA0-87F0171C19CA}" destId="{0C7EC54E-EB48-4EF2-8509-AEAD69DC989E}" srcOrd="0" destOrd="0" presId="urn:microsoft.com/office/officeart/2005/8/layout/bProcess3"/>
    <dgm:cxn modelId="{3F692181-DD42-4549-A084-383567C38629}" type="presParOf" srcId="{049A664E-3500-4435-8834-FF8D58A50F18}" destId="{F90211EF-A68F-45BB-AC0C-A2565D9D130E}" srcOrd="2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F7F682-34A5-4D78-A3D6-901F265E691D}">
      <dsp:nvSpPr>
        <dsp:cNvPr id="0" name=""/>
        <dsp:cNvSpPr/>
      </dsp:nvSpPr>
      <dsp:spPr>
        <a:xfrm>
          <a:off x="1769327" y="987964"/>
          <a:ext cx="375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5449" y="45720"/>
              </a:lnTo>
            </a:path>
          </a:pathLst>
        </a:custGeom>
        <a:noFill/>
        <a:ln w="19050" cap="flat" cmpd="sng" algn="ctr">
          <a:solidFill>
            <a:schemeClr val="accent1">
              <a:lumMod val="60000"/>
              <a:lumOff val="40000"/>
            </a:schemeClr>
          </a:solidFill>
          <a:prstDash val="dash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>
            <a:ln w="38100">
              <a:solidFill>
                <a:schemeClr val="tx1"/>
              </a:solidFill>
            </a:ln>
          </a:endParaRPr>
        </a:p>
      </dsp:txBody>
      <dsp:txXfrm>
        <a:off x="1946900" y="1031652"/>
        <a:ext cx="20302" cy="4064"/>
      </dsp:txXfrm>
    </dsp:sp>
    <dsp:sp modelId="{2D280B80-6F30-4E67-9EFD-96CE23649F89}">
      <dsp:nvSpPr>
        <dsp:cNvPr id="0" name=""/>
        <dsp:cNvSpPr/>
      </dsp:nvSpPr>
      <dsp:spPr>
        <a:xfrm>
          <a:off x="5696" y="504055"/>
          <a:ext cx="1765430" cy="10592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Preparação</a:t>
          </a:r>
          <a:endParaRPr lang="pt-BR" sz="1600" b="1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Alinhamento Conceitual</a:t>
          </a:r>
          <a:endParaRPr lang="pt-BR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Alinhamento Estratégico</a:t>
          </a:r>
          <a:endParaRPr lang="pt-BR" sz="1050" kern="1200" dirty="0"/>
        </a:p>
      </dsp:txBody>
      <dsp:txXfrm>
        <a:off x="5696" y="504055"/>
        <a:ext cx="1765430" cy="1059258"/>
      </dsp:txXfrm>
    </dsp:sp>
    <dsp:sp modelId="{7131DA54-16D4-47E3-A4A9-6076F1BBCC6C}">
      <dsp:nvSpPr>
        <dsp:cNvPr id="0" name=""/>
        <dsp:cNvSpPr/>
      </dsp:nvSpPr>
      <dsp:spPr>
        <a:xfrm>
          <a:off x="3940807" y="987964"/>
          <a:ext cx="375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5449" y="45720"/>
              </a:lnTo>
            </a:path>
          </a:pathLst>
        </a:custGeom>
        <a:noFill/>
        <a:ln w="19050" cap="flat" cmpd="sng" algn="ctr">
          <a:solidFill>
            <a:schemeClr val="accent1">
              <a:lumMod val="60000"/>
              <a:lumOff val="40000"/>
            </a:schemeClr>
          </a:solidFill>
          <a:prstDash val="dash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>
            <a:ln w="38100">
              <a:solidFill>
                <a:schemeClr val="tx1"/>
              </a:solidFill>
            </a:ln>
          </a:endParaRPr>
        </a:p>
      </dsp:txBody>
      <dsp:txXfrm>
        <a:off x="4118380" y="1031652"/>
        <a:ext cx="20302" cy="4064"/>
      </dsp:txXfrm>
    </dsp:sp>
    <dsp:sp modelId="{48726F71-8800-48E4-A157-F877B1E1647A}">
      <dsp:nvSpPr>
        <dsp:cNvPr id="0" name=""/>
        <dsp:cNvSpPr/>
      </dsp:nvSpPr>
      <dsp:spPr>
        <a:xfrm>
          <a:off x="2177176" y="504055"/>
          <a:ext cx="1765430" cy="10592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Planejamento</a:t>
          </a:r>
          <a:endParaRPr lang="pt-BR" sz="1600" b="1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Documentação do Projeto</a:t>
          </a:r>
          <a:endParaRPr lang="pt-BR" sz="1050" kern="1200" dirty="0"/>
        </a:p>
      </dsp:txBody>
      <dsp:txXfrm>
        <a:off x="2177176" y="504055"/>
        <a:ext cx="1765430" cy="1059258"/>
      </dsp:txXfrm>
    </dsp:sp>
    <dsp:sp modelId="{58840570-D9D7-4AC8-ACCB-D83569C19D32}">
      <dsp:nvSpPr>
        <dsp:cNvPr id="0" name=""/>
        <dsp:cNvSpPr/>
      </dsp:nvSpPr>
      <dsp:spPr>
        <a:xfrm>
          <a:off x="6112287" y="987964"/>
          <a:ext cx="375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5449" y="45720"/>
              </a:lnTo>
            </a:path>
          </a:pathLst>
        </a:custGeom>
        <a:noFill/>
        <a:ln w="19050" cap="flat" cmpd="sng" algn="ctr">
          <a:solidFill>
            <a:schemeClr val="accent1">
              <a:lumMod val="60000"/>
              <a:lumOff val="40000"/>
            </a:schemeClr>
          </a:solidFill>
          <a:prstDash val="dash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>
            <a:ln w="38100">
              <a:solidFill>
                <a:schemeClr val="tx1"/>
              </a:solidFill>
            </a:ln>
          </a:endParaRPr>
        </a:p>
      </dsp:txBody>
      <dsp:txXfrm>
        <a:off x="6289860" y="1031652"/>
        <a:ext cx="20302" cy="4064"/>
      </dsp:txXfrm>
    </dsp:sp>
    <dsp:sp modelId="{B336B511-88A3-4B92-9054-C2213F8F4DBE}">
      <dsp:nvSpPr>
        <dsp:cNvPr id="0" name=""/>
        <dsp:cNvSpPr/>
      </dsp:nvSpPr>
      <dsp:spPr>
        <a:xfrm>
          <a:off x="4348656" y="504055"/>
          <a:ext cx="1765430" cy="10592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Levantamento</a:t>
          </a:r>
          <a:endParaRPr lang="pt-BR" sz="1600" b="1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AS-IS</a:t>
          </a:r>
          <a:endParaRPr lang="pt-BR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Problemas</a:t>
          </a:r>
          <a:endParaRPr lang="pt-BR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Expectativas</a:t>
          </a:r>
          <a:endParaRPr lang="pt-BR" sz="1050" kern="1200" dirty="0"/>
        </a:p>
      </dsp:txBody>
      <dsp:txXfrm>
        <a:off x="4348656" y="504055"/>
        <a:ext cx="1765430" cy="1059258"/>
      </dsp:txXfrm>
    </dsp:sp>
    <dsp:sp modelId="{C4F95BEB-C3E0-4D21-A8A6-93B60F8C2478}">
      <dsp:nvSpPr>
        <dsp:cNvPr id="0" name=""/>
        <dsp:cNvSpPr/>
      </dsp:nvSpPr>
      <dsp:spPr>
        <a:xfrm>
          <a:off x="888412" y="1561513"/>
          <a:ext cx="6514439" cy="375449"/>
        </a:xfrm>
        <a:custGeom>
          <a:avLst/>
          <a:gdLst/>
          <a:ahLst/>
          <a:cxnLst/>
          <a:rect l="0" t="0" r="0" b="0"/>
          <a:pathLst>
            <a:path>
              <a:moveTo>
                <a:pt x="6514439" y="0"/>
              </a:moveTo>
              <a:lnTo>
                <a:pt x="6514439" y="204824"/>
              </a:lnTo>
              <a:lnTo>
                <a:pt x="0" y="204824"/>
              </a:lnTo>
              <a:lnTo>
                <a:pt x="0" y="375449"/>
              </a:lnTo>
            </a:path>
          </a:pathLst>
        </a:custGeom>
        <a:noFill/>
        <a:ln w="19050" cap="flat" cmpd="sng" algn="ctr">
          <a:solidFill>
            <a:schemeClr val="accent1">
              <a:lumMod val="60000"/>
              <a:lumOff val="40000"/>
            </a:schemeClr>
          </a:solidFill>
          <a:prstDash val="dash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>
            <a:ln w="38100">
              <a:solidFill>
                <a:schemeClr val="tx1"/>
              </a:solidFill>
            </a:ln>
          </a:endParaRPr>
        </a:p>
      </dsp:txBody>
      <dsp:txXfrm>
        <a:off x="3982454" y="1747206"/>
        <a:ext cx="326354" cy="4064"/>
      </dsp:txXfrm>
    </dsp:sp>
    <dsp:sp modelId="{609A496B-1984-4D61-BD18-FFDF459768EE}">
      <dsp:nvSpPr>
        <dsp:cNvPr id="0" name=""/>
        <dsp:cNvSpPr/>
      </dsp:nvSpPr>
      <dsp:spPr>
        <a:xfrm>
          <a:off x="6520136" y="504055"/>
          <a:ext cx="1765430" cy="10592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Modelo Lógico</a:t>
          </a:r>
          <a:endParaRPr lang="pt-BR" sz="1600" b="1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Definição do processo</a:t>
          </a:r>
          <a:endParaRPr lang="pt-BR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Especificação das melhorias</a:t>
          </a:r>
          <a:endParaRPr lang="pt-BR" sz="1050" kern="1200" dirty="0"/>
        </a:p>
      </dsp:txBody>
      <dsp:txXfrm>
        <a:off x="6520136" y="504055"/>
        <a:ext cx="1765430" cy="1059258"/>
      </dsp:txXfrm>
    </dsp:sp>
    <dsp:sp modelId="{E46C8C97-321D-4BFC-AE79-99B24EB6C723}">
      <dsp:nvSpPr>
        <dsp:cNvPr id="0" name=""/>
        <dsp:cNvSpPr/>
      </dsp:nvSpPr>
      <dsp:spPr>
        <a:xfrm>
          <a:off x="1769327" y="2453272"/>
          <a:ext cx="375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5449" y="45720"/>
              </a:lnTo>
            </a:path>
          </a:pathLst>
        </a:custGeom>
        <a:noFill/>
        <a:ln w="19050" cap="flat" cmpd="sng" algn="ctr">
          <a:solidFill>
            <a:schemeClr val="accent1">
              <a:lumMod val="60000"/>
              <a:lumOff val="40000"/>
            </a:schemeClr>
          </a:solidFill>
          <a:prstDash val="dash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>
            <a:ln w="38100">
              <a:solidFill>
                <a:schemeClr val="tx1"/>
              </a:solidFill>
            </a:ln>
          </a:endParaRPr>
        </a:p>
      </dsp:txBody>
      <dsp:txXfrm>
        <a:off x="1946900" y="2496959"/>
        <a:ext cx="20302" cy="4064"/>
      </dsp:txXfrm>
    </dsp:sp>
    <dsp:sp modelId="{506F8745-D057-4D81-B437-7C17636EB890}">
      <dsp:nvSpPr>
        <dsp:cNvPr id="0" name=""/>
        <dsp:cNvSpPr/>
      </dsp:nvSpPr>
      <dsp:spPr>
        <a:xfrm>
          <a:off x="5696" y="1969362"/>
          <a:ext cx="1765430" cy="10592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Construção</a:t>
          </a:r>
          <a:endParaRPr lang="pt-BR" sz="1600" b="1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Processo na Ferramenta</a:t>
          </a:r>
          <a:endParaRPr lang="pt-BR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Testes</a:t>
          </a:r>
          <a:endParaRPr lang="pt-BR" sz="1050" kern="1200" dirty="0"/>
        </a:p>
      </dsp:txBody>
      <dsp:txXfrm>
        <a:off x="5696" y="1969362"/>
        <a:ext cx="1765430" cy="1059258"/>
      </dsp:txXfrm>
    </dsp:sp>
    <dsp:sp modelId="{C06B35B9-DC29-40B7-83B5-227C7930F7BF}">
      <dsp:nvSpPr>
        <dsp:cNvPr id="0" name=""/>
        <dsp:cNvSpPr/>
      </dsp:nvSpPr>
      <dsp:spPr>
        <a:xfrm>
          <a:off x="3940807" y="2453272"/>
          <a:ext cx="375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5449" y="45720"/>
              </a:lnTo>
            </a:path>
          </a:pathLst>
        </a:custGeom>
        <a:noFill/>
        <a:ln w="19050" cap="flat" cmpd="sng" algn="ctr">
          <a:solidFill>
            <a:schemeClr val="accent1">
              <a:lumMod val="60000"/>
              <a:lumOff val="40000"/>
            </a:schemeClr>
          </a:solidFill>
          <a:prstDash val="dash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>
            <a:ln w="38100">
              <a:solidFill>
                <a:schemeClr val="tx1"/>
              </a:solidFill>
            </a:ln>
          </a:endParaRPr>
        </a:p>
      </dsp:txBody>
      <dsp:txXfrm>
        <a:off x="4118380" y="2496959"/>
        <a:ext cx="20302" cy="4064"/>
      </dsp:txXfrm>
    </dsp:sp>
    <dsp:sp modelId="{9B7039E7-2FB8-4885-8308-D334323ECF73}">
      <dsp:nvSpPr>
        <dsp:cNvPr id="0" name=""/>
        <dsp:cNvSpPr/>
      </dsp:nvSpPr>
      <dsp:spPr>
        <a:xfrm>
          <a:off x="2177176" y="1969362"/>
          <a:ext cx="1765430" cy="10592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Treinamento</a:t>
          </a:r>
          <a:endParaRPr lang="pt-BR" sz="1600" b="1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Homologadores</a:t>
          </a:r>
          <a:endParaRPr lang="pt-BR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Disseminadores</a:t>
          </a:r>
          <a:endParaRPr lang="pt-BR" sz="1050" kern="1200" dirty="0"/>
        </a:p>
      </dsp:txBody>
      <dsp:txXfrm>
        <a:off x="2177176" y="1969362"/>
        <a:ext cx="1765430" cy="1059258"/>
      </dsp:txXfrm>
    </dsp:sp>
    <dsp:sp modelId="{CF8498D8-8D76-4A35-BAA5-6B804589B58B}">
      <dsp:nvSpPr>
        <dsp:cNvPr id="0" name=""/>
        <dsp:cNvSpPr/>
      </dsp:nvSpPr>
      <dsp:spPr>
        <a:xfrm>
          <a:off x="6112287" y="2453272"/>
          <a:ext cx="375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5449" y="45720"/>
              </a:lnTo>
            </a:path>
          </a:pathLst>
        </a:custGeom>
        <a:noFill/>
        <a:ln w="19050" cap="flat" cmpd="sng" algn="ctr">
          <a:solidFill>
            <a:schemeClr val="accent1">
              <a:lumMod val="60000"/>
              <a:lumOff val="40000"/>
            </a:schemeClr>
          </a:solidFill>
          <a:prstDash val="dash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>
            <a:ln w="38100">
              <a:solidFill>
                <a:schemeClr val="tx1"/>
              </a:solidFill>
            </a:ln>
          </a:endParaRPr>
        </a:p>
      </dsp:txBody>
      <dsp:txXfrm>
        <a:off x="6289860" y="2496959"/>
        <a:ext cx="20302" cy="4064"/>
      </dsp:txXfrm>
    </dsp:sp>
    <dsp:sp modelId="{3038D906-7ED9-49D0-A867-A4BDA32B27A7}">
      <dsp:nvSpPr>
        <dsp:cNvPr id="0" name=""/>
        <dsp:cNvSpPr/>
      </dsp:nvSpPr>
      <dsp:spPr>
        <a:xfrm>
          <a:off x="4348656" y="1969362"/>
          <a:ext cx="1765430" cy="10592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Homologação</a:t>
          </a:r>
          <a:endParaRPr lang="pt-BR" sz="1600" b="1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2 ciclos</a:t>
          </a:r>
          <a:endParaRPr lang="pt-BR" sz="1050" kern="1200" dirty="0"/>
        </a:p>
      </dsp:txBody>
      <dsp:txXfrm>
        <a:off x="4348656" y="1969362"/>
        <a:ext cx="1765430" cy="1059258"/>
      </dsp:txXfrm>
    </dsp:sp>
    <dsp:sp modelId="{F71EC0CA-B27F-4EA1-8C98-936B474E8480}">
      <dsp:nvSpPr>
        <dsp:cNvPr id="0" name=""/>
        <dsp:cNvSpPr/>
      </dsp:nvSpPr>
      <dsp:spPr>
        <a:xfrm>
          <a:off x="888412" y="3026821"/>
          <a:ext cx="6514439" cy="375449"/>
        </a:xfrm>
        <a:custGeom>
          <a:avLst/>
          <a:gdLst/>
          <a:ahLst/>
          <a:cxnLst/>
          <a:rect l="0" t="0" r="0" b="0"/>
          <a:pathLst>
            <a:path>
              <a:moveTo>
                <a:pt x="6514439" y="0"/>
              </a:moveTo>
              <a:lnTo>
                <a:pt x="6514439" y="204824"/>
              </a:lnTo>
              <a:lnTo>
                <a:pt x="0" y="204824"/>
              </a:lnTo>
              <a:lnTo>
                <a:pt x="0" y="375449"/>
              </a:lnTo>
            </a:path>
          </a:pathLst>
        </a:custGeom>
        <a:noFill/>
        <a:ln w="19050" cap="flat" cmpd="sng" algn="ctr">
          <a:solidFill>
            <a:schemeClr val="accent1">
              <a:lumMod val="60000"/>
              <a:lumOff val="40000"/>
            </a:schemeClr>
          </a:solidFill>
          <a:prstDash val="dash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>
            <a:ln w="38100">
              <a:solidFill>
                <a:schemeClr val="tx1"/>
              </a:solidFill>
            </a:ln>
          </a:endParaRPr>
        </a:p>
      </dsp:txBody>
      <dsp:txXfrm>
        <a:off x="3982454" y="3212513"/>
        <a:ext cx="326354" cy="4064"/>
      </dsp:txXfrm>
    </dsp:sp>
    <dsp:sp modelId="{DDFBE7E3-BDC5-4CE7-8278-EA90DE24900B}">
      <dsp:nvSpPr>
        <dsp:cNvPr id="0" name=""/>
        <dsp:cNvSpPr/>
      </dsp:nvSpPr>
      <dsp:spPr>
        <a:xfrm>
          <a:off x="6520136" y="1969362"/>
          <a:ext cx="1765430" cy="1059258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Implantação</a:t>
          </a:r>
          <a:endParaRPr lang="pt-BR" sz="1600" b="1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Comunicação</a:t>
          </a:r>
          <a:endParaRPr lang="pt-BR" sz="1050" kern="1200" dirty="0"/>
        </a:p>
      </dsp:txBody>
      <dsp:txXfrm>
        <a:off x="6520136" y="1969362"/>
        <a:ext cx="1765430" cy="1059258"/>
      </dsp:txXfrm>
    </dsp:sp>
    <dsp:sp modelId="{125182BC-701B-446A-BCAD-40AC586185DC}">
      <dsp:nvSpPr>
        <dsp:cNvPr id="0" name=""/>
        <dsp:cNvSpPr/>
      </dsp:nvSpPr>
      <dsp:spPr>
        <a:xfrm>
          <a:off x="1769327" y="4109903"/>
          <a:ext cx="375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5449" y="45720"/>
              </a:lnTo>
            </a:path>
          </a:pathLst>
        </a:custGeom>
        <a:noFill/>
        <a:ln w="19050" cap="flat" cmpd="sng" algn="ctr">
          <a:solidFill>
            <a:schemeClr val="accent1">
              <a:lumMod val="60000"/>
              <a:lumOff val="40000"/>
            </a:schemeClr>
          </a:solidFill>
          <a:prstDash val="dash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>
            <a:ln w="38100">
              <a:solidFill>
                <a:schemeClr val="tx1"/>
              </a:solidFill>
            </a:ln>
          </a:endParaRPr>
        </a:p>
      </dsp:txBody>
      <dsp:txXfrm>
        <a:off x="1946900" y="4153590"/>
        <a:ext cx="20302" cy="4064"/>
      </dsp:txXfrm>
    </dsp:sp>
    <dsp:sp modelId="{003B708C-38F1-48E0-BFAD-52AA9B4AE07E}">
      <dsp:nvSpPr>
        <dsp:cNvPr id="0" name=""/>
        <dsp:cNvSpPr/>
      </dsp:nvSpPr>
      <dsp:spPr>
        <a:xfrm>
          <a:off x="5696" y="3434670"/>
          <a:ext cx="1765430" cy="14419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b="1" kern="1200" dirty="0" smtClean="0"/>
            <a:t>Operação Assistida</a:t>
          </a:r>
          <a:r>
            <a:rPr lang="pt-BR" sz="1600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(3 meses)</a:t>
          </a:r>
          <a:endParaRPr lang="pt-BR" sz="160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Suporte à operação</a:t>
          </a:r>
          <a:endParaRPr lang="pt-BR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Solução de bugs </a:t>
          </a:r>
          <a:endParaRPr lang="pt-BR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Ciclo de melhoria</a:t>
          </a:r>
          <a:endParaRPr lang="pt-BR" sz="1050" kern="1200" dirty="0"/>
        </a:p>
      </dsp:txBody>
      <dsp:txXfrm>
        <a:off x="5696" y="3434670"/>
        <a:ext cx="1765430" cy="1441905"/>
      </dsp:txXfrm>
    </dsp:sp>
    <dsp:sp modelId="{9988BB6A-0C62-4719-9EA0-87F0171C19CA}">
      <dsp:nvSpPr>
        <dsp:cNvPr id="0" name=""/>
        <dsp:cNvSpPr/>
      </dsp:nvSpPr>
      <dsp:spPr>
        <a:xfrm>
          <a:off x="3940807" y="4109903"/>
          <a:ext cx="375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5449" y="45720"/>
              </a:lnTo>
            </a:path>
          </a:pathLst>
        </a:custGeom>
        <a:noFill/>
        <a:ln w="19050" cap="flat" cmpd="sng" algn="ctr">
          <a:solidFill>
            <a:schemeClr val="accent1">
              <a:lumMod val="60000"/>
              <a:lumOff val="40000"/>
            </a:schemeClr>
          </a:solidFill>
          <a:prstDash val="dash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>
            <a:ln w="38100">
              <a:solidFill>
                <a:schemeClr val="tx1"/>
              </a:solidFill>
            </a:ln>
          </a:endParaRPr>
        </a:p>
      </dsp:txBody>
      <dsp:txXfrm>
        <a:off x="4118380" y="4153590"/>
        <a:ext cx="20302" cy="4064"/>
      </dsp:txXfrm>
    </dsp:sp>
    <dsp:sp modelId="{4F36C7ED-4E26-4369-A0AA-210B9E43BBD0}">
      <dsp:nvSpPr>
        <dsp:cNvPr id="0" name=""/>
        <dsp:cNvSpPr/>
      </dsp:nvSpPr>
      <dsp:spPr>
        <a:xfrm>
          <a:off x="2177176" y="3578687"/>
          <a:ext cx="1765430" cy="1153871"/>
        </a:xfrm>
        <a:prstGeom prst="rect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b="1" kern="1200" dirty="0" smtClean="0"/>
            <a:t>Maturação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(1 mês)</a:t>
          </a:r>
          <a:endParaRPr lang="pt-BR" sz="160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kern="1200" dirty="0" smtClean="0"/>
            <a:t>Operação sem acompanhamento do projeto</a:t>
          </a:r>
          <a:endParaRPr lang="pt-BR" sz="1050" kern="1200" dirty="0"/>
        </a:p>
      </dsp:txBody>
      <dsp:txXfrm>
        <a:off x="2177176" y="3578687"/>
        <a:ext cx="1765430" cy="1153871"/>
      </dsp:txXfrm>
    </dsp:sp>
    <dsp:sp modelId="{F90211EF-A68F-45BB-AC0C-A2565D9D130E}">
      <dsp:nvSpPr>
        <dsp:cNvPr id="0" name=""/>
        <dsp:cNvSpPr/>
      </dsp:nvSpPr>
      <dsp:spPr>
        <a:xfrm>
          <a:off x="4348656" y="3625993"/>
          <a:ext cx="1765430" cy="10592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Avaliação de Maturidade</a:t>
          </a:r>
          <a:endParaRPr lang="pt-BR" sz="1600" b="1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050" b="0" kern="1200" dirty="0" smtClean="0"/>
            <a:t>Recomendações de melhorias</a:t>
          </a:r>
          <a:endParaRPr lang="pt-BR" sz="1050" b="0" kern="1200" dirty="0"/>
        </a:p>
      </dsp:txBody>
      <dsp:txXfrm>
        <a:off x="4348656" y="3625993"/>
        <a:ext cx="1765430" cy="1059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3BD318A-3420-4191-925D-2ACE68E25A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580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Tudo começou</a:t>
            </a:r>
            <a:r>
              <a:rPr lang="pt-BR" baseline="0" dirty="0" smtClean="0"/>
              <a:t> em 2004, com um treinamento ITIL Foundation v2 (</a:t>
            </a:r>
            <a:r>
              <a:rPr lang="pt-BR" baseline="0" dirty="0" err="1" smtClean="0"/>
              <a:t>Quint</a:t>
            </a:r>
            <a:r>
              <a:rPr lang="pt-BR" baseline="0" dirty="0" smtClean="0"/>
              <a:t>), que gerou o interesse pelo Gerenciamento de Serviços como solução/referência para gestão.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Em 2005, a IBM fez um </a:t>
            </a:r>
            <a:r>
              <a:rPr lang="pt-BR" baseline="0" dirty="0" err="1" smtClean="0"/>
              <a:t>assessment</a:t>
            </a:r>
            <a:r>
              <a:rPr lang="pt-BR" baseline="0" dirty="0" smtClean="0"/>
              <a:t> baseado em ITIL V2 e gerou um conjunto de recomendações, que serviu de base para o 1º projeto de implementação de processos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baseline="0" dirty="0" smtClean="0"/>
              <a:t>A </a:t>
            </a:r>
            <a:r>
              <a:rPr lang="pt-BR" baseline="0" dirty="0" err="1" smtClean="0"/>
              <a:t>idéia</a:t>
            </a:r>
            <a:r>
              <a:rPr lang="pt-BR" baseline="0" dirty="0" smtClean="0"/>
              <a:t> é que todo projeto de implantação de processos inicie com treinamentos para preparação dos colaboradores e termine com um </a:t>
            </a:r>
            <a:r>
              <a:rPr lang="pt-BR" baseline="0" dirty="0" err="1" smtClean="0"/>
              <a:t>assessment</a:t>
            </a:r>
            <a:r>
              <a:rPr lang="pt-BR" baseline="0" dirty="0" smtClean="0"/>
              <a:t>, deixando recomendações para o próximo ciclo de melhoria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Em 2007 foi iniciado o 1º projeto (Pink) que definiu os principais processos, mas não havia ferramenta para suporte adequado aos processos. </a:t>
            </a:r>
            <a:r>
              <a:rPr lang="pt-BR" i="1" baseline="0" dirty="0" smtClean="0"/>
              <a:t>(dificuldades com o CA...)</a:t>
            </a:r>
            <a:endParaRPr lang="pt-BR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Em 2008... </a:t>
            </a:r>
            <a:r>
              <a:rPr lang="pt-BR" baseline="0" dirty="0" err="1" smtClean="0"/>
              <a:t>Assessment</a:t>
            </a:r>
            <a:r>
              <a:rPr lang="pt-BR" baseline="0" dirty="0" smtClean="0"/>
              <a:t> COBIT (Path)... </a:t>
            </a:r>
            <a:r>
              <a:rPr lang="pt-BR" baseline="0" dirty="0" smtClean="0"/>
              <a:t>Indicador p/Secretário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Em 2009 foi iniciado o 2º projeto (também Pink) para definição dos processos que faltavam e implantação dos processos definidos anteriormente na ferramenta </a:t>
            </a:r>
            <a:r>
              <a:rPr lang="pt-BR" baseline="0" dirty="0" smtClean="0"/>
              <a:t>Remedy </a:t>
            </a:r>
            <a:r>
              <a:rPr lang="pt-BR" i="1" baseline="0" dirty="0" smtClean="0"/>
              <a:t>(somente Incidente, Mudança e Configuração - eram aguardados os </a:t>
            </a:r>
            <a:r>
              <a:rPr lang="pt-BR" i="1" baseline="0" dirty="0" err="1" smtClean="0"/>
              <a:t>AFRs</a:t>
            </a:r>
            <a:r>
              <a:rPr lang="pt-BR" i="1" baseline="0" dirty="0" smtClean="0"/>
              <a:t> de 2009 para conduzir os demais processos, mas houve atraso e o projeto não podia mais ser adiado)</a:t>
            </a:r>
            <a:r>
              <a:rPr lang="pt-BR" baseline="0" dirty="0" smtClean="0"/>
              <a:t>. </a:t>
            </a:r>
            <a:endParaRPr lang="pt-BR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Em 2011... </a:t>
            </a:r>
            <a:r>
              <a:rPr lang="pt-BR" baseline="0" dirty="0" err="1" smtClean="0"/>
              <a:t>Assessment</a:t>
            </a:r>
            <a:r>
              <a:rPr lang="pt-BR" baseline="0" dirty="0" smtClean="0"/>
              <a:t> COBIT (</a:t>
            </a:r>
            <a:r>
              <a:rPr lang="pt-BR" baseline="0" dirty="0" err="1" smtClean="0"/>
              <a:t>Rhino</a:t>
            </a:r>
            <a:r>
              <a:rPr lang="pt-BR" baseline="0" dirty="0" smtClean="0"/>
              <a:t>)... Atualização do Indicador p/Secretário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Em </a:t>
            </a:r>
            <a:r>
              <a:rPr lang="pt-BR" baseline="0" dirty="0" smtClean="0"/>
              <a:t>2011 foi iniciado o 3º projeto (</a:t>
            </a:r>
            <a:r>
              <a:rPr lang="pt-BR" baseline="0" dirty="0" err="1" smtClean="0"/>
              <a:t>Rhino</a:t>
            </a:r>
            <a:r>
              <a:rPr lang="pt-BR" baseline="0" dirty="0" smtClean="0"/>
              <a:t>), visando atualizar os processos existentes e implantar outros que foram incorporados na nova edição ITIL V3. Pela 1ª vez estavam disponíveis todos os recursos necessários para definir os processos, a ferramenta de suporte e as pessoas para operação</a:t>
            </a:r>
            <a:r>
              <a:rPr lang="pt-BR" baseline="0" dirty="0" smtClean="0"/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pt-BR" baseline="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b="1" i="1" baseline="0" dirty="0" smtClean="0">
                <a:solidFill>
                  <a:schemeClr val="tx1"/>
                </a:solidFill>
              </a:rPr>
              <a:t>Gerenciamento de Serviços é implementado em fases (ciclos de melhoria), através de projetos (com começo, meio e fim). Cada projeto avança até o limite de maturidade possível para a organização naquele momento. Com a evolução da gestão evolui também a necessidade, que demanda maior nível de gestão. E assim por diante.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BD318A-3420-4191-925D-2ACE68E25A4B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358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Previsão: 16 processos + 3 Funções + 1 upgrade em pouco mais de 5 anos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Novos módulos de ferramenta: BMC ADDM Discovery;</a:t>
            </a:r>
            <a:r>
              <a:rPr lang="pt-BR" baseline="0" dirty="0" smtClean="0"/>
              <a:t> BMC </a:t>
            </a:r>
            <a:r>
              <a:rPr lang="pt-BR" baseline="0" dirty="0" err="1" smtClean="0"/>
              <a:t>Analytics</a:t>
            </a:r>
            <a:r>
              <a:rPr lang="pt-BR" baseline="0" dirty="0" smtClean="0"/>
              <a:t>; SRM; Módulo Financeiro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BD318A-3420-4191-925D-2ACE68E25A4B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702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Real: 6 processos + 0 Funções + 2 upgrades em pouco mais de 6 anos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Novos módulos de ferramenta: BMC ADDM Discovery;</a:t>
            </a:r>
            <a:r>
              <a:rPr lang="pt-BR" baseline="0" dirty="0" smtClean="0"/>
              <a:t> BMC </a:t>
            </a:r>
            <a:r>
              <a:rPr lang="pt-BR" baseline="0" dirty="0" err="1" smtClean="0"/>
              <a:t>Analytics</a:t>
            </a:r>
            <a:r>
              <a:rPr lang="pt-BR" baseline="0" dirty="0" smtClean="0"/>
              <a:t>; SRM; </a:t>
            </a:r>
            <a:r>
              <a:rPr lang="pt-BR" strike="sngStrike" baseline="0" dirty="0" smtClean="0"/>
              <a:t>Módulo Financeiro</a:t>
            </a:r>
            <a:r>
              <a:rPr lang="pt-BR" baseline="0" dirty="0" smtClean="0"/>
              <a:t>, “Módulo KM (</a:t>
            </a:r>
            <a:r>
              <a:rPr lang="pt-BR" baseline="0" dirty="0" err="1" smtClean="0"/>
              <a:t>Knowledge</a:t>
            </a:r>
            <a:r>
              <a:rPr lang="pt-BR" baseline="0" dirty="0" smtClean="0"/>
              <a:t> Management)”.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Devido ao fim do suporte à atual versão da ferramenta em 2017, foi necessário priorizar o upgrade.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BD318A-3420-4191-925D-2ACE68E25A4B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702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BD318A-3420-4191-925D-2ACE68E25A4B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4626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8BCEF-85BE-4DB4-8FF7-D431F9A9E1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011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A4571-884E-448D-9829-A707499A88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216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855C1-50E3-4488-A0F6-C0E53F7EAF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6250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55C8A-BD7F-4827-86F2-5C37E5D552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704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E8064-C4E3-4D1E-B442-243256C0E2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762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1BB6A-1DF5-45D6-95CE-D7EF49B959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897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5660C-BD4D-4F99-995F-94D7E405AB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205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107BA-8AB2-477E-8A7E-1028B87BB5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2721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9EDF4-5771-4947-BF3A-E6EFAFC50E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9375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534CA-7707-4314-A6F1-551261FA08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1241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0874D-E282-4BE4-9375-9F3BDF77DE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694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3B6E0-9D11-415B-8A78-6E8F32A227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0699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59CDD-2D65-43DC-BA78-FB5F49E2FD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4323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20EAC-96F4-41AD-9354-81F0471B2EC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01027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77809-5AC2-408F-A025-F852EF9323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4954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pt-BR" dirty="0" err="1" smtClean="0"/>
              <a:t>Click</a:t>
            </a:r>
            <a:r>
              <a:rPr lang="pt-BR" dirty="0" smtClean="0"/>
              <a:t> to </a:t>
            </a:r>
            <a:r>
              <a:rPr lang="pt-BR" dirty="0" err="1" smtClean="0"/>
              <a:t>edit</a:t>
            </a:r>
            <a:r>
              <a:rPr lang="pt-BR" dirty="0" smtClean="0"/>
              <a:t> </a:t>
            </a:r>
            <a:r>
              <a:rPr lang="pt-BR" dirty="0" err="1" smtClean="0"/>
              <a:t>Master</a:t>
            </a:r>
            <a:r>
              <a:rPr lang="pt-BR" dirty="0" smtClean="0"/>
              <a:t> </a:t>
            </a:r>
            <a:r>
              <a:rPr lang="pt-BR" dirty="0" err="1" smtClean="0"/>
              <a:t>title</a:t>
            </a:r>
            <a:r>
              <a:rPr lang="pt-BR" dirty="0" smtClean="0"/>
              <a:t>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defTabSz="914400">
              <a:defRPr>
                <a:solidFill>
                  <a:prstClr val="white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</p:spTree>
    <p:extLst>
      <p:ext uri="{BB962C8B-B14F-4D97-AF65-F5344CB8AC3E}">
        <p14:creationId xmlns:p14="http://schemas.microsoft.com/office/powerpoint/2010/main" val="14131009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pt-BR" dirty="0" err="1" smtClean="0"/>
              <a:t>Click</a:t>
            </a:r>
            <a:r>
              <a:rPr lang="pt-BR" dirty="0" smtClean="0"/>
              <a:t> to </a:t>
            </a:r>
            <a:r>
              <a:rPr lang="pt-BR" dirty="0" err="1" smtClean="0"/>
              <a:t>edit</a:t>
            </a:r>
            <a:r>
              <a:rPr lang="pt-BR" dirty="0" smtClean="0"/>
              <a:t> </a:t>
            </a:r>
            <a:r>
              <a:rPr lang="pt-BR" dirty="0" err="1" smtClean="0"/>
              <a:t>Master</a:t>
            </a:r>
            <a:r>
              <a:rPr lang="pt-BR" dirty="0" smtClean="0"/>
              <a:t> </a:t>
            </a:r>
            <a:r>
              <a:rPr lang="pt-BR" dirty="0" err="1" smtClean="0"/>
              <a:t>title</a:t>
            </a:r>
            <a:r>
              <a:rPr lang="pt-BR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pt-BR" dirty="0" err="1" smtClean="0"/>
              <a:t>Click</a:t>
            </a:r>
            <a:r>
              <a:rPr lang="pt-BR" dirty="0" smtClean="0"/>
              <a:t> to </a:t>
            </a:r>
            <a:r>
              <a:rPr lang="pt-BR" dirty="0" err="1" smtClean="0"/>
              <a:t>edit</a:t>
            </a:r>
            <a:r>
              <a:rPr lang="pt-BR" dirty="0" smtClean="0"/>
              <a:t> </a:t>
            </a:r>
            <a:r>
              <a:rPr lang="pt-BR" dirty="0" err="1" smtClean="0"/>
              <a:t>Master</a:t>
            </a:r>
            <a:r>
              <a:rPr lang="pt-BR" dirty="0" smtClean="0"/>
              <a:t> </a:t>
            </a:r>
            <a:r>
              <a:rPr lang="pt-BR" dirty="0" err="1" smtClean="0"/>
              <a:t>text</a:t>
            </a:r>
            <a:r>
              <a:rPr lang="pt-BR" dirty="0" smtClean="0"/>
              <a:t> styles</a:t>
            </a:r>
          </a:p>
          <a:p>
            <a:pPr lvl="1"/>
            <a:r>
              <a:rPr lang="pt-BR" dirty="0" err="1" smtClean="0"/>
              <a:t>Second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 smtClean="0"/>
          </a:p>
          <a:p>
            <a:pPr lvl="2"/>
            <a:r>
              <a:rPr lang="pt-BR" dirty="0" err="1" smtClean="0"/>
              <a:t>Third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 smtClean="0"/>
          </a:p>
          <a:p>
            <a:pPr lvl="3"/>
            <a:r>
              <a:rPr lang="pt-BR" dirty="0" err="1" smtClean="0"/>
              <a:t>Fourth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 smtClean="0"/>
          </a:p>
          <a:p>
            <a:pPr lvl="4"/>
            <a:r>
              <a:rPr lang="pt-BR" dirty="0" err="1" smtClean="0"/>
              <a:t>Fifth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defTabSz="914400">
              <a:defRPr>
                <a:solidFill>
                  <a:prstClr val="white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</p:spTree>
    <p:extLst>
      <p:ext uri="{BB962C8B-B14F-4D97-AF65-F5344CB8AC3E}">
        <p14:creationId xmlns:p14="http://schemas.microsoft.com/office/powerpoint/2010/main" val="3176566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88908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Click</a:t>
            </a:r>
            <a:r>
              <a:rPr lang="pt-BR" dirty="0" smtClean="0"/>
              <a:t> to </a:t>
            </a:r>
            <a:r>
              <a:rPr lang="pt-BR" dirty="0" err="1" smtClean="0"/>
              <a:t>edit</a:t>
            </a:r>
            <a:r>
              <a:rPr lang="pt-BR" dirty="0" smtClean="0"/>
              <a:t> </a:t>
            </a:r>
            <a:r>
              <a:rPr lang="pt-BR" dirty="0" err="1" smtClean="0"/>
              <a:t>Master</a:t>
            </a:r>
            <a:r>
              <a:rPr lang="pt-BR" dirty="0" smtClean="0"/>
              <a:t> </a:t>
            </a:r>
            <a:r>
              <a:rPr lang="pt-BR" dirty="0" err="1" smtClean="0"/>
              <a:t>title</a:t>
            </a:r>
            <a:r>
              <a:rPr lang="pt-BR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739900" y="6492875"/>
            <a:ext cx="7404100" cy="365125"/>
          </a:xfrm>
        </p:spPr>
        <p:txBody>
          <a:bodyPr/>
          <a:lstStyle>
            <a:lvl1pPr defTabSz="914400">
              <a:defRPr i="1">
                <a:solidFill>
                  <a:prstClr val="white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</p:spTree>
    <p:extLst>
      <p:ext uri="{BB962C8B-B14F-4D97-AF65-F5344CB8AC3E}">
        <p14:creationId xmlns:p14="http://schemas.microsoft.com/office/powerpoint/2010/main" val="22703900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739900" y="6492875"/>
            <a:ext cx="7404100" cy="365125"/>
          </a:xfrm>
        </p:spPr>
        <p:txBody>
          <a:bodyPr/>
          <a:lstStyle>
            <a:lvl1pPr defTabSz="914400">
              <a:defRPr i="1">
                <a:solidFill>
                  <a:prstClr val="white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</p:spTree>
    <p:extLst>
      <p:ext uri="{BB962C8B-B14F-4D97-AF65-F5344CB8AC3E}">
        <p14:creationId xmlns:p14="http://schemas.microsoft.com/office/powerpoint/2010/main" val="27926211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dirty="0" err="1" smtClean="0"/>
              <a:t>Click</a:t>
            </a:r>
            <a:r>
              <a:rPr lang="pt-BR" dirty="0" smtClean="0"/>
              <a:t> to </a:t>
            </a:r>
            <a:r>
              <a:rPr lang="pt-BR" dirty="0" err="1" smtClean="0"/>
              <a:t>edit</a:t>
            </a:r>
            <a:r>
              <a:rPr lang="pt-BR" dirty="0" smtClean="0"/>
              <a:t> </a:t>
            </a:r>
            <a:r>
              <a:rPr lang="pt-BR" dirty="0" err="1" smtClean="0"/>
              <a:t>Master</a:t>
            </a:r>
            <a:r>
              <a:rPr lang="pt-BR" dirty="0" smtClean="0"/>
              <a:t> </a:t>
            </a:r>
            <a:r>
              <a:rPr lang="pt-BR" dirty="0" err="1" smtClean="0"/>
              <a:t>title</a:t>
            </a:r>
            <a:r>
              <a:rPr lang="pt-BR" dirty="0" smtClean="0"/>
              <a:t>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739900" y="6492875"/>
            <a:ext cx="7404100" cy="365125"/>
          </a:xfrm>
        </p:spPr>
        <p:txBody>
          <a:bodyPr/>
          <a:lstStyle>
            <a:lvl1pPr defTabSz="914400">
              <a:defRPr i="1">
                <a:solidFill>
                  <a:prstClr val="white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</p:spTree>
    <p:extLst>
      <p:ext uri="{BB962C8B-B14F-4D97-AF65-F5344CB8AC3E}">
        <p14:creationId xmlns:p14="http://schemas.microsoft.com/office/powerpoint/2010/main" val="9931367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739900" y="6492875"/>
            <a:ext cx="7404100" cy="365125"/>
          </a:xfrm>
        </p:spPr>
        <p:txBody>
          <a:bodyPr/>
          <a:lstStyle>
            <a:lvl1pPr defTabSz="914400">
              <a:defRPr i="1">
                <a:solidFill>
                  <a:prstClr val="white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</p:spTree>
    <p:extLst>
      <p:ext uri="{BB962C8B-B14F-4D97-AF65-F5344CB8AC3E}">
        <p14:creationId xmlns:p14="http://schemas.microsoft.com/office/powerpoint/2010/main" val="177141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555FF-4225-45A2-82F4-F540F71E96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08886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739900" y="6492875"/>
            <a:ext cx="7404100" cy="365125"/>
          </a:xfrm>
        </p:spPr>
        <p:txBody>
          <a:bodyPr/>
          <a:lstStyle>
            <a:lvl1pPr defTabSz="914400">
              <a:defRPr i="1">
                <a:solidFill>
                  <a:prstClr val="white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</p:spTree>
    <p:extLst>
      <p:ext uri="{BB962C8B-B14F-4D97-AF65-F5344CB8AC3E}">
        <p14:creationId xmlns:p14="http://schemas.microsoft.com/office/powerpoint/2010/main" val="3099894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739900" y="6492875"/>
            <a:ext cx="7404100" cy="365125"/>
          </a:xfrm>
        </p:spPr>
        <p:txBody>
          <a:bodyPr/>
          <a:lstStyle>
            <a:lvl1pPr defTabSz="914400">
              <a:defRPr i="1">
                <a:solidFill>
                  <a:prstClr val="white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</p:spTree>
    <p:extLst>
      <p:ext uri="{BB962C8B-B14F-4D97-AF65-F5344CB8AC3E}">
        <p14:creationId xmlns:p14="http://schemas.microsoft.com/office/powerpoint/2010/main" val="36080714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739900" y="6492875"/>
            <a:ext cx="7404100" cy="365125"/>
          </a:xfrm>
        </p:spPr>
        <p:txBody>
          <a:bodyPr/>
          <a:lstStyle>
            <a:lvl1pPr defTabSz="914400">
              <a:defRPr i="1">
                <a:solidFill>
                  <a:prstClr val="white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</p:spTree>
    <p:extLst>
      <p:ext uri="{BB962C8B-B14F-4D97-AF65-F5344CB8AC3E}">
        <p14:creationId xmlns:p14="http://schemas.microsoft.com/office/powerpoint/2010/main" val="41929686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739900" y="6492875"/>
            <a:ext cx="7404100" cy="365125"/>
          </a:xfrm>
        </p:spPr>
        <p:txBody>
          <a:bodyPr/>
          <a:lstStyle>
            <a:lvl1pPr defTabSz="914400">
              <a:defRPr i="1">
                <a:solidFill>
                  <a:prstClr val="white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</p:spTree>
    <p:extLst>
      <p:ext uri="{BB962C8B-B14F-4D97-AF65-F5344CB8AC3E}">
        <p14:creationId xmlns:p14="http://schemas.microsoft.com/office/powerpoint/2010/main" val="135177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67AA7-B421-4A29-A082-79D1C270B4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7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0B7CB-3D35-4519-B5FA-F6AE5F04E0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60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9563C-BD33-4673-86EE-DD36452FC4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891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60862-6473-45F2-9155-A5058548EEC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453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A63D4-C1B6-4A1F-82D5-AC4E3987DD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287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88635-9233-4642-B25E-49A973A862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131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960A128-E65B-4F34-A21F-D71A258DD6C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2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2362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2362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6"/>
          <p:cNvSpPr>
            <a:spLocks noChangeArrowheads="1"/>
          </p:cNvSpPr>
          <p:nvPr userDrawn="1"/>
        </p:nvSpPr>
        <p:spPr bwMode="auto">
          <a:xfrm>
            <a:off x="468313" y="1844675"/>
            <a:ext cx="8675687" cy="40322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endParaRPr lang="en-US" altLang="pt-BR" smtClean="0">
              <a:solidFill>
                <a:srgbClr val="EAEAEA"/>
              </a:solidFill>
            </a:endParaRPr>
          </a:p>
        </p:txBody>
      </p:sp>
      <p:sp>
        <p:nvSpPr>
          <p:cNvPr id="1030" name="Freeform 7"/>
          <p:cNvSpPr>
            <a:spLocks/>
          </p:cNvSpPr>
          <p:nvPr userDrawn="1"/>
        </p:nvSpPr>
        <p:spPr bwMode="auto">
          <a:xfrm>
            <a:off x="468313" y="1042988"/>
            <a:ext cx="8424862" cy="298450"/>
          </a:xfrm>
          <a:custGeom>
            <a:avLst/>
            <a:gdLst>
              <a:gd name="T0" fmla="*/ 0 w 5307"/>
              <a:gd name="T1" fmla="*/ 2147483647 h 188"/>
              <a:gd name="T2" fmla="*/ 2147483647 w 5307"/>
              <a:gd name="T3" fmla="*/ 2147483647 h 188"/>
              <a:gd name="T4" fmla="*/ 2147483647 w 5307"/>
              <a:gd name="T5" fmla="*/ 2147483647 h 188"/>
              <a:gd name="T6" fmla="*/ 2147483647 w 5307"/>
              <a:gd name="T7" fmla="*/ 2147483647 h 1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07" h="188">
                <a:moveTo>
                  <a:pt x="0" y="143"/>
                </a:moveTo>
                <a:cubicBezTo>
                  <a:pt x="699" y="71"/>
                  <a:pt x="1398" y="0"/>
                  <a:pt x="2041" y="7"/>
                </a:cubicBezTo>
                <a:cubicBezTo>
                  <a:pt x="2684" y="14"/>
                  <a:pt x="3312" y="188"/>
                  <a:pt x="3856" y="188"/>
                </a:cubicBezTo>
                <a:cubicBezTo>
                  <a:pt x="4400" y="188"/>
                  <a:pt x="5073" y="37"/>
                  <a:pt x="5307" y="7"/>
                </a:cubicBezTo>
              </a:path>
            </a:pathLst>
          </a:custGeom>
          <a:noFill/>
          <a:ln w="889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1" name="Freeform 8"/>
          <p:cNvSpPr>
            <a:spLocks/>
          </p:cNvSpPr>
          <p:nvPr userDrawn="1"/>
        </p:nvSpPr>
        <p:spPr bwMode="auto">
          <a:xfrm>
            <a:off x="323850" y="969963"/>
            <a:ext cx="8424863" cy="298450"/>
          </a:xfrm>
          <a:custGeom>
            <a:avLst/>
            <a:gdLst>
              <a:gd name="T0" fmla="*/ 0 w 5307"/>
              <a:gd name="T1" fmla="*/ 2147483647 h 188"/>
              <a:gd name="T2" fmla="*/ 2147483647 w 5307"/>
              <a:gd name="T3" fmla="*/ 2147483647 h 188"/>
              <a:gd name="T4" fmla="*/ 2147483647 w 5307"/>
              <a:gd name="T5" fmla="*/ 2147483647 h 188"/>
              <a:gd name="T6" fmla="*/ 2147483647 w 5307"/>
              <a:gd name="T7" fmla="*/ 2147483647 h 1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07" h="188">
                <a:moveTo>
                  <a:pt x="0" y="143"/>
                </a:moveTo>
                <a:cubicBezTo>
                  <a:pt x="699" y="71"/>
                  <a:pt x="1398" y="0"/>
                  <a:pt x="2041" y="7"/>
                </a:cubicBezTo>
                <a:cubicBezTo>
                  <a:pt x="2684" y="14"/>
                  <a:pt x="3312" y="188"/>
                  <a:pt x="3856" y="188"/>
                </a:cubicBezTo>
                <a:cubicBezTo>
                  <a:pt x="4400" y="188"/>
                  <a:pt x="5073" y="37"/>
                  <a:pt x="5307" y="7"/>
                </a:cubicBezTo>
              </a:path>
            </a:pathLst>
          </a:custGeom>
          <a:noFill/>
          <a:ln w="889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2" name="Freeform 9"/>
          <p:cNvSpPr>
            <a:spLocks/>
          </p:cNvSpPr>
          <p:nvPr userDrawn="1"/>
        </p:nvSpPr>
        <p:spPr bwMode="auto">
          <a:xfrm>
            <a:off x="468313" y="1042988"/>
            <a:ext cx="8424862" cy="298450"/>
          </a:xfrm>
          <a:custGeom>
            <a:avLst/>
            <a:gdLst>
              <a:gd name="T0" fmla="*/ 0 w 5307"/>
              <a:gd name="T1" fmla="*/ 2147483647 h 188"/>
              <a:gd name="T2" fmla="*/ 2147483647 w 5307"/>
              <a:gd name="T3" fmla="*/ 2147483647 h 188"/>
              <a:gd name="T4" fmla="*/ 2147483647 w 5307"/>
              <a:gd name="T5" fmla="*/ 2147483647 h 188"/>
              <a:gd name="T6" fmla="*/ 2147483647 w 5307"/>
              <a:gd name="T7" fmla="*/ 2147483647 h 1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07" h="188">
                <a:moveTo>
                  <a:pt x="0" y="143"/>
                </a:moveTo>
                <a:cubicBezTo>
                  <a:pt x="699" y="71"/>
                  <a:pt x="1398" y="0"/>
                  <a:pt x="2041" y="7"/>
                </a:cubicBezTo>
                <a:cubicBezTo>
                  <a:pt x="2684" y="14"/>
                  <a:pt x="3312" y="188"/>
                  <a:pt x="3856" y="188"/>
                </a:cubicBezTo>
                <a:cubicBezTo>
                  <a:pt x="4400" y="188"/>
                  <a:pt x="5073" y="37"/>
                  <a:pt x="5307" y="7"/>
                </a:cubicBezTo>
              </a:path>
            </a:pathLst>
          </a:custGeom>
          <a:noFill/>
          <a:ln w="889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3" name="Freeform 10"/>
          <p:cNvSpPr>
            <a:spLocks/>
          </p:cNvSpPr>
          <p:nvPr userDrawn="1"/>
        </p:nvSpPr>
        <p:spPr bwMode="auto">
          <a:xfrm>
            <a:off x="323850" y="969963"/>
            <a:ext cx="8424863" cy="298450"/>
          </a:xfrm>
          <a:custGeom>
            <a:avLst/>
            <a:gdLst>
              <a:gd name="T0" fmla="*/ 0 w 5307"/>
              <a:gd name="T1" fmla="*/ 2147483647 h 188"/>
              <a:gd name="T2" fmla="*/ 2147483647 w 5307"/>
              <a:gd name="T3" fmla="*/ 2147483647 h 188"/>
              <a:gd name="T4" fmla="*/ 2147483647 w 5307"/>
              <a:gd name="T5" fmla="*/ 2147483647 h 188"/>
              <a:gd name="T6" fmla="*/ 2147483647 w 5307"/>
              <a:gd name="T7" fmla="*/ 2147483647 h 1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07" h="188">
                <a:moveTo>
                  <a:pt x="0" y="143"/>
                </a:moveTo>
                <a:cubicBezTo>
                  <a:pt x="699" y="71"/>
                  <a:pt x="1398" y="0"/>
                  <a:pt x="2041" y="7"/>
                </a:cubicBezTo>
                <a:cubicBezTo>
                  <a:pt x="2684" y="14"/>
                  <a:pt x="3312" y="188"/>
                  <a:pt x="3856" y="188"/>
                </a:cubicBezTo>
                <a:cubicBezTo>
                  <a:pt x="4400" y="188"/>
                  <a:pt x="5073" y="37"/>
                  <a:pt x="5307" y="7"/>
                </a:cubicBezTo>
              </a:path>
            </a:pathLst>
          </a:custGeom>
          <a:noFill/>
          <a:ln w="889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4" name="Rectangle 14"/>
          <p:cNvSpPr>
            <a:spLocks noChangeArrowheads="1"/>
          </p:cNvSpPr>
          <p:nvPr userDrawn="1"/>
        </p:nvSpPr>
        <p:spPr bwMode="auto">
          <a:xfrm>
            <a:off x="468313" y="1771650"/>
            <a:ext cx="8424862" cy="73025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pt-BR" altLang="pt-BR" sz="2000" smtClean="0"/>
          </a:p>
        </p:txBody>
      </p:sp>
      <p:sp>
        <p:nvSpPr>
          <p:cNvPr id="1035" name="Rectangle 15"/>
          <p:cNvSpPr>
            <a:spLocks noChangeArrowheads="1"/>
          </p:cNvSpPr>
          <p:nvPr userDrawn="1"/>
        </p:nvSpPr>
        <p:spPr bwMode="auto">
          <a:xfrm flipV="1">
            <a:off x="468313" y="6308725"/>
            <a:ext cx="8401050" cy="69850"/>
          </a:xfrm>
          <a:prstGeom prst="rect">
            <a:avLst/>
          </a:prstGeom>
          <a:solidFill>
            <a:srgbClr val="F11B1B"/>
          </a:solidFill>
          <a:ln w="15875" algn="ctr">
            <a:solidFill>
              <a:srgbClr val="F11B1B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endParaRPr lang="pt-BR" altLang="pt-BR" sz="2000" smtClean="0"/>
          </a:p>
        </p:txBody>
      </p:sp>
      <p:sp>
        <p:nvSpPr>
          <p:cNvPr id="1036" name="Rectangle 13"/>
          <p:cNvSpPr>
            <a:spLocks noChangeArrowheads="1"/>
          </p:cNvSpPr>
          <p:nvPr userDrawn="1"/>
        </p:nvSpPr>
        <p:spPr bwMode="auto">
          <a:xfrm>
            <a:off x="468313" y="1844675"/>
            <a:ext cx="8424862" cy="4464050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pt-BR" altLang="pt-BR" sz="20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6" r:id="rId1"/>
    <p:sldLayoutId id="2147484247" r:id="rId2"/>
    <p:sldLayoutId id="2147484248" r:id="rId3"/>
    <p:sldLayoutId id="2147484249" r:id="rId4"/>
    <p:sldLayoutId id="2147484250" r:id="rId5"/>
    <p:sldLayoutId id="2147484251" r:id="rId6"/>
    <p:sldLayoutId id="2147484252" r:id="rId7"/>
    <p:sldLayoutId id="2147484253" r:id="rId8"/>
    <p:sldLayoutId id="2147484254" r:id="rId9"/>
    <p:sldLayoutId id="2147484255" r:id="rId10"/>
    <p:sldLayoutId id="2147484256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pt-BR"/>
              <a:t>29a Reunião da COGEF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13E883E-2E1A-4F5C-9E0F-192DEF528F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7" r:id="rId1"/>
    <p:sldLayoutId id="2147484258" r:id="rId2"/>
    <p:sldLayoutId id="2147484259" r:id="rId3"/>
    <p:sldLayoutId id="2147484260" r:id="rId4"/>
    <p:sldLayoutId id="2147484261" r:id="rId5"/>
    <p:sldLayoutId id="2147484262" r:id="rId6"/>
    <p:sldLayoutId id="2147484263" r:id="rId7"/>
    <p:sldLayoutId id="2147484264" r:id="rId8"/>
    <p:sldLayoutId id="2147484265" r:id="rId9"/>
    <p:sldLayoutId id="2147484266" r:id="rId10"/>
    <p:sldLayoutId id="2147484267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title style</a:t>
            </a:r>
            <a:endParaRPr lang="en-US" altLang="pt-BR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28688"/>
            <a:ext cx="8229600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text styles</a:t>
            </a:r>
          </a:p>
          <a:p>
            <a:pPr lvl="1"/>
            <a:r>
              <a:rPr lang="pt-BR" altLang="pt-BR" smtClean="0"/>
              <a:t>Second level</a:t>
            </a:r>
          </a:p>
          <a:p>
            <a:pPr lvl="2"/>
            <a:r>
              <a:rPr lang="pt-BR" altLang="pt-BR" smtClean="0"/>
              <a:t>Third level</a:t>
            </a:r>
          </a:p>
          <a:p>
            <a:pPr lvl="3"/>
            <a:r>
              <a:rPr lang="pt-BR" altLang="pt-BR" smtClean="0"/>
              <a:t>Fourth level</a:t>
            </a:r>
          </a:p>
          <a:p>
            <a:pPr lvl="4"/>
            <a:r>
              <a:rPr lang="pt-BR" altLang="pt-BR" smtClean="0"/>
              <a:t>Fifth level</a:t>
            </a:r>
            <a:endParaRPr lang="en-US" altLang="pt-BR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19863"/>
            <a:ext cx="601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i="1">
                <a:solidFill>
                  <a:srgbClr val="FFFFFF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pt-BR" altLang="pt-BR"/>
              <a:t>29a Reunião da COGEF</a:t>
            </a:r>
          </a:p>
        </p:txBody>
      </p:sp>
      <p:cxnSp>
        <p:nvCxnSpPr>
          <p:cNvPr id="8" name="Conector reto 7"/>
          <p:cNvCxnSpPr/>
          <p:nvPr userDrawn="1"/>
        </p:nvCxnSpPr>
        <p:spPr>
          <a:xfrm>
            <a:off x="457200" y="792163"/>
            <a:ext cx="8229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8" r:id="rId1"/>
    <p:sldLayoutId id="2147484269" r:id="rId2"/>
    <p:sldLayoutId id="2147484270" r:id="rId3"/>
    <p:sldLayoutId id="2147484271" r:id="rId4"/>
    <p:sldLayoutId id="2147484272" r:id="rId5"/>
    <p:sldLayoutId id="2147484273" r:id="rId6"/>
    <p:sldLayoutId id="2147484274" r:id="rId7"/>
    <p:sldLayoutId id="2147484275" r:id="rId8"/>
    <p:sldLayoutId id="2147484276" r:id="rId9"/>
    <p:sldLayoutId id="2147484277" r:id="rId10"/>
    <p:sldLayoutId id="2147484278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charset="0"/>
          <a:ea typeface="MS PGothic" pitchFamily="34" charset="-128"/>
          <a:cs typeface="ＭＳ Ｐゴシック" charset="0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charset="0"/>
          <a:ea typeface="MS PGothic" pitchFamily="34" charset="-128"/>
          <a:cs typeface="ＭＳ Ｐゴシック" charset="0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charset="0"/>
          <a:ea typeface="MS PGothic" pitchFamily="34" charset="-128"/>
          <a:cs typeface="ＭＳ Ｐゴシック" charset="0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diretordti@fazenda.sp.gov.br" TargetMode="Externa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4"/>
          <p:cNvSpPr>
            <a:spLocks noGrp="1"/>
          </p:cNvSpPr>
          <p:nvPr>
            <p:ph type="ctrTitle"/>
          </p:nvPr>
        </p:nvSpPr>
        <p:spPr>
          <a:xfrm>
            <a:off x="685800" y="1341438"/>
            <a:ext cx="7772400" cy="3599730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pt-BR" altLang="pt-BR" sz="3200" b="0" dirty="0" smtClean="0"/>
              <a:t>SECRETARIA DA FAZENDA </a:t>
            </a:r>
            <a:br>
              <a:rPr lang="pt-BR" altLang="pt-BR" sz="3200" b="0" dirty="0" smtClean="0"/>
            </a:br>
            <a:r>
              <a:rPr lang="pt-BR" altLang="pt-BR" sz="3200" b="0" dirty="0" smtClean="0"/>
              <a:t>DO ESTADO DE SÃO PAULO</a:t>
            </a:r>
            <a:br>
              <a:rPr lang="pt-BR" altLang="pt-BR" sz="3200" b="0" dirty="0" smtClean="0"/>
            </a:br>
            <a:r>
              <a:rPr lang="pt-BR" altLang="pt-BR" sz="3200" b="0" dirty="0" smtClean="0"/>
              <a:t/>
            </a:r>
            <a:br>
              <a:rPr lang="pt-BR" altLang="pt-BR" sz="3200" b="0" dirty="0" smtClean="0"/>
            </a:br>
            <a:r>
              <a:rPr lang="pt-BR" altLang="pt-BR" sz="3200" b="0" dirty="0" smtClean="0"/>
              <a:t/>
            </a:r>
            <a:br>
              <a:rPr lang="pt-BR" altLang="pt-BR" sz="3200" b="0" dirty="0" smtClean="0"/>
            </a:br>
            <a:r>
              <a:rPr lang="pt-BR" altLang="pt-BR" sz="3200" b="0" dirty="0" smtClean="0"/>
              <a:t/>
            </a:r>
            <a:br>
              <a:rPr lang="pt-BR" altLang="pt-BR" sz="3200" b="0" dirty="0" smtClean="0"/>
            </a:br>
            <a:r>
              <a:rPr lang="pt-BR" altLang="pt-BR" b="0" dirty="0" smtClean="0"/>
              <a:t/>
            </a:r>
            <a:br>
              <a:rPr lang="pt-BR" altLang="pt-BR" b="0" dirty="0" smtClean="0"/>
            </a:br>
            <a:r>
              <a:rPr lang="pt-BR" altLang="pt-BR" dirty="0" smtClean="0"/>
              <a:t>Gerenciamento de Serviços de TI</a:t>
            </a:r>
            <a:br>
              <a:rPr lang="pt-BR" altLang="pt-BR" dirty="0" smtClean="0"/>
            </a:br>
            <a:r>
              <a:rPr lang="pt-BR" altLang="pt-BR" sz="2800" b="0" dirty="0" smtClean="0"/>
              <a:t>- Evolução, Lições Aprendidas e Resultados Práticos -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399611" y="4149080"/>
            <a:ext cx="6400800" cy="1752600"/>
          </a:xfrm>
        </p:spPr>
        <p:txBody>
          <a:bodyPr/>
          <a:lstStyle/>
          <a:p>
            <a:pPr algn="ctr">
              <a:defRPr/>
            </a:pPr>
            <a:endParaRPr lang="pt-BR" dirty="0" smtClean="0"/>
          </a:p>
          <a:p>
            <a:pPr algn="ctr">
              <a:defRPr/>
            </a:pPr>
            <a:endParaRPr lang="pt-BR" dirty="0" smtClean="0"/>
          </a:p>
          <a:p>
            <a:pPr algn="ctr">
              <a:defRPr/>
            </a:pPr>
            <a:r>
              <a:rPr lang="pt-BR" dirty="0" smtClean="0"/>
              <a:t>Dezembro / 2015</a:t>
            </a:r>
          </a:p>
        </p:txBody>
      </p:sp>
      <p:sp>
        <p:nvSpPr>
          <p:cNvPr id="15364" name="Espaço Reservado para Rodapé 3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400" smtClean="0">
                <a:solidFill>
                  <a:srgbClr val="FFFFFF"/>
                </a:solidFill>
                <a:latin typeface="Arial" charset="0"/>
              </a:rPr>
              <a:t>29a Reunião da COGEF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271" y="2204864"/>
            <a:ext cx="4157480" cy="12100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Rodapé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400" smtClean="0">
                <a:solidFill>
                  <a:srgbClr val="FFFFFF"/>
                </a:solidFill>
                <a:latin typeface="Arial" charset="0"/>
              </a:rPr>
              <a:t>29a Reunião da COGEF</a:t>
            </a:r>
          </a:p>
        </p:txBody>
      </p:sp>
      <p:sp>
        <p:nvSpPr>
          <p:cNvPr id="21507" name="CaixaDeTexto 5"/>
          <p:cNvSpPr txBox="1">
            <a:spLocks noChangeArrowheads="1"/>
          </p:cNvSpPr>
          <p:nvPr/>
        </p:nvSpPr>
        <p:spPr bwMode="auto">
          <a:xfrm>
            <a:off x="2771775" y="2708275"/>
            <a:ext cx="3803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 i="1">
                <a:latin typeface="Arial" charset="0"/>
              </a:rPr>
              <a:t>Agradecemos sua Participação!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905737" y="4653136"/>
            <a:ext cx="33393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Alexandre Palmeira Mendonça</a:t>
            </a:r>
          </a:p>
          <a:p>
            <a:pPr algn="ctr"/>
            <a:r>
              <a:rPr lang="pt-BR" dirty="0" smtClean="0"/>
              <a:t>Diretor </a:t>
            </a:r>
          </a:p>
          <a:p>
            <a:pPr algn="ctr"/>
            <a:r>
              <a:rPr lang="pt-BR" dirty="0" smtClean="0">
                <a:hlinkClick r:id="rId2"/>
              </a:rPr>
              <a:t>diretordti@fazenda.sp.gov.br</a:t>
            </a:r>
            <a:endParaRPr lang="pt-BR" dirty="0" smtClean="0"/>
          </a:p>
          <a:p>
            <a:pPr algn="ctr"/>
            <a:r>
              <a:rPr lang="pt-BR" dirty="0" smtClean="0"/>
              <a:t>(11) 3243-3452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505" y="3573016"/>
            <a:ext cx="3290077" cy="957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5"/>
          <p:cNvSpPr>
            <a:spLocks noChangeShapeType="1"/>
          </p:cNvSpPr>
          <p:nvPr/>
        </p:nvSpPr>
        <p:spPr bwMode="auto">
          <a:xfrm>
            <a:off x="323850" y="2406873"/>
            <a:ext cx="8448675" cy="19050"/>
          </a:xfrm>
          <a:prstGeom prst="lin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411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Histórico</a:t>
            </a:r>
          </a:p>
        </p:txBody>
      </p:sp>
      <p:sp>
        <p:nvSpPr>
          <p:cNvPr id="17412" name="Espaço Reservado para Rodapé 3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400" smtClean="0">
                <a:solidFill>
                  <a:srgbClr val="FFFFFF"/>
                </a:solidFill>
                <a:latin typeface="Arial" charset="0"/>
              </a:rPr>
              <a:t>29a Reunião da COGEF</a:t>
            </a: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 flipV="1">
            <a:off x="1848843" y="2263998"/>
            <a:ext cx="0" cy="276225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691679" y="2049686"/>
            <a:ext cx="1721371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200" b="1" i="1" dirty="0" smtClean="0">
                <a:solidFill>
                  <a:schemeClr val="tx2">
                    <a:lumMod val="75000"/>
                  </a:schemeClr>
                </a:solidFill>
              </a:rPr>
              <a:t>Mar/07            Mai/08</a:t>
            </a:r>
            <a:endParaRPr lang="pt-BR" sz="1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415" name="Line 8"/>
          <p:cNvSpPr>
            <a:spLocks noChangeShapeType="1"/>
          </p:cNvSpPr>
          <p:nvPr/>
        </p:nvSpPr>
        <p:spPr bwMode="auto">
          <a:xfrm flipV="1">
            <a:off x="3203848" y="2260823"/>
            <a:ext cx="0" cy="276225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417" name="Line 10"/>
          <p:cNvSpPr>
            <a:spLocks noChangeShapeType="1"/>
          </p:cNvSpPr>
          <p:nvPr/>
        </p:nvSpPr>
        <p:spPr bwMode="auto">
          <a:xfrm flipV="1">
            <a:off x="3696073" y="2289398"/>
            <a:ext cx="0" cy="276225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421435" y="2049686"/>
            <a:ext cx="1294581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200" b="1" i="1" dirty="0" err="1" smtClean="0">
                <a:solidFill>
                  <a:schemeClr val="tx2">
                    <a:lumMod val="75000"/>
                  </a:schemeClr>
                </a:solidFill>
              </a:rPr>
              <a:t>Nov</a:t>
            </a:r>
            <a:r>
              <a:rPr lang="pt-BR" sz="1200" b="1" i="1" dirty="0" smtClean="0">
                <a:solidFill>
                  <a:schemeClr val="tx2">
                    <a:lumMod val="75000"/>
                  </a:schemeClr>
                </a:solidFill>
              </a:rPr>
              <a:t>/08 Mar/09</a:t>
            </a:r>
            <a:endParaRPr lang="pt-BR" sz="1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 flipV="1">
            <a:off x="4369173" y="2273523"/>
            <a:ext cx="0" cy="276225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421" name="Line 14"/>
          <p:cNvSpPr>
            <a:spLocks noChangeShapeType="1"/>
          </p:cNvSpPr>
          <p:nvPr/>
        </p:nvSpPr>
        <p:spPr bwMode="auto">
          <a:xfrm>
            <a:off x="3721473" y="2481486"/>
            <a:ext cx="619125" cy="0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>
            <a:off x="1835696" y="2477518"/>
            <a:ext cx="1368152" cy="0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691680" y="2564904"/>
            <a:ext cx="1638920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300"/>
              </a:spcBef>
              <a:defRPr/>
            </a:pPr>
            <a:r>
              <a:rPr lang="pt-BR" altLang="pt-BR" sz="1100" u="sng" dirty="0" smtClean="0">
                <a:solidFill>
                  <a:schemeClr val="tx2">
                    <a:lumMod val="75000"/>
                  </a:schemeClr>
                </a:solidFill>
              </a:rPr>
              <a:t>Implementação ITIL v2</a:t>
            </a:r>
          </a:p>
          <a:p>
            <a:pPr marL="171450" indent="-171450">
              <a:spcBef>
                <a:spcPts val="300"/>
              </a:spcBef>
              <a:buClr>
                <a:schemeClr val="tx2">
                  <a:lumMod val="60000"/>
                  <a:lumOff val="40000"/>
                </a:schemeClr>
              </a:buClr>
              <a:buFont typeface="Webdings" panose="05030102010509060703" pitchFamily="18" charset="2"/>
              <a:buChar char="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G. Incidente</a:t>
            </a:r>
          </a:p>
          <a:p>
            <a:pPr marL="171450" indent="-171450">
              <a:spcBef>
                <a:spcPts val="300"/>
              </a:spcBef>
              <a:buClr>
                <a:schemeClr val="tx2">
                  <a:lumMod val="60000"/>
                  <a:lumOff val="40000"/>
                </a:schemeClr>
              </a:buClr>
              <a:buFont typeface="Webdings" panose="05030102010509060703" pitchFamily="18" charset="2"/>
              <a:buChar char="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G. Problema</a:t>
            </a:r>
          </a:p>
          <a:p>
            <a:pPr marL="171450" indent="-171450">
              <a:spcBef>
                <a:spcPts val="300"/>
              </a:spcBef>
              <a:buClr>
                <a:schemeClr val="tx2">
                  <a:lumMod val="60000"/>
                  <a:lumOff val="40000"/>
                </a:schemeClr>
              </a:buClr>
              <a:buFont typeface="Webdings" panose="05030102010509060703" pitchFamily="18" charset="2"/>
              <a:buChar char="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G. Mudança</a:t>
            </a:r>
          </a:p>
          <a:p>
            <a:pPr marL="171450" indent="-171450">
              <a:spcBef>
                <a:spcPts val="300"/>
              </a:spcBef>
              <a:buClr>
                <a:schemeClr val="tx2">
                  <a:lumMod val="60000"/>
                  <a:lumOff val="40000"/>
                </a:schemeClr>
              </a:buClr>
              <a:buFont typeface="Webdings" panose="05030102010509060703" pitchFamily="18" charset="2"/>
              <a:buChar char="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G. Configuração</a:t>
            </a:r>
          </a:p>
          <a:p>
            <a:pPr marL="171450" indent="-171450">
              <a:spcBef>
                <a:spcPts val="300"/>
              </a:spcBef>
              <a:buClr>
                <a:schemeClr val="tx2">
                  <a:lumMod val="60000"/>
                  <a:lumOff val="40000"/>
                </a:schemeClr>
              </a:buClr>
              <a:buFont typeface="Webdings" panose="05030102010509060703" pitchFamily="18" charset="2"/>
              <a:buChar char="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G. Liberação</a:t>
            </a:r>
          </a:p>
          <a:p>
            <a:pPr marL="171450" indent="-171450">
              <a:spcBef>
                <a:spcPts val="300"/>
              </a:spcBef>
              <a:buClr>
                <a:schemeClr val="tx2">
                  <a:lumMod val="60000"/>
                  <a:lumOff val="40000"/>
                </a:schemeClr>
              </a:buClr>
              <a:buFont typeface="Webdings" panose="05030102010509060703" pitchFamily="18" charset="2"/>
              <a:buChar char="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G. Capacidade</a:t>
            </a:r>
          </a:p>
          <a:p>
            <a:pPr marL="171450" indent="-171450">
              <a:spcBef>
                <a:spcPts val="300"/>
              </a:spcBef>
              <a:buClr>
                <a:schemeClr val="tx2">
                  <a:lumMod val="60000"/>
                  <a:lumOff val="40000"/>
                </a:schemeClr>
              </a:buClr>
              <a:buFont typeface="Webdings" panose="05030102010509060703" pitchFamily="18" charset="2"/>
              <a:buChar char="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G. Nível de Serviço</a:t>
            </a: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Treinamentos ITIL (</a:t>
            </a:r>
            <a:r>
              <a:rPr lang="pt-BR" altLang="pt-BR" sz="900" dirty="0" smtClean="0">
                <a:solidFill>
                  <a:schemeClr val="tx2">
                    <a:lumMod val="75000"/>
                  </a:schemeClr>
                </a:solidFill>
              </a:rPr>
              <a:t>Foundation, </a:t>
            </a:r>
            <a:r>
              <a:rPr lang="pt-BR" altLang="pt-BR" sz="900" dirty="0" err="1" smtClean="0">
                <a:solidFill>
                  <a:schemeClr val="tx2">
                    <a:lumMod val="75000"/>
                  </a:schemeClr>
                </a:solidFill>
              </a:rPr>
              <a:t>Practitioner</a:t>
            </a:r>
            <a:r>
              <a:rPr lang="pt-BR" altLang="pt-BR" sz="900" dirty="0" smtClean="0">
                <a:solidFill>
                  <a:schemeClr val="tx2">
                    <a:lumMod val="75000"/>
                  </a:schemeClr>
                </a:solidFill>
              </a:rPr>
              <a:t> e Manager)</a:t>
            </a:r>
            <a:endParaRPr lang="pt-BR" altLang="pt-BR" sz="11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3347864" y="1114326"/>
            <a:ext cx="1448345" cy="8848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300"/>
              </a:spcBef>
              <a:defRPr/>
            </a:pPr>
            <a:r>
              <a:rPr lang="pt-BR" altLang="pt-BR" sz="1100" u="sng" dirty="0" err="1" smtClean="0">
                <a:solidFill>
                  <a:schemeClr val="tx2">
                    <a:lumMod val="75000"/>
                  </a:schemeClr>
                </a:solidFill>
              </a:rPr>
              <a:t>Assessment</a:t>
            </a:r>
            <a:r>
              <a:rPr lang="pt-BR" altLang="pt-BR" sz="1100" u="sng" dirty="0" smtClean="0">
                <a:solidFill>
                  <a:schemeClr val="tx2">
                    <a:lumMod val="75000"/>
                  </a:schemeClr>
                </a:solidFill>
              </a:rPr>
              <a:t> COBIT</a:t>
            </a: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Treinamento</a:t>
            </a: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Avaliação</a:t>
            </a: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Recomendações</a:t>
            </a:r>
          </a:p>
        </p:txBody>
      </p:sp>
      <p:sp>
        <p:nvSpPr>
          <p:cNvPr id="17425" name="Line 18"/>
          <p:cNvSpPr>
            <a:spLocks noChangeShapeType="1"/>
          </p:cNvSpPr>
          <p:nvPr/>
        </p:nvSpPr>
        <p:spPr bwMode="auto">
          <a:xfrm flipV="1">
            <a:off x="4773613" y="2263998"/>
            <a:ext cx="0" cy="276225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4572000" y="2049686"/>
            <a:ext cx="75088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200" b="1" i="1" dirty="0">
                <a:solidFill>
                  <a:schemeClr val="tx2">
                    <a:lumMod val="75000"/>
                  </a:schemeClr>
                </a:solidFill>
              </a:rPr>
              <a:t>Mai/09</a:t>
            </a:r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 flipV="1">
            <a:off x="5892800" y="2270348"/>
            <a:ext cx="0" cy="276225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5459413" y="2049686"/>
            <a:ext cx="76835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200" b="1" i="1" dirty="0">
                <a:solidFill>
                  <a:schemeClr val="tx2">
                    <a:lumMod val="75000"/>
                  </a:schemeClr>
                </a:solidFill>
              </a:rPr>
              <a:t>Jan/10</a:t>
            </a:r>
          </a:p>
        </p:txBody>
      </p:sp>
      <p:sp>
        <p:nvSpPr>
          <p:cNvPr id="17429" name="Line 22"/>
          <p:cNvSpPr>
            <a:spLocks noChangeShapeType="1"/>
          </p:cNvSpPr>
          <p:nvPr/>
        </p:nvSpPr>
        <p:spPr bwMode="auto">
          <a:xfrm>
            <a:off x="4796209" y="2477518"/>
            <a:ext cx="1071935" cy="3968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430" name="Line 24"/>
          <p:cNvSpPr>
            <a:spLocks noChangeShapeType="1"/>
          </p:cNvSpPr>
          <p:nvPr/>
        </p:nvSpPr>
        <p:spPr bwMode="auto">
          <a:xfrm flipV="1">
            <a:off x="1400845" y="2268761"/>
            <a:ext cx="0" cy="276225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1045245" y="2049686"/>
            <a:ext cx="715963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200" b="1" i="1" dirty="0">
                <a:solidFill>
                  <a:schemeClr val="tx2">
                    <a:lumMod val="75000"/>
                  </a:schemeClr>
                </a:solidFill>
              </a:rPr>
              <a:t>Out/05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227701" y="2564904"/>
            <a:ext cx="1031931" cy="6386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300"/>
              </a:spcBef>
              <a:defRPr/>
            </a:pPr>
            <a:r>
              <a:rPr lang="pt-BR" altLang="pt-BR" sz="1100" u="sng" dirty="0" smtClean="0">
                <a:solidFill>
                  <a:schemeClr val="tx2">
                    <a:lumMod val="75000"/>
                  </a:schemeClr>
                </a:solidFill>
              </a:rPr>
              <a:t>Treinamento </a:t>
            </a: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ITIL V2 Foundation</a:t>
            </a: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323528" y="2049686"/>
            <a:ext cx="669925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200" b="1" i="1" dirty="0">
                <a:solidFill>
                  <a:schemeClr val="tx2">
                    <a:lumMod val="75000"/>
                  </a:schemeClr>
                </a:solidFill>
              </a:rPr>
              <a:t>2004 </a:t>
            </a:r>
          </a:p>
        </p:txBody>
      </p:sp>
      <p:sp>
        <p:nvSpPr>
          <p:cNvPr id="34" name="Text Box 45"/>
          <p:cNvSpPr txBox="1">
            <a:spLocks noChangeArrowheads="1"/>
          </p:cNvSpPr>
          <p:nvPr/>
        </p:nvSpPr>
        <p:spPr bwMode="auto">
          <a:xfrm>
            <a:off x="4572000" y="2564904"/>
            <a:ext cx="1635550" cy="28392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300"/>
              </a:spcBef>
              <a:defRPr/>
            </a:pPr>
            <a:r>
              <a:rPr lang="pt-BR" altLang="pt-BR" sz="1100" u="sng" dirty="0" smtClean="0">
                <a:solidFill>
                  <a:schemeClr val="tx2">
                    <a:lumMod val="75000"/>
                  </a:schemeClr>
                </a:solidFill>
              </a:rPr>
              <a:t>Implementação ITIL (v2)</a:t>
            </a: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Service Desk</a:t>
            </a:r>
          </a:p>
          <a:p>
            <a:pPr marL="171450" indent="-171450">
              <a:spcBef>
                <a:spcPts val="300"/>
              </a:spcBef>
              <a:buClr>
                <a:schemeClr val="tx2">
                  <a:lumMod val="60000"/>
                  <a:lumOff val="40000"/>
                </a:schemeClr>
              </a:buClr>
              <a:buFont typeface="Webdings" panose="05030102010509060703" pitchFamily="18" charset="2"/>
              <a:buChar char="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G. Disponibilidade</a:t>
            </a:r>
          </a:p>
          <a:p>
            <a:pPr marL="171450" indent="-171450">
              <a:spcBef>
                <a:spcPts val="300"/>
              </a:spcBef>
              <a:buClr>
                <a:schemeClr val="tx2">
                  <a:lumMod val="60000"/>
                  <a:lumOff val="40000"/>
                </a:schemeClr>
              </a:buClr>
              <a:buFont typeface="Webdings" panose="05030102010509060703" pitchFamily="18" charset="2"/>
              <a:buChar char="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G. Financeiro</a:t>
            </a:r>
          </a:p>
          <a:p>
            <a:pPr marL="171450" indent="-171450">
              <a:spcBef>
                <a:spcPts val="300"/>
              </a:spcBef>
              <a:buClr>
                <a:schemeClr val="tx2">
                  <a:lumMod val="60000"/>
                  <a:lumOff val="40000"/>
                </a:schemeClr>
              </a:buClr>
              <a:buFont typeface="Webdings" panose="05030102010509060703" pitchFamily="18" charset="2"/>
              <a:buChar char="@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Suporte Implementação no BMC Remedy </a:t>
            </a:r>
            <a:r>
              <a:rPr lang="pt-BR" altLang="pt-BR" sz="900" dirty="0" smtClean="0">
                <a:solidFill>
                  <a:schemeClr val="tx2">
                    <a:lumMod val="75000"/>
                  </a:schemeClr>
                </a:solidFill>
              </a:rPr>
              <a:t>(processos definidos em 2007/2008)</a:t>
            </a:r>
            <a:endParaRPr lang="pt-BR" altLang="pt-BR" sz="11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Reavaliação ITIL V3</a:t>
            </a: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Treinamentos ITIL (</a:t>
            </a:r>
            <a:r>
              <a:rPr lang="pt-BR" altLang="pt-BR" sz="900" dirty="0" smtClean="0">
                <a:solidFill>
                  <a:schemeClr val="tx2">
                    <a:lumMod val="75000"/>
                  </a:schemeClr>
                </a:solidFill>
              </a:rPr>
              <a:t>Foundation, </a:t>
            </a:r>
            <a:r>
              <a:rPr lang="pt-BR" altLang="pt-BR" sz="900" dirty="0" err="1" smtClean="0">
                <a:solidFill>
                  <a:schemeClr val="tx2">
                    <a:lumMod val="75000"/>
                  </a:schemeClr>
                </a:solidFill>
              </a:rPr>
              <a:t>Practitioner</a:t>
            </a:r>
            <a:r>
              <a:rPr lang="pt-BR" altLang="pt-BR" sz="900" dirty="0" smtClean="0">
                <a:solidFill>
                  <a:schemeClr val="tx2">
                    <a:lumMod val="75000"/>
                  </a:schemeClr>
                </a:solidFill>
              </a:rPr>
              <a:t> e Manager)</a:t>
            </a:r>
            <a:endParaRPr lang="pt-BR" altLang="pt-BR" sz="11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Treinamento COBIT</a:t>
            </a: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755576" y="1152798"/>
            <a:ext cx="1471612" cy="8463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300"/>
              </a:spcBef>
              <a:defRPr/>
            </a:pPr>
            <a:r>
              <a:rPr lang="pt-BR" altLang="pt-BR" sz="1100" u="sng" dirty="0" err="1" smtClean="0">
                <a:solidFill>
                  <a:schemeClr val="tx2">
                    <a:lumMod val="75000"/>
                  </a:schemeClr>
                </a:solidFill>
              </a:rPr>
              <a:t>Assessment</a:t>
            </a:r>
            <a:r>
              <a:rPr lang="pt-BR" altLang="pt-BR" sz="1100" u="sng" dirty="0" smtClean="0">
                <a:solidFill>
                  <a:schemeClr val="tx2">
                    <a:lumMod val="75000"/>
                  </a:schemeClr>
                </a:solidFill>
              </a:rPr>
              <a:t> ITIL (v2)</a:t>
            </a: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IBM</a:t>
            </a: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Recomendações</a:t>
            </a:r>
          </a:p>
        </p:txBody>
      </p:sp>
      <p:sp>
        <p:nvSpPr>
          <p:cNvPr id="39" name="Text Box 45"/>
          <p:cNvSpPr txBox="1">
            <a:spLocks noChangeArrowheads="1"/>
          </p:cNvSpPr>
          <p:nvPr/>
        </p:nvSpPr>
        <p:spPr bwMode="auto">
          <a:xfrm>
            <a:off x="7164288" y="2564904"/>
            <a:ext cx="1655763" cy="18081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300"/>
              </a:spcBef>
              <a:defRPr/>
            </a:pPr>
            <a:r>
              <a:rPr lang="pt-BR" altLang="pt-BR" u="sng" dirty="0" smtClean="0">
                <a:solidFill>
                  <a:schemeClr val="bg1"/>
                </a:solidFill>
              </a:rPr>
              <a:t>Revisão / Implementação ITIL v3</a:t>
            </a:r>
          </a:p>
          <a:p>
            <a:pPr marL="180975" indent="-180975">
              <a:spcBef>
                <a:spcPts val="300"/>
              </a:spcBef>
              <a:buClr>
                <a:srgbClr val="FFFF00"/>
              </a:buClr>
              <a:buFont typeface="Webdings" panose="05030102010509060703" pitchFamily="18" charset="2"/>
              <a:buChar char="Â"/>
              <a:tabLst>
                <a:tab pos="180975" algn="l"/>
              </a:tabLst>
              <a:defRPr/>
            </a:pPr>
            <a:r>
              <a:rPr lang="pt-BR" altLang="pt-BR" dirty="0" smtClean="0">
                <a:solidFill>
                  <a:srgbClr val="FFFF00"/>
                </a:solidFill>
                <a:sym typeface="Webdings"/>
              </a:rPr>
              <a:t></a:t>
            </a:r>
            <a:r>
              <a:rPr lang="pt-BR" altLang="pt-BR" dirty="0" smtClean="0">
                <a:solidFill>
                  <a:schemeClr val="bg1"/>
                </a:solidFill>
              </a:rPr>
              <a:t>Processos </a:t>
            </a:r>
            <a:r>
              <a:rPr lang="pt-BR" altLang="pt-BR" sz="1200" dirty="0" smtClean="0">
                <a:solidFill>
                  <a:schemeClr val="bg1"/>
                </a:solidFill>
              </a:rPr>
              <a:t>(detalhes a seguir)</a:t>
            </a:r>
          </a:p>
          <a:p>
            <a:pPr marL="85725" indent="-85725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pt-BR" altLang="pt-BR" dirty="0" smtClean="0">
                <a:solidFill>
                  <a:schemeClr val="bg1"/>
                </a:solidFill>
              </a:rPr>
              <a:t>Treinamentos ITIL </a:t>
            </a:r>
            <a:r>
              <a:rPr lang="pt-BR" altLang="pt-BR" sz="1050" dirty="0" smtClean="0">
                <a:solidFill>
                  <a:schemeClr val="bg1"/>
                </a:solidFill>
              </a:rPr>
              <a:t>(Foundation, </a:t>
            </a:r>
            <a:r>
              <a:rPr lang="pt-BR" altLang="pt-BR" sz="1050" dirty="0" err="1" smtClean="0">
                <a:solidFill>
                  <a:schemeClr val="bg1"/>
                </a:solidFill>
              </a:rPr>
              <a:t>Intermediate</a:t>
            </a:r>
            <a:r>
              <a:rPr lang="pt-BR" altLang="pt-BR" sz="1050" dirty="0" smtClean="0">
                <a:solidFill>
                  <a:schemeClr val="bg1"/>
                </a:solidFill>
              </a:rPr>
              <a:t> e Expert)</a:t>
            </a:r>
          </a:p>
        </p:txBody>
      </p:sp>
      <p:sp>
        <p:nvSpPr>
          <p:cNvPr id="40" name="Line 18"/>
          <p:cNvSpPr>
            <a:spLocks noChangeShapeType="1"/>
          </p:cNvSpPr>
          <p:nvPr/>
        </p:nvSpPr>
        <p:spPr bwMode="auto">
          <a:xfrm flipV="1">
            <a:off x="7292677" y="2275111"/>
            <a:ext cx="0" cy="276225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7133480" y="2049686"/>
            <a:ext cx="75088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200" b="1" i="1" dirty="0" err="1" smtClean="0">
                <a:solidFill>
                  <a:schemeClr val="tx2">
                    <a:lumMod val="75000"/>
                  </a:schemeClr>
                </a:solidFill>
              </a:rPr>
              <a:t>Jul</a:t>
            </a:r>
            <a:r>
              <a:rPr lang="pt-BR" sz="1200" b="1" i="1" dirty="0" smtClean="0">
                <a:solidFill>
                  <a:schemeClr val="tx2">
                    <a:lumMod val="75000"/>
                  </a:schemeClr>
                </a:solidFill>
              </a:rPr>
              <a:t>/11</a:t>
            </a:r>
            <a:endParaRPr lang="pt-BR" sz="1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2" name="Line 20"/>
          <p:cNvSpPr>
            <a:spLocks noChangeShapeType="1"/>
          </p:cNvSpPr>
          <p:nvPr/>
        </p:nvSpPr>
        <p:spPr bwMode="auto">
          <a:xfrm flipV="1">
            <a:off x="8244731" y="2281461"/>
            <a:ext cx="0" cy="276225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7884368" y="2049686"/>
            <a:ext cx="766763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200" b="1" i="1" dirty="0">
                <a:solidFill>
                  <a:schemeClr val="tx2">
                    <a:lumMod val="75000"/>
                  </a:schemeClr>
                </a:solidFill>
              </a:rPr>
              <a:t>Atual</a:t>
            </a:r>
          </a:p>
        </p:txBody>
      </p:sp>
      <p:sp>
        <p:nvSpPr>
          <p:cNvPr id="44" name="Line 22"/>
          <p:cNvSpPr>
            <a:spLocks noChangeShapeType="1"/>
          </p:cNvSpPr>
          <p:nvPr/>
        </p:nvSpPr>
        <p:spPr bwMode="auto">
          <a:xfrm>
            <a:off x="7292677" y="2481486"/>
            <a:ext cx="1358454" cy="0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" name="Texto explicativo retangular 1"/>
          <p:cNvSpPr/>
          <p:nvPr/>
        </p:nvSpPr>
        <p:spPr>
          <a:xfrm>
            <a:off x="1619671" y="5030341"/>
            <a:ext cx="2080459" cy="851173"/>
          </a:xfrm>
          <a:prstGeom prst="wedgeRectCallout">
            <a:avLst>
              <a:gd name="adj1" fmla="val -2594"/>
              <a:gd name="adj2" fmla="val -70990"/>
            </a:avLst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1200" i="1" dirty="0" smtClean="0"/>
              <a:t>Consultoria para Processos</a:t>
            </a:r>
          </a:p>
          <a:p>
            <a:pPr marL="180975" indent="-180975">
              <a:buClr>
                <a:srgbClr val="C00000"/>
              </a:buClr>
              <a:buSzPct val="125000"/>
              <a:buFont typeface="Calibri" panose="020F0502020204030204" pitchFamily="34" charset="0"/>
              <a:buChar char="ᵡ"/>
            </a:pPr>
            <a:r>
              <a:rPr lang="pt-BR" sz="1200" i="1" dirty="0" smtClean="0"/>
              <a:t>Ferramenta</a:t>
            </a:r>
          </a:p>
          <a:p>
            <a:pPr marL="180975" indent="-180975">
              <a:buClr>
                <a:srgbClr val="C00000"/>
              </a:buClr>
              <a:buSzPct val="125000"/>
              <a:buFont typeface="Calibri" panose="020F0502020204030204" pitchFamily="34" charset="0"/>
              <a:buChar char="ᵡ"/>
            </a:pPr>
            <a:r>
              <a:rPr lang="pt-BR" sz="1200" i="1" dirty="0" smtClean="0"/>
              <a:t>Pessoas para operação</a:t>
            </a:r>
            <a:endParaRPr lang="pt-BR" sz="1200" i="1" dirty="0"/>
          </a:p>
        </p:txBody>
      </p:sp>
      <p:sp>
        <p:nvSpPr>
          <p:cNvPr id="38" name="Texto explicativo retangular 37"/>
          <p:cNvSpPr/>
          <p:nvPr/>
        </p:nvSpPr>
        <p:spPr>
          <a:xfrm>
            <a:off x="4355976" y="5517232"/>
            <a:ext cx="2101801" cy="844710"/>
          </a:xfrm>
          <a:prstGeom prst="wedgeRectCallout">
            <a:avLst>
              <a:gd name="adj1" fmla="val -4905"/>
              <a:gd name="adj2" fmla="val -67776"/>
            </a:avLst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1200" i="1" dirty="0" smtClean="0"/>
              <a:t>Consultoria para Processos</a:t>
            </a:r>
          </a:p>
          <a:p>
            <a:pPr marL="180975" indent="-180975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1200" i="1" dirty="0" smtClean="0"/>
              <a:t>Ferramenta</a:t>
            </a:r>
          </a:p>
          <a:p>
            <a:pPr marL="180975" indent="-180975">
              <a:buClr>
                <a:srgbClr val="C00000"/>
              </a:buClr>
              <a:buSzPct val="125000"/>
              <a:buFont typeface="Calibri" panose="020F0502020204030204" pitchFamily="34" charset="0"/>
              <a:buChar char="ᵡ"/>
            </a:pPr>
            <a:r>
              <a:rPr lang="pt-BR" sz="1200" i="1" dirty="0" smtClean="0"/>
              <a:t>Pessoas para operação</a:t>
            </a:r>
            <a:endParaRPr lang="pt-BR" sz="1200" i="1" dirty="0"/>
          </a:p>
        </p:txBody>
      </p:sp>
      <p:sp>
        <p:nvSpPr>
          <p:cNvPr id="45" name="Texto explicativo retangular 44"/>
          <p:cNvSpPr/>
          <p:nvPr/>
        </p:nvSpPr>
        <p:spPr>
          <a:xfrm>
            <a:off x="6876256" y="4725144"/>
            <a:ext cx="2107744" cy="851174"/>
          </a:xfrm>
          <a:prstGeom prst="wedgeRectCallout">
            <a:avLst>
              <a:gd name="adj1" fmla="val 807"/>
              <a:gd name="adj2" fmla="val -98831"/>
            </a:avLst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1200" i="1" dirty="0" smtClean="0"/>
              <a:t>Consultoria para Processos</a:t>
            </a:r>
          </a:p>
          <a:p>
            <a:pPr marL="180975" indent="-180975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1200" i="1" dirty="0" smtClean="0"/>
              <a:t>Ferramenta</a:t>
            </a:r>
          </a:p>
          <a:p>
            <a:pPr marL="180975" indent="-180975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1200" i="1" dirty="0" smtClean="0"/>
              <a:t>Pessoas para operação</a:t>
            </a:r>
            <a:endParaRPr lang="pt-BR" sz="1200" i="1" dirty="0"/>
          </a:p>
        </p:txBody>
      </p:sp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6012160" y="1114326"/>
            <a:ext cx="1440160" cy="8848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300"/>
              </a:spcBef>
              <a:defRPr/>
            </a:pPr>
            <a:r>
              <a:rPr lang="pt-BR" altLang="pt-BR" sz="1100" u="sng" dirty="0" err="1" smtClean="0">
                <a:solidFill>
                  <a:schemeClr val="tx2">
                    <a:lumMod val="75000"/>
                  </a:schemeClr>
                </a:solidFill>
              </a:rPr>
              <a:t>Assessment</a:t>
            </a:r>
            <a:r>
              <a:rPr lang="pt-BR" altLang="pt-BR" sz="1100" u="sng" dirty="0" smtClean="0">
                <a:solidFill>
                  <a:schemeClr val="tx2">
                    <a:lumMod val="75000"/>
                  </a:schemeClr>
                </a:solidFill>
              </a:rPr>
              <a:t> COBIT</a:t>
            </a: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Treinamento</a:t>
            </a: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Avaliação</a:t>
            </a:r>
          </a:p>
          <a:p>
            <a:pPr marL="85725" indent="-85725">
              <a:spcBef>
                <a:spcPts val="300"/>
              </a:spcBef>
              <a:buFontTx/>
              <a:buChar char="•"/>
              <a:defRPr/>
            </a:pPr>
            <a:r>
              <a:rPr lang="pt-BR" altLang="pt-BR" sz="1100" dirty="0" smtClean="0">
                <a:solidFill>
                  <a:schemeClr val="tx2">
                    <a:lumMod val="75000"/>
                  </a:schemeClr>
                </a:solidFill>
              </a:rPr>
              <a:t>Recomendações</a:t>
            </a:r>
          </a:p>
        </p:txBody>
      </p:sp>
      <p:sp>
        <p:nvSpPr>
          <p:cNvPr id="47" name="Line 10"/>
          <p:cNvSpPr>
            <a:spLocks noChangeShapeType="1"/>
          </p:cNvSpPr>
          <p:nvPr/>
        </p:nvSpPr>
        <p:spPr bwMode="auto">
          <a:xfrm flipV="1">
            <a:off x="6347172" y="2300560"/>
            <a:ext cx="0" cy="276225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6150613" y="2056492"/>
            <a:ext cx="1157691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200" b="1" i="1" dirty="0" smtClean="0">
                <a:solidFill>
                  <a:schemeClr val="tx2">
                    <a:lumMod val="75000"/>
                  </a:schemeClr>
                </a:solidFill>
              </a:rPr>
              <a:t>Jan a </a:t>
            </a:r>
            <a:r>
              <a:rPr lang="pt-BR" sz="1200" b="1" i="1" dirty="0" err="1" smtClean="0">
                <a:solidFill>
                  <a:schemeClr val="tx2">
                    <a:lumMod val="75000"/>
                  </a:schemeClr>
                </a:solidFill>
              </a:rPr>
              <a:t>Jun</a:t>
            </a:r>
            <a:r>
              <a:rPr lang="pt-BR" sz="1200" b="1" i="1" dirty="0" smtClean="0">
                <a:solidFill>
                  <a:schemeClr val="tx2">
                    <a:lumMod val="75000"/>
                  </a:schemeClr>
                </a:solidFill>
              </a:rPr>
              <a:t>/11</a:t>
            </a:r>
            <a:endParaRPr lang="pt-BR" sz="1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 flipV="1">
            <a:off x="7020272" y="2284685"/>
            <a:ext cx="0" cy="276225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" name="Line 14"/>
          <p:cNvSpPr>
            <a:spLocks noChangeShapeType="1"/>
          </p:cNvSpPr>
          <p:nvPr/>
        </p:nvSpPr>
        <p:spPr bwMode="auto">
          <a:xfrm>
            <a:off x="6372572" y="2481486"/>
            <a:ext cx="619125" cy="0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0" name="Line 24"/>
          <p:cNvSpPr>
            <a:spLocks noChangeShapeType="1"/>
          </p:cNvSpPr>
          <p:nvPr/>
        </p:nvSpPr>
        <p:spPr bwMode="auto">
          <a:xfrm flipV="1">
            <a:off x="560818" y="2267413"/>
            <a:ext cx="0" cy="276225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7691383" y="6093296"/>
            <a:ext cx="1273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dirty="0" smtClean="0">
                <a:solidFill>
                  <a:schemeClr val="tx2">
                    <a:lumMod val="75000"/>
                  </a:schemeClr>
                </a:solidFill>
                <a:sym typeface="Webdings"/>
              </a:rPr>
              <a:t> </a:t>
            </a:r>
            <a:r>
              <a:rPr lang="pt-BR" altLang="pt-BR" sz="1200" i="1" dirty="0" smtClean="0">
                <a:solidFill>
                  <a:schemeClr val="tx2">
                    <a:lumMod val="75000"/>
                  </a:schemeClr>
                </a:solidFill>
                <a:sym typeface="Webdings"/>
              </a:rPr>
              <a:t>Ferramenta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845271" y="5805264"/>
            <a:ext cx="1119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b="1" dirty="0" smtClean="0">
                <a:solidFill>
                  <a:schemeClr val="tx2">
                    <a:lumMod val="75000"/>
                  </a:schemeClr>
                </a:solidFill>
                <a:sym typeface="Webdings"/>
              </a:rPr>
              <a:t> </a:t>
            </a:r>
            <a:r>
              <a:rPr lang="pt-BR" altLang="pt-BR" sz="1200" i="1" dirty="0" smtClean="0">
                <a:solidFill>
                  <a:schemeClr val="tx2">
                    <a:lumMod val="75000"/>
                  </a:schemeClr>
                </a:solidFill>
                <a:sym typeface="Webdings"/>
              </a:rPr>
              <a:t>Processo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57934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7" grpId="0"/>
      <p:bldP spid="17415" grpId="0" animBg="1"/>
      <p:bldP spid="17417" grpId="0" animBg="1"/>
      <p:bldP spid="11" grpId="0"/>
      <p:bldP spid="17419" grpId="0" animBg="1"/>
      <p:bldP spid="17421" grpId="0" animBg="1"/>
      <p:bldP spid="17422" grpId="0" animBg="1"/>
      <p:bldP spid="16" grpId="0" animBg="1"/>
      <p:bldP spid="17" grpId="0" animBg="1"/>
      <p:bldP spid="17425" grpId="0" animBg="1"/>
      <p:bldP spid="19" grpId="0"/>
      <p:bldP spid="17427" grpId="0" animBg="1"/>
      <p:bldP spid="21" grpId="0"/>
      <p:bldP spid="17429" grpId="0" animBg="1"/>
      <p:bldP spid="17430" grpId="0" animBg="1"/>
      <p:bldP spid="24" grpId="0"/>
      <p:bldP spid="31" grpId="0" animBg="1"/>
      <p:bldP spid="33" grpId="0"/>
      <p:bldP spid="34" grpId="0" animBg="1"/>
      <p:bldP spid="35" grpId="0" animBg="1"/>
      <p:bldP spid="39" grpId="0" animBg="1"/>
      <p:bldP spid="40" grpId="0" animBg="1"/>
      <p:bldP spid="41" grpId="0"/>
      <p:bldP spid="42" grpId="0" animBg="1"/>
      <p:bldP spid="43" grpId="0"/>
      <p:bldP spid="44" grpId="0" animBg="1"/>
      <p:bldP spid="2" grpId="0" animBg="1"/>
      <p:bldP spid="38" grpId="0" animBg="1"/>
      <p:bldP spid="45" grpId="0" animBg="1"/>
      <p:bldP spid="46" grpId="0" animBg="1"/>
      <p:bldP spid="47" grpId="0" animBg="1"/>
      <p:bldP spid="48" grpId="0"/>
      <p:bldP spid="49" grpId="0" animBg="1"/>
      <p:bldP spid="51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smtClean="0"/>
              <a:t>Projeto Revisão/Implementação (ITIL V3)</a:t>
            </a:r>
          </a:p>
        </p:txBody>
      </p:sp>
      <p:sp>
        <p:nvSpPr>
          <p:cNvPr id="18435" name="Espaço Reservado para Rodapé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altLang="pt-BR" smtClean="0">
                <a:solidFill>
                  <a:srgbClr val="FFFFFF"/>
                </a:solidFill>
              </a:rPr>
              <a:t>29a Reunião da COGEF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428625" y="836613"/>
            <a:ext cx="3457575" cy="72072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pt-BR" sz="2800" dirty="0"/>
              <a:t>Inicial</a:t>
            </a:r>
            <a:r>
              <a:rPr lang="pt-BR" dirty="0"/>
              <a:t> (</a:t>
            </a:r>
            <a:r>
              <a:rPr lang="pt-BR" dirty="0" err="1"/>
              <a:t>jan</a:t>
            </a:r>
            <a:r>
              <a:rPr lang="pt-BR" dirty="0"/>
              <a:t>/11 a </a:t>
            </a:r>
            <a:r>
              <a:rPr lang="pt-BR" dirty="0" err="1"/>
              <a:t>abr</a:t>
            </a:r>
            <a:r>
              <a:rPr lang="pt-BR" dirty="0"/>
              <a:t>/16)</a:t>
            </a:r>
            <a:endParaRPr lang="pt-BR" sz="2800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428625" y="1341438"/>
            <a:ext cx="4143375" cy="5183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1</a:t>
            </a:r>
            <a:r>
              <a:rPr lang="pt-BR" sz="1400" b="1" i="1" dirty="0">
                <a:solidFill>
                  <a:schemeClr val="tx1"/>
                </a:solidFill>
              </a:rPr>
              <a:t>: Planejamento e Treinamento</a:t>
            </a:r>
          </a:p>
          <a:p>
            <a:pPr marL="180975" indent="-180975"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pt-BR" sz="1400" dirty="0">
                <a:solidFill>
                  <a:schemeClr val="tx1"/>
                </a:solidFill>
              </a:rPr>
              <a:t>Upgrade Ferramenta</a:t>
            </a:r>
          </a:p>
          <a:p>
            <a:pPr>
              <a:spcBef>
                <a:spcPts val="1200"/>
              </a:spcBef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2</a:t>
            </a:r>
            <a:r>
              <a:rPr lang="pt-BR" sz="1400" b="1" i="1" dirty="0">
                <a:solidFill>
                  <a:schemeClr val="tx1"/>
                </a:solidFill>
              </a:rPr>
              <a:t>: Catálogo e BDGC – Carga Inicial</a:t>
            </a:r>
          </a:p>
          <a:p>
            <a:pPr marL="180975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Estruturação/Publicação Catálogo de Serviço </a:t>
            </a:r>
          </a:p>
          <a:p>
            <a:pPr marL="180975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Modelagem e carga </a:t>
            </a:r>
            <a:r>
              <a:rPr lang="pt-BR" sz="1400" kern="0" dirty="0">
                <a:solidFill>
                  <a:sysClr val="windowText" lastClr="000000"/>
                </a:solidFill>
                <a:cs typeface="Calibri" pitchFamily="34" charset="0"/>
              </a:rPr>
              <a:t>do SGC  - BDGC</a:t>
            </a:r>
          </a:p>
          <a:p>
            <a:pPr>
              <a:spcBef>
                <a:spcPts val="1200"/>
              </a:spcBef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3</a:t>
            </a:r>
            <a:r>
              <a:rPr lang="pt-BR" sz="1400" b="1" i="1" dirty="0">
                <a:solidFill>
                  <a:schemeClr val="tx1"/>
                </a:solidFill>
              </a:rPr>
              <a:t>: G. Catálogo e G. Configuração</a:t>
            </a:r>
          </a:p>
          <a:p>
            <a:pPr marL="180975" indent="-180975">
              <a:buFont typeface="Arial" panose="020B0604020202020204" pitchFamily="34" charset="0"/>
              <a:buChar char="•"/>
              <a:defRPr/>
            </a:pPr>
            <a:r>
              <a:rPr lang="pt-BR" sz="1400" dirty="0" smtClean="0">
                <a:solidFill>
                  <a:schemeClr val="tx1"/>
                </a:solidFill>
              </a:rPr>
              <a:t>Ger</a:t>
            </a:r>
            <a:r>
              <a:rPr lang="pt-BR" sz="1400" dirty="0">
                <a:solidFill>
                  <a:schemeClr val="tx1"/>
                </a:solidFill>
              </a:rPr>
              <a:t>. do Catálogo de Serviço </a:t>
            </a:r>
            <a:r>
              <a:rPr lang="pt-BR" sz="1400" i="1" dirty="0" smtClean="0">
                <a:solidFill>
                  <a:schemeClr val="accent1">
                    <a:lumMod val="75000"/>
                  </a:schemeClr>
                </a:solidFill>
              </a:rPr>
              <a:t>(Novo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180975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Ger. da Configuração e Ativo de Serviço </a:t>
            </a:r>
          </a:p>
          <a:p>
            <a:pPr>
              <a:spcBef>
                <a:spcPts val="1200"/>
              </a:spcBef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4</a:t>
            </a:r>
            <a:r>
              <a:rPr lang="pt-BR" sz="1400" b="1" i="1" dirty="0">
                <a:solidFill>
                  <a:schemeClr val="tx1"/>
                </a:solidFill>
              </a:rPr>
              <a:t>: Aperfeiçoamento do Atendimento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 smtClean="0">
                <a:solidFill>
                  <a:schemeClr val="tx1"/>
                </a:solidFill>
              </a:rPr>
              <a:t>Função Central </a:t>
            </a:r>
            <a:r>
              <a:rPr lang="pt-BR" sz="1400" dirty="0">
                <a:solidFill>
                  <a:schemeClr val="tx1"/>
                </a:solidFill>
              </a:rPr>
              <a:t>de </a:t>
            </a:r>
            <a:r>
              <a:rPr lang="pt-BR" sz="1400" dirty="0" smtClean="0">
                <a:solidFill>
                  <a:schemeClr val="tx1"/>
                </a:solidFill>
              </a:rPr>
              <a:t>Serviços</a:t>
            </a:r>
            <a:endParaRPr lang="pt-BR" sz="1400" dirty="0">
              <a:solidFill>
                <a:schemeClr val="tx1"/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Ger. de Incidente 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Cumprimento de Requisição 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</a:rPr>
              <a:t>(Novo)</a:t>
            </a:r>
            <a:endParaRPr lang="pt-BR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Ger. de Nível de Serviço </a:t>
            </a:r>
          </a:p>
          <a:p>
            <a:pPr>
              <a:spcBef>
                <a:spcPts val="1200"/>
              </a:spcBef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5</a:t>
            </a:r>
            <a:r>
              <a:rPr lang="pt-BR" sz="1400" b="1" i="1" dirty="0">
                <a:solidFill>
                  <a:schemeClr val="tx1"/>
                </a:solidFill>
              </a:rPr>
              <a:t>: Controle da entrada na produção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Função Ger. Técnico </a:t>
            </a:r>
            <a:r>
              <a:rPr lang="pt-BR" sz="1400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</a:rPr>
              <a:t>Novo)</a:t>
            </a:r>
            <a:endParaRPr lang="pt-BR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Ger. de Mudança  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Ger. de Liberação e Implantação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716463" y="1341438"/>
            <a:ext cx="4070350" cy="5183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6</a:t>
            </a:r>
            <a:r>
              <a:rPr lang="pt-BR" sz="1400" b="1" i="1" dirty="0">
                <a:solidFill>
                  <a:schemeClr val="tx1"/>
                </a:solidFill>
              </a:rPr>
              <a:t>: Garantia da qualidade na entrega de serviços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Planejamento e Suporte da Transição </a:t>
            </a:r>
            <a:r>
              <a:rPr lang="pt-BR" sz="1400" i="1" dirty="0">
                <a:solidFill>
                  <a:schemeClr val="tx1"/>
                </a:solidFill>
              </a:rPr>
              <a:t>(Novo)</a:t>
            </a:r>
            <a:endParaRPr lang="pt-BR" sz="1400" dirty="0">
              <a:solidFill>
                <a:schemeClr val="tx1"/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Teste e Validação 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</a:rPr>
              <a:t>(Novo)</a:t>
            </a:r>
            <a:endParaRPr lang="pt-BR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Avaliação 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</a:rPr>
              <a:t>(Novo)</a:t>
            </a:r>
            <a:endParaRPr lang="pt-BR" sz="1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1200"/>
              </a:spcBef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7</a:t>
            </a:r>
            <a:r>
              <a:rPr lang="pt-BR" sz="1400" b="1" i="1" dirty="0">
                <a:solidFill>
                  <a:schemeClr val="tx1"/>
                </a:solidFill>
              </a:rPr>
              <a:t>: Controle Financeiro dos Serviços de TI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Ger. de Problema  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Ger. de Fornecedores 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</a:rPr>
              <a:t>(Novo)</a:t>
            </a:r>
            <a:endParaRPr lang="pt-BR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Ger. de Portfólio de Serviço 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</a:rPr>
              <a:t>(Novo)</a:t>
            </a:r>
            <a:endParaRPr lang="pt-BR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Ger. Financeiro</a:t>
            </a:r>
          </a:p>
          <a:p>
            <a:pPr>
              <a:spcBef>
                <a:spcPts val="1200"/>
              </a:spcBef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8</a:t>
            </a:r>
            <a:r>
              <a:rPr lang="pt-BR" sz="1400" b="1" i="1" dirty="0">
                <a:solidFill>
                  <a:schemeClr val="tx1"/>
                </a:solidFill>
              </a:rPr>
              <a:t>: Definição e controle dos Indicadores de Serviços de TI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Medição do Serviço 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</a:rPr>
              <a:t>(Novo)</a:t>
            </a:r>
            <a:endParaRPr lang="pt-BR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Relato de Serviço 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</a:rPr>
              <a:t>(Novo)</a:t>
            </a:r>
            <a:endParaRPr lang="pt-BR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Função Ger. da Operação de </a:t>
            </a:r>
            <a:r>
              <a:rPr lang="pt-BR" sz="1400" kern="0" dirty="0">
                <a:solidFill>
                  <a:sysClr val="windowText" lastClr="000000"/>
                </a:solidFill>
                <a:cs typeface="Calibri" pitchFamily="34" charset="0"/>
              </a:rPr>
              <a:t>TI </a:t>
            </a:r>
            <a:r>
              <a:rPr lang="pt-BR" sz="1400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</a:rPr>
              <a:t>Novo)</a:t>
            </a:r>
            <a:endParaRPr lang="pt-BR" sz="1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1200"/>
              </a:spcBef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9</a:t>
            </a:r>
            <a:r>
              <a:rPr lang="pt-BR" sz="1400" b="1" i="1" dirty="0">
                <a:solidFill>
                  <a:schemeClr val="tx1"/>
                </a:solidFill>
              </a:rPr>
              <a:t>: Medição Nível de Maturidade / ISO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Diagnóstico ITIL V3 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Diagnóstico ISO 20000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/>
          <p:cNvSpPr/>
          <p:nvPr/>
        </p:nvSpPr>
        <p:spPr>
          <a:xfrm>
            <a:off x="5330210" y="836712"/>
            <a:ext cx="3456384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pt-BR" sz="2800" dirty="0"/>
              <a:t>Atual </a:t>
            </a:r>
            <a:r>
              <a:rPr lang="pt-BR" dirty="0"/>
              <a:t>(</a:t>
            </a:r>
            <a:r>
              <a:rPr lang="pt-BR" dirty="0" err="1"/>
              <a:t>jan</a:t>
            </a:r>
            <a:r>
              <a:rPr lang="pt-BR" dirty="0"/>
              <a:t>/11 a </a:t>
            </a:r>
            <a:r>
              <a:rPr lang="pt-BR" dirty="0" err="1"/>
              <a:t>abr</a:t>
            </a:r>
            <a:r>
              <a:rPr lang="pt-BR" dirty="0"/>
              <a:t>/</a:t>
            </a:r>
            <a:r>
              <a:rPr lang="pt-BR" strike="sngStrike" dirty="0">
                <a:solidFill>
                  <a:schemeClr val="bg1">
                    <a:lumMod val="65000"/>
                  </a:schemeClr>
                </a:solidFill>
              </a:rPr>
              <a:t>16</a:t>
            </a:r>
            <a:r>
              <a:rPr lang="pt-BR" dirty="0"/>
              <a:t> </a:t>
            </a:r>
            <a:r>
              <a:rPr lang="pt-BR" b="1" dirty="0">
                <a:solidFill>
                  <a:schemeClr val="bg1"/>
                </a:solidFill>
              </a:rPr>
              <a:t>17</a:t>
            </a:r>
            <a:r>
              <a:rPr lang="pt-BR" dirty="0"/>
              <a:t>)</a:t>
            </a:r>
          </a:p>
        </p:txBody>
      </p:sp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smtClean="0"/>
              <a:t>Projeto Revisão/Implementação (ITIL V3)</a:t>
            </a:r>
          </a:p>
        </p:txBody>
      </p:sp>
      <p:sp>
        <p:nvSpPr>
          <p:cNvPr id="18435" name="Espaço Reservado para Rodapé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altLang="pt-BR" smtClean="0">
                <a:solidFill>
                  <a:srgbClr val="FFFFFF"/>
                </a:solidFill>
              </a:rPr>
              <a:t>29a Reunião da COGEF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428625" y="1341438"/>
            <a:ext cx="4143375" cy="5183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1</a:t>
            </a:r>
            <a:r>
              <a:rPr lang="pt-BR" sz="1400" b="1" i="1" dirty="0">
                <a:solidFill>
                  <a:schemeClr val="tx1"/>
                </a:solidFill>
              </a:rPr>
              <a:t>: Planejamento e Treinamento</a:t>
            </a:r>
          </a:p>
          <a:p>
            <a:pPr marL="180975" indent="-180975"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pt-BR" sz="1400" dirty="0">
                <a:solidFill>
                  <a:schemeClr val="tx1"/>
                </a:solidFill>
              </a:rPr>
              <a:t>Upgrade Ferramenta</a:t>
            </a:r>
          </a:p>
          <a:p>
            <a:pPr>
              <a:spcBef>
                <a:spcPts val="1200"/>
              </a:spcBef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2</a:t>
            </a:r>
            <a:r>
              <a:rPr lang="pt-BR" sz="1400" b="1" i="1" dirty="0">
                <a:solidFill>
                  <a:schemeClr val="tx1"/>
                </a:solidFill>
              </a:rPr>
              <a:t>: Catálogo e BDGC – Carga Inicial</a:t>
            </a:r>
          </a:p>
          <a:p>
            <a:pPr marL="180975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Estruturação/Publicação Catálogo de Serviço </a:t>
            </a:r>
          </a:p>
          <a:p>
            <a:pPr marL="180975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Modelagem e carga </a:t>
            </a:r>
            <a:r>
              <a:rPr lang="pt-BR" sz="1400" kern="0" dirty="0">
                <a:solidFill>
                  <a:sysClr val="windowText" lastClr="000000"/>
                </a:solidFill>
                <a:cs typeface="Calibri" pitchFamily="34" charset="0"/>
              </a:rPr>
              <a:t>do SGC  - BDGC</a:t>
            </a:r>
          </a:p>
          <a:p>
            <a:pPr>
              <a:spcBef>
                <a:spcPts val="1200"/>
              </a:spcBef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3</a:t>
            </a:r>
            <a:r>
              <a:rPr lang="pt-BR" sz="1400" b="1" i="1" dirty="0">
                <a:solidFill>
                  <a:schemeClr val="tx1"/>
                </a:solidFill>
              </a:rPr>
              <a:t>: G. Catálogo e G. Configuração</a:t>
            </a:r>
          </a:p>
          <a:p>
            <a:pPr marL="180975" indent="-180975">
              <a:buFont typeface="Arial" panose="020B0604020202020204" pitchFamily="34" charset="0"/>
              <a:buChar char="•"/>
              <a:defRPr/>
            </a:pPr>
            <a:r>
              <a:rPr lang="pt-BR" sz="1400" dirty="0" smtClean="0">
                <a:solidFill>
                  <a:schemeClr val="tx1"/>
                </a:solidFill>
              </a:rPr>
              <a:t>Ger</a:t>
            </a:r>
            <a:r>
              <a:rPr lang="pt-BR" sz="1400" dirty="0">
                <a:solidFill>
                  <a:schemeClr val="tx1"/>
                </a:solidFill>
              </a:rPr>
              <a:t>. do Catálogo de Serviço </a:t>
            </a:r>
            <a:r>
              <a:rPr lang="pt-BR" sz="1400" i="1" dirty="0" smtClean="0">
                <a:solidFill>
                  <a:schemeClr val="accent1">
                    <a:lumMod val="75000"/>
                  </a:schemeClr>
                </a:solidFill>
              </a:rPr>
              <a:t>(Novo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180975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Ger. da Configuração e Ativo de Serviço </a:t>
            </a:r>
          </a:p>
          <a:p>
            <a:pPr>
              <a:spcBef>
                <a:spcPts val="1200"/>
              </a:spcBef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4</a:t>
            </a:r>
            <a:r>
              <a:rPr lang="pt-BR" sz="1400" b="1" i="1" dirty="0">
                <a:solidFill>
                  <a:schemeClr val="tx1"/>
                </a:solidFill>
              </a:rPr>
              <a:t>: Aperfeiçoamento do Atendimento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 smtClean="0">
                <a:solidFill>
                  <a:schemeClr val="bg1">
                    <a:lumMod val="50000"/>
                  </a:schemeClr>
                </a:solidFill>
              </a:rPr>
              <a:t>Função Central </a:t>
            </a: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de </a:t>
            </a:r>
            <a:r>
              <a:rPr lang="pt-BR" sz="1400" strike="sngStrike" dirty="0" smtClean="0">
                <a:solidFill>
                  <a:schemeClr val="bg1">
                    <a:lumMod val="50000"/>
                  </a:schemeClr>
                </a:solidFill>
              </a:rPr>
              <a:t>Serviços</a:t>
            </a:r>
            <a:endParaRPr lang="pt-BR" sz="1400" strike="sngStrike" dirty="0">
              <a:solidFill>
                <a:schemeClr val="bg1">
                  <a:lumMod val="50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Ger. de Incidente 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Cumprimento de Requisição 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</a:rPr>
              <a:t>(Novo)</a:t>
            </a:r>
            <a:endParaRPr lang="pt-BR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Ger. de Nível de Serviço </a:t>
            </a:r>
          </a:p>
          <a:p>
            <a:pPr>
              <a:spcBef>
                <a:spcPts val="1200"/>
              </a:spcBef>
              <a:defRPr/>
            </a:pPr>
            <a:r>
              <a:rPr lang="pt-BR" sz="1400" b="1" i="1" dirty="0">
                <a:solidFill>
                  <a:schemeClr val="tx2"/>
                </a:solidFill>
              </a:rPr>
              <a:t>Onda 5: </a:t>
            </a:r>
            <a:r>
              <a:rPr lang="pt-BR" sz="1400" b="1" i="1" dirty="0" smtClean="0">
                <a:solidFill>
                  <a:schemeClr val="tx2"/>
                </a:solidFill>
              </a:rPr>
              <a:t>Implantação BMC </a:t>
            </a:r>
            <a:r>
              <a:rPr lang="pt-BR" sz="1400" b="1" i="1" dirty="0" err="1">
                <a:solidFill>
                  <a:schemeClr val="tx2"/>
                </a:solidFill>
              </a:rPr>
              <a:t>Analytics</a:t>
            </a:r>
            <a:endParaRPr lang="pt-BR" sz="1400" b="1" i="1" dirty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  <a:defRPr/>
            </a:pPr>
            <a:r>
              <a:rPr lang="pt-BR" sz="1400" b="1" i="1" dirty="0" smtClean="0">
                <a:solidFill>
                  <a:schemeClr val="tx1"/>
                </a:solidFill>
              </a:rPr>
              <a:t>Onda </a:t>
            </a:r>
            <a:r>
              <a:rPr lang="pt-BR" sz="1400" b="1" i="1" strike="sngStrike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r>
              <a:rPr lang="pt-BR" sz="1400" b="1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t-BR" sz="1400" b="1" i="1" dirty="0" smtClean="0">
                <a:solidFill>
                  <a:schemeClr val="tx2"/>
                </a:solidFill>
              </a:rPr>
              <a:t>6</a:t>
            </a:r>
            <a:r>
              <a:rPr lang="pt-BR" sz="1400" b="1" i="1" dirty="0" smtClean="0">
                <a:solidFill>
                  <a:schemeClr val="tx1"/>
                </a:solidFill>
              </a:rPr>
              <a:t>: </a:t>
            </a:r>
            <a:r>
              <a:rPr lang="pt-BR" sz="1400" b="1" i="1" dirty="0">
                <a:solidFill>
                  <a:schemeClr val="tx1"/>
                </a:solidFill>
              </a:rPr>
              <a:t>Controle da entrada na produção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Função Ger. Técnico </a:t>
            </a:r>
            <a:r>
              <a:rPr lang="pt-BR" sz="1400" i="1" strike="sngStrike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pt-BR" sz="1400" i="1" strike="sngStrike" dirty="0">
                <a:solidFill>
                  <a:schemeClr val="bg1">
                    <a:lumMod val="50000"/>
                  </a:schemeClr>
                </a:solidFill>
              </a:rPr>
              <a:t>Novo)</a:t>
            </a:r>
            <a:endParaRPr lang="pt-BR" sz="1400" strike="sngStrike" dirty="0">
              <a:solidFill>
                <a:schemeClr val="bg1">
                  <a:lumMod val="50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Ger. de Mudança  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Ger. de Liberação e Implantação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716463" y="1342157"/>
            <a:ext cx="4070350" cy="5183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pt-BR" sz="1400" b="1" i="1" strike="sngStrike" dirty="0" smtClean="0">
                <a:solidFill>
                  <a:schemeClr val="bg1">
                    <a:lumMod val="50000"/>
                  </a:schemeClr>
                </a:solidFill>
              </a:rPr>
              <a:t>Onda 6</a:t>
            </a:r>
            <a:r>
              <a:rPr lang="pt-BR" sz="1400" b="1" i="1" strike="sngStrike" dirty="0">
                <a:solidFill>
                  <a:schemeClr val="bg1">
                    <a:lumMod val="50000"/>
                  </a:schemeClr>
                </a:solidFill>
              </a:rPr>
              <a:t>: Garantia da qualidade na entrega de serviços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Planejamento e Suporte da Transição </a:t>
            </a:r>
            <a:r>
              <a:rPr lang="pt-BR" sz="1400" i="1" strike="sngStrike" dirty="0">
                <a:solidFill>
                  <a:schemeClr val="bg1">
                    <a:lumMod val="50000"/>
                  </a:schemeClr>
                </a:solidFill>
              </a:rPr>
              <a:t>(Novo)</a:t>
            </a:r>
            <a:endParaRPr lang="pt-BR" sz="1400" strike="sngStrike" dirty="0">
              <a:solidFill>
                <a:schemeClr val="bg1">
                  <a:lumMod val="50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Teste e Validação </a:t>
            </a:r>
            <a:r>
              <a:rPr lang="pt-BR" sz="1400" i="1" strike="sngStrike" dirty="0">
                <a:solidFill>
                  <a:schemeClr val="bg1">
                    <a:lumMod val="50000"/>
                  </a:schemeClr>
                </a:solidFill>
              </a:rPr>
              <a:t>(Novo)</a:t>
            </a:r>
            <a:endParaRPr lang="pt-BR" sz="1400" strike="sngStrike" dirty="0">
              <a:solidFill>
                <a:schemeClr val="bg1">
                  <a:lumMod val="50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Avaliação </a:t>
            </a:r>
            <a:r>
              <a:rPr lang="pt-BR" sz="1400" i="1" strike="sngStrike" dirty="0">
                <a:solidFill>
                  <a:schemeClr val="bg1">
                    <a:lumMod val="50000"/>
                  </a:schemeClr>
                </a:solidFill>
              </a:rPr>
              <a:t>(Novo)</a:t>
            </a:r>
            <a:endParaRPr lang="pt-BR" sz="1400" strike="sngStrike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defRPr/>
            </a:pPr>
            <a:r>
              <a:rPr lang="pt-BR" sz="1400" b="1" i="1" strike="sngStrike" dirty="0" smtClean="0">
                <a:solidFill>
                  <a:schemeClr val="bg1">
                    <a:lumMod val="50000"/>
                  </a:schemeClr>
                </a:solidFill>
              </a:rPr>
              <a:t>Onda 7</a:t>
            </a:r>
            <a:r>
              <a:rPr lang="pt-BR" sz="1400" b="1" i="1" strike="sngStrike" dirty="0">
                <a:solidFill>
                  <a:schemeClr val="bg1">
                    <a:lumMod val="50000"/>
                  </a:schemeClr>
                </a:solidFill>
              </a:rPr>
              <a:t>: Controle Financeiro dos Serviços de TI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Ger. de Problema  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Ger. de Fornecedores </a:t>
            </a:r>
            <a:r>
              <a:rPr lang="pt-BR" sz="1400" i="1" strike="sngStrike" dirty="0">
                <a:solidFill>
                  <a:schemeClr val="bg1">
                    <a:lumMod val="50000"/>
                  </a:schemeClr>
                </a:solidFill>
              </a:rPr>
              <a:t>(Novo)</a:t>
            </a:r>
            <a:endParaRPr lang="pt-BR" sz="1400" strike="sngStrike" dirty="0">
              <a:solidFill>
                <a:schemeClr val="bg1">
                  <a:lumMod val="50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Ger. de Portfólio de Serviço </a:t>
            </a:r>
            <a:r>
              <a:rPr lang="pt-BR" sz="1400" i="1" strike="sngStrike" dirty="0">
                <a:solidFill>
                  <a:schemeClr val="bg1">
                    <a:lumMod val="50000"/>
                  </a:schemeClr>
                </a:solidFill>
              </a:rPr>
              <a:t>(Novo)</a:t>
            </a:r>
            <a:endParaRPr lang="pt-BR" sz="1400" strike="sngStrike" dirty="0">
              <a:solidFill>
                <a:schemeClr val="bg1">
                  <a:lumMod val="50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Ger. Financeiro</a:t>
            </a:r>
          </a:p>
          <a:p>
            <a:pPr>
              <a:spcBef>
                <a:spcPts val="1200"/>
              </a:spcBef>
              <a:defRPr/>
            </a:pPr>
            <a:r>
              <a:rPr lang="pt-BR" sz="1400" b="1" i="1" strike="sngStrike" dirty="0" smtClean="0">
                <a:solidFill>
                  <a:schemeClr val="bg1">
                    <a:lumMod val="50000"/>
                  </a:schemeClr>
                </a:solidFill>
              </a:rPr>
              <a:t>Onda 8</a:t>
            </a:r>
            <a:r>
              <a:rPr lang="pt-BR" sz="1400" b="1" i="1" strike="sngStrike" dirty="0">
                <a:solidFill>
                  <a:schemeClr val="bg1">
                    <a:lumMod val="50000"/>
                  </a:schemeClr>
                </a:solidFill>
              </a:rPr>
              <a:t>: Definição e controle dos Indicadores de Serviços de TI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Medição do Serviço </a:t>
            </a:r>
            <a:r>
              <a:rPr lang="pt-BR" sz="1400" i="1" strike="sngStrike" dirty="0">
                <a:solidFill>
                  <a:schemeClr val="bg1">
                    <a:lumMod val="50000"/>
                  </a:schemeClr>
                </a:solidFill>
              </a:rPr>
              <a:t>(Novo)</a:t>
            </a:r>
            <a:endParaRPr lang="pt-BR" sz="1400" strike="sngStrike" dirty="0">
              <a:solidFill>
                <a:schemeClr val="bg1">
                  <a:lumMod val="50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Relato de Serviço </a:t>
            </a:r>
            <a:r>
              <a:rPr lang="pt-BR" sz="1400" i="1" strike="sngStrike" dirty="0">
                <a:solidFill>
                  <a:schemeClr val="bg1">
                    <a:lumMod val="50000"/>
                  </a:schemeClr>
                </a:solidFill>
              </a:rPr>
              <a:t>(Novo)</a:t>
            </a:r>
            <a:endParaRPr lang="pt-BR" sz="1400" strike="sngStrike" dirty="0">
              <a:solidFill>
                <a:schemeClr val="bg1">
                  <a:lumMod val="50000"/>
                </a:schemeClr>
              </a:solidFill>
            </a:endParaRP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Função Ger. da Operação de </a:t>
            </a:r>
            <a:r>
              <a:rPr lang="pt-BR" sz="1400" strike="sngStrike" kern="0" dirty="0">
                <a:solidFill>
                  <a:schemeClr val="bg1">
                    <a:lumMod val="50000"/>
                  </a:schemeClr>
                </a:solidFill>
                <a:cs typeface="Calibri" pitchFamily="34" charset="0"/>
              </a:rPr>
              <a:t>TI </a:t>
            </a:r>
            <a:r>
              <a:rPr lang="pt-BR" sz="1400" i="1" strike="sngStrike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pt-BR" sz="1400" i="1" strike="sngStrike" dirty="0">
                <a:solidFill>
                  <a:schemeClr val="bg1">
                    <a:lumMod val="50000"/>
                  </a:schemeClr>
                </a:solidFill>
              </a:rPr>
              <a:t>Novo)</a:t>
            </a:r>
            <a:endParaRPr lang="pt-BR" sz="1400" strike="sngStrike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defRPr/>
            </a:pPr>
            <a:r>
              <a:rPr lang="pt-BR" sz="1400" b="1" i="1" strike="sngStrike" dirty="0" smtClean="0">
                <a:solidFill>
                  <a:schemeClr val="bg1">
                    <a:lumMod val="50000"/>
                  </a:schemeClr>
                </a:solidFill>
              </a:rPr>
              <a:t>Onda 9</a:t>
            </a:r>
            <a:r>
              <a:rPr lang="pt-BR" sz="1400" b="1" i="1" strike="sngStrike" dirty="0">
                <a:solidFill>
                  <a:schemeClr val="bg1">
                    <a:lumMod val="50000"/>
                  </a:schemeClr>
                </a:solidFill>
              </a:rPr>
              <a:t>: Medição Nível de Maturidade / ISO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Diagnóstico ITIL V3 </a:t>
            </a:r>
          </a:p>
          <a:p>
            <a:pPr marL="180975" lvl="1" indent="-180975">
              <a:buFont typeface="Arial" panose="020B0604020202020204" pitchFamily="34" charset="0"/>
              <a:buChar char="•"/>
              <a:defRPr/>
            </a:pPr>
            <a:r>
              <a:rPr lang="pt-BR" sz="1400" strike="sngStrike" dirty="0">
                <a:solidFill>
                  <a:schemeClr val="bg1">
                    <a:lumMod val="50000"/>
                  </a:schemeClr>
                </a:solidFill>
              </a:rPr>
              <a:t>Diagnóstico ISO </a:t>
            </a:r>
            <a:r>
              <a:rPr lang="pt-BR" sz="1400" strike="sngStrike" dirty="0" smtClean="0">
                <a:solidFill>
                  <a:schemeClr val="bg1">
                    <a:lumMod val="50000"/>
                  </a:schemeClr>
                </a:solidFill>
              </a:rPr>
              <a:t>20000</a:t>
            </a:r>
          </a:p>
          <a:p>
            <a:pPr marL="0" lvl="1">
              <a:spcBef>
                <a:spcPts val="1200"/>
              </a:spcBef>
              <a:defRPr/>
            </a:pPr>
            <a:r>
              <a:rPr lang="pt-BR" sz="1400" b="1" i="1" dirty="0" smtClean="0">
                <a:solidFill>
                  <a:schemeClr val="tx2"/>
                </a:solidFill>
              </a:rPr>
              <a:t>Onda 7: Upgrade </a:t>
            </a:r>
            <a:r>
              <a:rPr lang="pt-BR" sz="1400" b="1" i="1" dirty="0">
                <a:solidFill>
                  <a:schemeClr val="tx2"/>
                </a:solidFill>
              </a:rPr>
              <a:t>da Ferramenta -&gt; 1 ano</a:t>
            </a:r>
            <a:r>
              <a:rPr lang="pt-BR" sz="1400" b="1" i="1" dirty="0" smtClean="0">
                <a:solidFill>
                  <a:schemeClr val="tx2"/>
                </a:solidFill>
              </a:rPr>
              <a:t>!</a:t>
            </a:r>
            <a:endParaRPr lang="pt-BR" sz="14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42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da Onda / Método de Trabalho</a:t>
            </a:r>
            <a:endParaRPr lang="pt-BR" dirty="0"/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106703"/>
              </p:ext>
            </p:extLst>
          </p:nvPr>
        </p:nvGraphicFramePr>
        <p:xfrm>
          <a:off x="457200" y="836712"/>
          <a:ext cx="8291264" cy="5380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29a Reunião da COGEF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65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65113" indent="-265113"/>
            <a:r>
              <a:rPr lang="pt-BR" i="1" dirty="0" smtClean="0"/>
              <a:t>Consultoria de Processo: </a:t>
            </a:r>
          </a:p>
          <a:p>
            <a:pPr marL="625475" lvl="1"/>
            <a:r>
              <a:rPr lang="pt-BR" dirty="0" smtClean="0"/>
              <a:t>Dificuldades em </a:t>
            </a:r>
            <a:r>
              <a:rPr lang="pt-BR" dirty="0"/>
              <a:t>entregar </a:t>
            </a:r>
            <a:r>
              <a:rPr lang="pt-BR" dirty="0" smtClean="0"/>
              <a:t>processos customizados / adequados à cultura e realidade da SEFAZ/SP </a:t>
            </a:r>
            <a:r>
              <a:rPr lang="pt-BR" dirty="0"/>
              <a:t>(atraso - onda 3);</a:t>
            </a:r>
            <a:endParaRPr lang="pt-BR" dirty="0" smtClean="0"/>
          </a:p>
          <a:p>
            <a:pPr marL="625475" lvl="1"/>
            <a:r>
              <a:rPr lang="pt-BR" dirty="0" smtClean="0"/>
              <a:t>Rescisão </a:t>
            </a:r>
            <a:r>
              <a:rPr lang="pt-BR" dirty="0"/>
              <a:t>de contrato (</a:t>
            </a:r>
            <a:r>
              <a:rPr lang="pt-BR" dirty="0" smtClean="0"/>
              <a:t>atraso </a:t>
            </a:r>
            <a:r>
              <a:rPr lang="pt-BR" dirty="0"/>
              <a:t>- onda 3</a:t>
            </a:r>
            <a:r>
              <a:rPr lang="pt-BR" dirty="0" smtClean="0"/>
              <a:t>).</a:t>
            </a:r>
          </a:p>
          <a:p>
            <a:pPr marL="265113" indent="-265113">
              <a:spcBef>
                <a:spcPts val="1200"/>
              </a:spcBef>
            </a:pPr>
            <a:endParaRPr lang="pt-BR" sz="1400" i="1" dirty="0" smtClean="0"/>
          </a:p>
          <a:p>
            <a:pPr marL="265113" indent="-265113">
              <a:spcBef>
                <a:spcPts val="1200"/>
              </a:spcBef>
            </a:pPr>
            <a:r>
              <a:rPr lang="pt-BR" i="1" dirty="0" smtClean="0"/>
              <a:t>Consultoria de Ferramenta: </a:t>
            </a:r>
          </a:p>
          <a:p>
            <a:pPr marL="625475" lvl="1"/>
            <a:r>
              <a:rPr lang="pt-BR" dirty="0" smtClean="0"/>
              <a:t>Falta de experiência da consultoria na implantação de alguns módulos;</a:t>
            </a:r>
          </a:p>
          <a:p>
            <a:pPr marL="625475" lvl="1"/>
            <a:r>
              <a:rPr lang="pt-BR" dirty="0" smtClean="0"/>
              <a:t>Maturidade dos processos exige mais da ferramenta – fornecedor acostumado a implantar o básico;</a:t>
            </a:r>
          </a:p>
          <a:p>
            <a:pPr marL="625475" lvl="1"/>
            <a:r>
              <a:rPr lang="pt-BR" dirty="0" smtClean="0"/>
              <a:t>Falhas graves na ferramenta (atraso de mais de 1 ano - onda 3).</a:t>
            </a:r>
          </a:p>
          <a:p>
            <a:pPr marL="265113" indent="-265113">
              <a:spcBef>
                <a:spcPts val="1200"/>
              </a:spcBef>
            </a:pPr>
            <a:endParaRPr lang="pt-BR" sz="1400" i="1" dirty="0" smtClean="0"/>
          </a:p>
          <a:p>
            <a:pPr marL="265113" indent="-265113">
              <a:spcBef>
                <a:spcPts val="1200"/>
              </a:spcBef>
            </a:pPr>
            <a:r>
              <a:rPr lang="pt-BR" i="1" dirty="0" smtClean="0"/>
              <a:t>Pessoas:</a:t>
            </a:r>
          </a:p>
          <a:p>
            <a:pPr marL="625475" lvl="1"/>
            <a:r>
              <a:rPr lang="pt-BR" dirty="0" smtClean="0"/>
              <a:t>Reestruturação alterando papéis e responsabilidades                  (concurso AFR 2013) e novo contrato de Operação;</a:t>
            </a:r>
          </a:p>
          <a:p>
            <a:pPr marL="625475" lvl="1"/>
            <a:r>
              <a:rPr lang="pt-BR" dirty="0" smtClean="0"/>
              <a:t>Troca de gestão no decorrer do projeto: </a:t>
            </a:r>
          </a:p>
          <a:p>
            <a:pPr lvl="1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Dificuldades Enfrentadas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29a Reunião da COGEF</a:t>
            </a:r>
            <a:endParaRPr lang="pt-BR"/>
          </a:p>
        </p:txBody>
      </p:sp>
      <p:sp>
        <p:nvSpPr>
          <p:cNvPr id="5" name="AutoShape 2" descr="Image result for obstaculos"/>
          <p:cNvSpPr>
            <a:spLocks noChangeAspect="1" noChangeArrowheads="1"/>
          </p:cNvSpPr>
          <p:nvPr/>
        </p:nvSpPr>
        <p:spPr bwMode="auto">
          <a:xfrm>
            <a:off x="1095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4" descr="Image result for obstaculos"/>
          <p:cNvSpPr>
            <a:spLocks noChangeAspect="1" noChangeArrowheads="1"/>
          </p:cNvSpPr>
          <p:nvPr/>
        </p:nvSpPr>
        <p:spPr bwMode="auto">
          <a:xfrm>
            <a:off x="2619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 descr="Image result for obstaculos"/>
          <p:cNvSpPr>
            <a:spLocks noChangeAspect="1" noChangeArrowheads="1"/>
          </p:cNvSpPr>
          <p:nvPr/>
        </p:nvSpPr>
        <p:spPr bwMode="auto">
          <a:xfrm>
            <a:off x="414338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8" descr="Image result for obstaculos"/>
          <p:cNvSpPr>
            <a:spLocks noChangeAspect="1" noChangeArrowheads="1"/>
          </p:cNvSpPr>
          <p:nvPr/>
        </p:nvSpPr>
        <p:spPr bwMode="auto">
          <a:xfrm>
            <a:off x="566738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941168"/>
            <a:ext cx="2426303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72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Lições Aprendidas - Projeto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328591"/>
          </a:xfrm>
        </p:spPr>
        <p:txBody>
          <a:bodyPr>
            <a:normAutofit/>
          </a:bodyPr>
          <a:lstStyle/>
          <a:p>
            <a:pPr marL="180975" indent="-180975">
              <a:spcBef>
                <a:spcPts val="1800"/>
              </a:spcBef>
            </a:pPr>
            <a:r>
              <a:rPr lang="pt-BR" sz="2000" i="1" dirty="0" smtClean="0"/>
              <a:t>Apoio Executivo (Coordenador, Diretor do Departamento e dos Centros): muitas vezes o ganho não é operacional, é estratégico, para Governança;</a:t>
            </a:r>
          </a:p>
          <a:p>
            <a:pPr marL="180975" indent="-180975">
              <a:spcBef>
                <a:spcPts val="1800"/>
              </a:spcBef>
            </a:pPr>
            <a:r>
              <a:rPr lang="pt-BR" sz="2000" i="1" dirty="0" smtClean="0"/>
              <a:t>Priorização </a:t>
            </a:r>
            <a:r>
              <a:rPr lang="pt-BR" sz="2000" i="1" dirty="0"/>
              <a:t>das </a:t>
            </a:r>
            <a:r>
              <a:rPr lang="pt-BR" sz="2000" i="1" dirty="0" smtClean="0"/>
              <a:t>melhorias com base em direcionamento estratégico;</a:t>
            </a:r>
            <a:endParaRPr lang="pt-BR" sz="2000" i="1" dirty="0"/>
          </a:p>
          <a:p>
            <a:pPr marL="180975" indent="-180975">
              <a:spcBef>
                <a:spcPts val="1800"/>
              </a:spcBef>
            </a:pPr>
            <a:r>
              <a:rPr lang="pt-BR" sz="2000" i="1" dirty="0" smtClean="0"/>
              <a:t>Necessário ter os papéis de </a:t>
            </a:r>
            <a:r>
              <a:rPr lang="pt-BR" sz="2000" i="1" dirty="0"/>
              <a:t>Gerente e Analista </a:t>
            </a:r>
            <a:r>
              <a:rPr lang="pt-BR" sz="2000" i="1" dirty="0" smtClean="0"/>
              <a:t>nomeados logo no início da onda;</a:t>
            </a:r>
          </a:p>
          <a:p>
            <a:pPr marL="180975" indent="-180975">
              <a:spcBef>
                <a:spcPts val="1800"/>
              </a:spcBef>
            </a:pPr>
            <a:r>
              <a:rPr lang="pt-BR" sz="2000" i="1" dirty="0" smtClean="0"/>
              <a:t>Definições e decisões pelo </a:t>
            </a:r>
            <a:r>
              <a:rPr lang="pt-BR" sz="2000" i="1" dirty="0"/>
              <a:t>Gerente </a:t>
            </a:r>
            <a:r>
              <a:rPr lang="pt-BR" sz="2000" i="1" dirty="0" smtClean="0"/>
              <a:t>e Analista </a:t>
            </a:r>
            <a:r>
              <a:rPr lang="pt-BR" sz="2000" i="1" dirty="0"/>
              <a:t>do </a:t>
            </a:r>
            <a:r>
              <a:rPr lang="pt-BR" sz="2000" i="1" dirty="0" smtClean="0"/>
              <a:t>processo – aceitação;</a:t>
            </a:r>
          </a:p>
          <a:p>
            <a:pPr marL="361950" indent="-180975">
              <a:spcBef>
                <a:spcPts val="1800"/>
              </a:spcBef>
            </a:pPr>
            <a:r>
              <a:rPr lang="pt-BR" sz="2000" i="1" dirty="0"/>
              <a:t>Melhorar é mais difícil que implantar!</a:t>
            </a:r>
          </a:p>
          <a:p>
            <a:pPr marL="180975" indent="-180975">
              <a:spcBef>
                <a:spcPts val="1800"/>
              </a:spcBef>
            </a:pPr>
            <a:endParaRPr lang="pt-BR" sz="2000" i="1" dirty="0" smtClean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328591"/>
          </a:xfrm>
        </p:spPr>
        <p:txBody>
          <a:bodyPr>
            <a:normAutofit/>
          </a:bodyPr>
          <a:lstStyle/>
          <a:p>
            <a:pPr marL="180975" indent="-180975">
              <a:spcBef>
                <a:spcPts val="1800"/>
              </a:spcBef>
            </a:pPr>
            <a:r>
              <a:rPr lang="pt-BR" sz="2000" i="1" dirty="0" smtClean="0"/>
              <a:t>Prazo </a:t>
            </a:r>
            <a:r>
              <a:rPr lang="pt-BR" sz="2000" i="1" dirty="0"/>
              <a:t>de implantação: +- 12 meses por onda (1 a 2 processos</a:t>
            </a:r>
            <a:r>
              <a:rPr lang="pt-BR" sz="2000" i="1" dirty="0" smtClean="0"/>
              <a:t>);</a:t>
            </a:r>
            <a:endParaRPr lang="pt-BR" sz="2000" i="1" dirty="0"/>
          </a:p>
          <a:p>
            <a:pPr marL="180975" indent="-180975">
              <a:spcBef>
                <a:spcPts val="1800"/>
              </a:spcBef>
            </a:pPr>
            <a:r>
              <a:rPr lang="pt-BR" sz="2000" i="1" dirty="0" smtClean="0"/>
              <a:t>Relatórios/indicadores: dificuldade de definição pelos Gerentes e de implementação na ferramenta</a:t>
            </a:r>
          </a:p>
          <a:p>
            <a:pPr marL="180975" indent="-180975">
              <a:spcBef>
                <a:spcPts val="1800"/>
              </a:spcBef>
            </a:pPr>
            <a:r>
              <a:rPr lang="pt-BR" sz="2000" i="1" dirty="0" smtClean="0"/>
              <a:t>Pagamentos </a:t>
            </a:r>
            <a:r>
              <a:rPr lang="pt-BR" sz="2000" i="1" dirty="0"/>
              <a:t>atrelados à entregas de </a:t>
            </a:r>
            <a:r>
              <a:rPr lang="pt-BR" sz="2000" i="1" dirty="0" smtClean="0"/>
              <a:t>valor;</a:t>
            </a:r>
          </a:p>
          <a:p>
            <a:pPr marL="180975" indent="-180975">
              <a:spcBef>
                <a:spcPts val="1800"/>
              </a:spcBef>
            </a:pPr>
            <a:r>
              <a:rPr lang="pt-BR" sz="2000" i="1" dirty="0" smtClean="0"/>
              <a:t>Pagamentos </a:t>
            </a:r>
            <a:r>
              <a:rPr lang="pt-BR" sz="2000" i="1" dirty="0"/>
              <a:t>de </a:t>
            </a:r>
            <a:r>
              <a:rPr lang="pt-BR" sz="2000" i="1" dirty="0" smtClean="0"/>
              <a:t>ferramentas </a:t>
            </a:r>
            <a:r>
              <a:rPr lang="pt-BR" sz="2000" i="1" dirty="0"/>
              <a:t>somente com a instalação e disponibilização para </a:t>
            </a:r>
            <a:r>
              <a:rPr lang="pt-BR" sz="2000" i="1" dirty="0" smtClean="0"/>
              <a:t>uso: garantia e apoio do                     	 fornecedor.</a:t>
            </a:r>
            <a:endParaRPr lang="pt-BR" sz="2000" i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29a Reunião da COGEF</a:t>
            </a:r>
            <a:endParaRPr lang="pt-BR"/>
          </a:p>
        </p:txBody>
      </p:sp>
      <p:pic>
        <p:nvPicPr>
          <p:cNvPr id="3074" name="Picture 2" descr="Image result for lições aprendidas em projet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74020"/>
            <a:ext cx="2233478" cy="1713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3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lições aprendi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003" y="4725144"/>
            <a:ext cx="2371445" cy="162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Lições Aprendidas - Operação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80975" indent="-180975">
              <a:spcBef>
                <a:spcPts val="1800"/>
              </a:spcBef>
            </a:pPr>
            <a:r>
              <a:rPr lang="pt-BR" sz="2400" i="1" dirty="0"/>
              <a:t>Publicação de </a:t>
            </a:r>
            <a:r>
              <a:rPr lang="pt-BR" sz="2400" i="1" dirty="0" smtClean="0"/>
              <a:t>Portaria: </a:t>
            </a:r>
            <a:r>
              <a:rPr lang="pt-BR" sz="2400" i="1" dirty="0"/>
              <a:t>formalização dos processos, papéis e responsabilidades e principais regras;</a:t>
            </a:r>
          </a:p>
          <a:p>
            <a:pPr marL="180975" indent="-180975">
              <a:spcBef>
                <a:spcPts val="1800"/>
              </a:spcBef>
            </a:pPr>
            <a:r>
              <a:rPr lang="pt-BR" sz="2400" i="1" dirty="0"/>
              <a:t>Disponibilidade de recursos para </a:t>
            </a:r>
            <a:r>
              <a:rPr lang="pt-BR" sz="2400" i="1" dirty="0" smtClean="0"/>
              <a:t>operação: </a:t>
            </a:r>
            <a:r>
              <a:rPr lang="pt-BR" sz="2400" i="1" dirty="0"/>
              <a:t>Gerente e Analista do processo</a:t>
            </a:r>
          </a:p>
          <a:p>
            <a:pPr marL="180975" indent="-180975">
              <a:spcBef>
                <a:spcPts val="1800"/>
              </a:spcBef>
            </a:pPr>
            <a:r>
              <a:rPr lang="pt-BR" sz="2400" i="1" dirty="0" smtClean="0"/>
              <a:t>Treinamento, sempre! Cursos oficiais e reciclagem;</a:t>
            </a:r>
          </a:p>
          <a:p>
            <a:pPr marL="180975" indent="-180975">
              <a:spcBef>
                <a:spcPts val="1800"/>
              </a:spcBef>
            </a:pPr>
            <a:r>
              <a:rPr lang="pt-BR" sz="2400" i="1" dirty="0" smtClean="0"/>
              <a:t>Escritório </a:t>
            </a:r>
            <a:r>
              <a:rPr lang="pt-BR" sz="2400" i="1" dirty="0"/>
              <a:t>de </a:t>
            </a:r>
            <a:r>
              <a:rPr lang="pt-BR" sz="2400" i="1" dirty="0" smtClean="0"/>
              <a:t>Processos: </a:t>
            </a:r>
            <a:r>
              <a:rPr lang="pt-BR" sz="2400" i="1" dirty="0"/>
              <a:t>apoio nas interfaces entre processos e melhoria contínua</a:t>
            </a:r>
            <a:r>
              <a:rPr lang="pt-BR" sz="2400" i="1" dirty="0" smtClean="0"/>
              <a:t>;</a:t>
            </a:r>
          </a:p>
          <a:p>
            <a:pPr marL="180975" indent="-180975">
              <a:spcBef>
                <a:spcPts val="1800"/>
              </a:spcBef>
            </a:pPr>
            <a:r>
              <a:rPr lang="pt-BR" sz="2400" i="1" dirty="0"/>
              <a:t>Dificuldade de </a:t>
            </a:r>
            <a:r>
              <a:rPr lang="pt-BR" sz="2400" i="1" dirty="0" smtClean="0"/>
              <a:t>gestão (foco no operacional): impacto na evolução da maturidade</a:t>
            </a:r>
            <a:endParaRPr lang="pt-BR" sz="2400" i="1" dirty="0"/>
          </a:p>
          <a:p>
            <a:pPr marL="180975" indent="-180975">
              <a:spcBef>
                <a:spcPts val="1800"/>
              </a:spcBef>
            </a:pPr>
            <a:r>
              <a:rPr lang="pt-BR" sz="2400" i="1" dirty="0" smtClean="0"/>
              <a:t>Acompanhamento Executivo: mantém o                  direcionamento e a visão</a:t>
            </a:r>
            <a:endParaRPr lang="pt-BR" sz="2400" i="1" dirty="0"/>
          </a:p>
          <a:p>
            <a:pPr>
              <a:spcBef>
                <a:spcPts val="1200"/>
              </a:spcBef>
            </a:pPr>
            <a:endParaRPr lang="pt-BR" sz="2400" i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29a Reunião da COGEF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211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087831"/>
            <a:ext cx="2121302" cy="143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Alguns Resultados Práticos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3008" y="1052736"/>
            <a:ext cx="4038600" cy="5040560"/>
          </a:xfrm>
        </p:spPr>
        <p:txBody>
          <a:bodyPr>
            <a:noAutofit/>
          </a:bodyPr>
          <a:lstStyle/>
          <a:p>
            <a:pPr marL="180975" indent="-180975"/>
            <a:r>
              <a:rPr lang="pt-BR" altLang="pt-BR" sz="1600" i="1" dirty="0" smtClean="0"/>
              <a:t>Projetos iniciam com reuniões de Desenho </a:t>
            </a:r>
            <a:r>
              <a:rPr lang="pt-BR" altLang="pt-BR" sz="1600" i="1" dirty="0"/>
              <a:t>de </a:t>
            </a:r>
            <a:r>
              <a:rPr lang="pt-BR" altLang="pt-BR" sz="1600" i="1" dirty="0" smtClean="0"/>
              <a:t>Serviço, permitindo:</a:t>
            </a:r>
          </a:p>
          <a:p>
            <a:pPr marL="446088" lvl="1" indent="-265113"/>
            <a:r>
              <a:rPr lang="pt-BR" altLang="pt-BR" sz="1600" i="1" dirty="0" smtClean="0"/>
              <a:t>definição conjunta da solução (negócio, desenvolvimento, infraestrutura);</a:t>
            </a:r>
          </a:p>
          <a:p>
            <a:pPr marL="446088" lvl="1" indent="-265113"/>
            <a:r>
              <a:rPr lang="pt-BR" altLang="pt-BR" sz="1600" i="1" dirty="0" smtClean="0"/>
              <a:t>garantia</a:t>
            </a:r>
            <a:r>
              <a:rPr lang="pt-BR" altLang="pt-BR" sz="1600" i="1" dirty="0" smtClean="0">
                <a:solidFill>
                  <a:srgbClr val="C00000"/>
                </a:solidFill>
              </a:rPr>
              <a:t> </a:t>
            </a:r>
            <a:r>
              <a:rPr lang="pt-BR" altLang="pt-BR" sz="1600" i="1" dirty="0" smtClean="0"/>
              <a:t>de utilização dos padrões de arquitetura e segurança;</a:t>
            </a:r>
          </a:p>
          <a:p>
            <a:pPr marL="446088" lvl="1" indent="-265113"/>
            <a:r>
              <a:rPr lang="pt-BR" altLang="pt-BR" sz="1600" i="1" dirty="0" smtClean="0"/>
              <a:t>construção de forma a atender requisitos não funcionais.</a:t>
            </a:r>
          </a:p>
          <a:p>
            <a:pPr marL="180975" indent="-180975">
              <a:spcBef>
                <a:spcPts val="1200"/>
              </a:spcBef>
            </a:pPr>
            <a:r>
              <a:rPr lang="pt-BR" altLang="pt-BR" sz="1600" i="1" dirty="0"/>
              <a:t>Infraestrutura mapeada </a:t>
            </a:r>
            <a:r>
              <a:rPr lang="pt-BR" altLang="pt-BR" sz="1600" i="1" dirty="0" smtClean="0"/>
              <a:t>- BDGC: componentes e relacionamentos (BMC ADDM Discovery);</a:t>
            </a:r>
          </a:p>
          <a:p>
            <a:pPr marL="180975" indent="-180975">
              <a:spcBef>
                <a:spcPts val="1200"/>
              </a:spcBef>
            </a:pPr>
            <a:r>
              <a:rPr lang="pt-BR" altLang="pt-BR" sz="1600" i="1" dirty="0" smtClean="0"/>
              <a:t>Auditoria de mudanças realizadas sem passar pelo processo de GMUD (BMC </a:t>
            </a:r>
            <a:r>
              <a:rPr lang="pt-BR" altLang="pt-BR" sz="1600" i="1" dirty="0" err="1" smtClean="0"/>
              <a:t>Drift</a:t>
            </a:r>
            <a:r>
              <a:rPr lang="pt-BR" altLang="pt-BR" sz="1600" i="1" dirty="0" smtClean="0"/>
              <a:t>);</a:t>
            </a:r>
            <a:endParaRPr lang="pt-BR" altLang="pt-BR" sz="1600" i="1" dirty="0"/>
          </a:p>
          <a:p>
            <a:pPr marL="180975" indent="-180975">
              <a:spcBef>
                <a:spcPts val="1200"/>
              </a:spcBef>
            </a:pPr>
            <a:r>
              <a:rPr lang="pt-BR" altLang="pt-BR" sz="1600" i="1" dirty="0" smtClean="0"/>
              <a:t>Evolução na Visão de Serviço (x Visão de tecnologia);</a:t>
            </a:r>
          </a:p>
          <a:p>
            <a:pPr marL="180975" indent="-180975">
              <a:spcBef>
                <a:spcPts val="1800"/>
              </a:spcBef>
            </a:pPr>
            <a:endParaRPr lang="pt-BR" altLang="pt-BR" sz="1600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4644008" y="1052736"/>
            <a:ext cx="4038600" cy="5040560"/>
          </a:xfrm>
        </p:spPr>
        <p:txBody>
          <a:bodyPr>
            <a:noAutofit/>
          </a:bodyPr>
          <a:lstStyle/>
          <a:p>
            <a:pPr marL="180975" indent="-180975">
              <a:spcBef>
                <a:spcPts val="1200"/>
              </a:spcBef>
            </a:pPr>
            <a:r>
              <a:rPr lang="pt-BR" altLang="pt-BR" sz="1600" i="1" dirty="0"/>
              <a:t>Serviços mapeados (evoluindo para) Serviços configurados: ferramenta para análise de impacto;</a:t>
            </a:r>
          </a:p>
          <a:p>
            <a:pPr marL="180975" indent="-180975">
              <a:spcBef>
                <a:spcPts val="1200"/>
              </a:spcBef>
            </a:pPr>
            <a:r>
              <a:rPr lang="pt-BR" altLang="pt-BR" sz="1600" i="1" dirty="0" smtClean="0"/>
              <a:t>Controle </a:t>
            </a:r>
            <a:r>
              <a:rPr lang="pt-BR" altLang="pt-BR" sz="1600" i="1" dirty="0"/>
              <a:t>das alterações no ambiente – redução de indisponibilidades;</a:t>
            </a:r>
          </a:p>
          <a:p>
            <a:pPr marL="180975" indent="-180975">
              <a:spcBef>
                <a:spcPts val="1200"/>
              </a:spcBef>
            </a:pPr>
            <a:r>
              <a:rPr lang="pt-BR" altLang="pt-BR" sz="1600" i="1" dirty="0"/>
              <a:t>Incidente Grave – situações críticas são tratadas e comunicadas de forma diferenciada e resolvidas com maior foco e em menor tempo;</a:t>
            </a:r>
          </a:p>
          <a:p>
            <a:pPr marL="180975" indent="-180975">
              <a:spcBef>
                <a:spcPts val="1200"/>
              </a:spcBef>
            </a:pPr>
            <a:r>
              <a:rPr lang="pt-BR" altLang="pt-BR" sz="1600" i="1" dirty="0"/>
              <a:t>Visibilidade Hierárquica de todos os chamados não atendidos no prazo;</a:t>
            </a:r>
          </a:p>
          <a:p>
            <a:pPr marL="180975" indent="-180975">
              <a:spcBef>
                <a:spcPts val="1200"/>
              </a:spcBef>
            </a:pPr>
            <a:r>
              <a:rPr lang="pt-BR" altLang="pt-BR" sz="1600" i="1" dirty="0"/>
              <a:t>Ferramenta web para usuários da Central de Serviços de TI – mais amigável e com mais opções (BMC SRM);</a:t>
            </a:r>
          </a:p>
          <a:p>
            <a:pPr marL="180975" indent="-180975">
              <a:spcBef>
                <a:spcPts val="1200"/>
              </a:spcBef>
            </a:pPr>
            <a:r>
              <a:rPr lang="pt-BR" altLang="pt-BR" sz="1600" i="1" dirty="0"/>
              <a:t>BI - Ferramenta para extração de relatórios (BMC </a:t>
            </a:r>
            <a:r>
              <a:rPr lang="pt-BR" altLang="pt-BR" sz="1600" i="1" dirty="0" err="1"/>
              <a:t>Analytics</a:t>
            </a:r>
            <a:r>
              <a:rPr lang="pt-BR" altLang="pt-BR" sz="1600" i="1" dirty="0"/>
              <a:t>).</a:t>
            </a:r>
            <a:endParaRPr lang="pt-BR" sz="1600" i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29a Reunião da COGEF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470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sign padrão">
  <a:themeElements>
    <a:clrScheme name="1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ar design">
  <a:themeElements>
    <a:clrScheme name="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ar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037AE54F990BB4393F7FD6E5D08BCC8" ma:contentTypeVersion="0" ma:contentTypeDescription="Crie um novo documento." ma:contentTypeScope="" ma:versionID="1ff54aca6c7918f42fbfca1abfdac82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e078010f886becc52d8153076464ff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B3764B-8461-46A3-868B-127B6D6C07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02B7AD-9C70-4C05-9AA2-F11F69759050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983325BA-F4E2-401A-B6C1-029BA1A5F6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14E5ACF5-22FA-47AD-8D2F-BEA608FC47F2}">
  <ds:schemaRefs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10177</TotalTime>
  <Words>1638</Words>
  <Application>Microsoft Office PowerPoint</Application>
  <PresentationFormat>Apresentação na tela (4:3)</PresentationFormat>
  <Paragraphs>241</Paragraphs>
  <Slides>10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1_Design padrão</vt:lpstr>
      <vt:lpstr>Personalizar design</vt:lpstr>
      <vt:lpstr>1_Office Theme</vt:lpstr>
      <vt:lpstr>SECRETARIA DA FAZENDA  DO ESTADO DE SÃO PAULO     Gerenciamento de Serviços de TI - Evolução, Lições Aprendidas e Resultados Práticos -</vt:lpstr>
      <vt:lpstr>Histórico</vt:lpstr>
      <vt:lpstr>Projeto Revisão/Implementação (ITIL V3)</vt:lpstr>
      <vt:lpstr>Projeto Revisão/Implementação (ITIL V3)</vt:lpstr>
      <vt:lpstr>Estrutura da Onda / Método de Trabalho</vt:lpstr>
      <vt:lpstr>Dificuldades Enfrentadas</vt:lpstr>
      <vt:lpstr>Lições Aprendidas - Projeto</vt:lpstr>
      <vt:lpstr>Lições Aprendidas - Operação</vt:lpstr>
      <vt:lpstr>Alguns Resultados Práticos</vt:lpstr>
      <vt:lpstr>Apresentação do PowerPoint</vt:lpstr>
    </vt:vector>
  </TitlesOfParts>
  <Company>Secretaria da Fazenda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de Gerência de Mudanças CDS</dc:title>
  <dc:creator>Maurício</dc:creator>
  <cp:lastModifiedBy>Andréa Santos Segreto</cp:lastModifiedBy>
  <cp:revision>323</cp:revision>
  <dcterms:created xsi:type="dcterms:W3CDTF">2011-01-26T16:20:29Z</dcterms:created>
  <dcterms:modified xsi:type="dcterms:W3CDTF">2015-12-01T16:53:56Z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Documento</vt:lpwstr>
  </property>
  <property fmtid="{D5CDD505-2E9C-101B-9397-08002B2CF9AE}" pid="3" name="PublishingExpirationDate">
    <vt:lpwstr/>
  </property>
  <property fmtid="{D5CDD505-2E9C-101B-9397-08002B2CF9AE}" pid="4" name="PublishingStartDate">
    <vt:lpwstr/>
  </property>
</Properties>
</file>