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7"/>
  </p:notesMasterIdLst>
  <p:handoutMasterIdLst>
    <p:handoutMasterId r:id="rId18"/>
  </p:handoutMasterIdLst>
  <p:sldIdLst>
    <p:sldId id="461" r:id="rId2"/>
    <p:sldId id="477" r:id="rId3"/>
    <p:sldId id="534" r:id="rId4"/>
    <p:sldId id="527" r:id="rId5"/>
    <p:sldId id="528" r:id="rId6"/>
    <p:sldId id="529" r:id="rId7"/>
    <p:sldId id="530" r:id="rId8"/>
    <p:sldId id="531" r:id="rId9"/>
    <p:sldId id="532" r:id="rId10"/>
    <p:sldId id="533" r:id="rId11"/>
    <p:sldId id="535" r:id="rId12"/>
    <p:sldId id="536" r:id="rId13"/>
    <p:sldId id="537" r:id="rId14"/>
    <p:sldId id="538" r:id="rId15"/>
    <p:sldId id="479" r:id="rId16"/>
  </p:sldIdLst>
  <p:sldSz cx="25923875" cy="17281525"/>
  <p:notesSz cx="6662738" cy="9926638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59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1pPr>
    <a:lvl2pPr marL="457113" algn="ctr" rtl="0" fontAlgn="base">
      <a:spcBef>
        <a:spcPct val="0"/>
      </a:spcBef>
      <a:spcAft>
        <a:spcPct val="0"/>
      </a:spcAft>
      <a:defRPr sz="59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2pPr>
    <a:lvl3pPr marL="914225" algn="ctr" rtl="0" fontAlgn="base">
      <a:spcBef>
        <a:spcPct val="0"/>
      </a:spcBef>
      <a:spcAft>
        <a:spcPct val="0"/>
      </a:spcAft>
      <a:defRPr sz="59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3pPr>
    <a:lvl4pPr marL="1371338" algn="ctr" rtl="0" fontAlgn="base">
      <a:spcBef>
        <a:spcPct val="0"/>
      </a:spcBef>
      <a:spcAft>
        <a:spcPct val="0"/>
      </a:spcAft>
      <a:defRPr sz="59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4pPr>
    <a:lvl5pPr marL="1828454" algn="ctr" rtl="0" fontAlgn="base">
      <a:spcBef>
        <a:spcPct val="0"/>
      </a:spcBef>
      <a:spcAft>
        <a:spcPct val="0"/>
      </a:spcAft>
      <a:defRPr sz="59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5pPr>
    <a:lvl6pPr marL="2285566" algn="l" defTabSz="914225" rtl="0" eaLnBrk="1" latinLnBrk="0" hangingPunct="1">
      <a:defRPr sz="59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6pPr>
    <a:lvl7pPr marL="2742679" algn="l" defTabSz="914225" rtl="0" eaLnBrk="1" latinLnBrk="0" hangingPunct="1">
      <a:defRPr sz="59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7pPr>
    <a:lvl8pPr marL="3199792" algn="l" defTabSz="914225" rtl="0" eaLnBrk="1" latinLnBrk="0" hangingPunct="1">
      <a:defRPr sz="59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8pPr>
    <a:lvl9pPr marL="3656904" algn="l" defTabSz="914225" rtl="0" eaLnBrk="1" latinLnBrk="0" hangingPunct="1">
      <a:defRPr sz="59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AAB56B0E-828F-43FD-8520-8C4A5B3C8B8C}">
          <p14:sldIdLst>
            <p14:sldId id="461"/>
            <p14:sldId id="477"/>
          </p14:sldIdLst>
        </p14:section>
        <p14:section name="Seção Corpo da Apresentação" id="{52CE5F2D-6790-4AFD-8AE1-1032BB09BDC8}">
          <p14:sldIdLst>
            <p14:sldId id="534"/>
            <p14:sldId id="527"/>
            <p14:sldId id="528"/>
            <p14:sldId id="529"/>
            <p14:sldId id="530"/>
            <p14:sldId id="531"/>
            <p14:sldId id="532"/>
            <p14:sldId id="533"/>
            <p14:sldId id="535"/>
            <p14:sldId id="536"/>
            <p14:sldId id="537"/>
            <p14:sldId id="538"/>
          </p14:sldIdLst>
        </p14:section>
        <p14:section name="Seção Final" id="{3023ABDC-6F6A-4BCF-837A-63F8706F2251}">
          <p14:sldIdLst>
            <p14:sldId id="4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100"/>
    <a:srgbClr val="EAA700"/>
    <a:srgbClr val="E2AC00"/>
    <a:srgbClr val="969696"/>
    <a:srgbClr val="A50021"/>
    <a:srgbClr val="4D4D4D"/>
    <a:srgbClr val="77777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 autoAdjust="0"/>
    <p:restoredTop sz="87265" autoAdjust="0"/>
  </p:normalViewPr>
  <p:slideViewPr>
    <p:cSldViewPr showGuides="1">
      <p:cViewPr>
        <p:scale>
          <a:sx n="25" d="100"/>
          <a:sy n="25" d="100"/>
        </p:scale>
        <p:origin x="-1638" y="-456"/>
      </p:cViewPr>
      <p:guideLst>
        <p:guide orient="horz" pos="5443"/>
        <p:guide pos="8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E24A4-6338-4432-8817-CDFC7A2D7B36}" type="doc">
      <dgm:prSet loTypeId="urn:microsoft.com/office/officeart/2005/8/layout/gear1" loCatId="process" qsTypeId="urn:microsoft.com/office/officeart/2005/8/quickstyle/3d1" qsCatId="3D" csTypeId="urn:microsoft.com/office/officeart/2005/8/colors/colorful2" csCatId="colorful" phldr="1"/>
      <dgm:spPr/>
    </dgm:pt>
    <dgm:pt modelId="{CF633A3E-FCF9-4CF6-930F-8CD0A46B7AA4}">
      <dgm:prSet phldrT="[Texto]" custT="1"/>
      <dgm:spPr/>
      <dgm:t>
        <a:bodyPr/>
        <a:lstStyle/>
        <a:p>
          <a:r>
            <a:rPr lang="pt-BR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Programa Anual de Capacitação</a:t>
          </a:r>
          <a:endParaRPr lang="pt-BR" sz="5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EC11A-7942-48B2-870A-F7CC37411DDC}" type="parTrans" cxnId="{43F1D531-EF49-496E-92FD-40AB19EA482B}">
      <dgm:prSet/>
      <dgm:spPr/>
      <dgm:t>
        <a:bodyPr/>
        <a:lstStyle/>
        <a:p>
          <a:endParaRPr lang="pt-BR"/>
        </a:p>
      </dgm:t>
    </dgm:pt>
    <dgm:pt modelId="{5F727905-9EB0-4E1E-B45D-0C7EC3343B93}" type="sibTrans" cxnId="{43F1D531-EF49-496E-92FD-40AB19EA482B}">
      <dgm:prSet/>
      <dgm:spPr/>
      <dgm:t>
        <a:bodyPr/>
        <a:lstStyle/>
        <a:p>
          <a:endParaRPr lang="pt-BR"/>
        </a:p>
      </dgm:t>
    </dgm:pt>
    <dgm:pt modelId="{51A2114F-C532-4238-834E-266ACAB4D876}">
      <dgm:prSet phldrT="[Texto]" custT="1"/>
      <dgm:spPr/>
      <dgm:t>
        <a:bodyPr/>
        <a:lstStyle/>
        <a:p>
          <a:r>
            <a:rPr lang="pt-BR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Eventos Externos</a:t>
          </a:r>
          <a:endParaRPr lang="pt-BR" sz="3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85326A-866C-4769-9032-93E8B9059E43}" type="parTrans" cxnId="{8C55BDE2-5FB7-429B-B768-DE873CB2D2E7}">
      <dgm:prSet/>
      <dgm:spPr/>
      <dgm:t>
        <a:bodyPr/>
        <a:lstStyle/>
        <a:p>
          <a:endParaRPr lang="pt-BR"/>
        </a:p>
      </dgm:t>
    </dgm:pt>
    <dgm:pt modelId="{C40C06E3-6256-414C-B1AB-A106D6042DD2}" type="sibTrans" cxnId="{8C55BDE2-5FB7-429B-B768-DE873CB2D2E7}">
      <dgm:prSet/>
      <dgm:spPr/>
      <dgm:t>
        <a:bodyPr/>
        <a:lstStyle/>
        <a:p>
          <a:endParaRPr lang="pt-BR"/>
        </a:p>
      </dgm:t>
    </dgm:pt>
    <dgm:pt modelId="{FA66C61B-6679-4346-A772-11863F8B3A3A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Pós-Graduação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C308FF-0B5E-4630-BBBD-C1A5806B6CD8}" type="parTrans" cxnId="{86DBEC57-1DFC-49FC-BC2D-62F4977DE929}">
      <dgm:prSet/>
      <dgm:spPr/>
      <dgm:t>
        <a:bodyPr/>
        <a:lstStyle/>
        <a:p>
          <a:endParaRPr lang="pt-BR"/>
        </a:p>
      </dgm:t>
    </dgm:pt>
    <dgm:pt modelId="{14DE471F-3193-4083-B093-E435A01233CC}" type="sibTrans" cxnId="{86DBEC57-1DFC-49FC-BC2D-62F4977DE929}">
      <dgm:prSet/>
      <dgm:spPr/>
      <dgm:t>
        <a:bodyPr/>
        <a:lstStyle/>
        <a:p>
          <a:endParaRPr lang="pt-BR"/>
        </a:p>
      </dgm:t>
    </dgm:pt>
    <dgm:pt modelId="{DB895F57-92C2-45EE-8E17-1D22EF1BF351}" type="pres">
      <dgm:prSet presAssocID="{555E24A4-6338-4432-8817-CDFC7A2D7B3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F4935DF-94B8-4677-AC12-9CBB59337F63}" type="pres">
      <dgm:prSet presAssocID="{CF633A3E-FCF9-4CF6-930F-8CD0A46B7AA4}" presName="gear1" presStyleLbl="node1" presStyleIdx="0" presStyleCnt="3" custLinFactNeighborX="9097" custLinFactNeighborY="69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29914-7D84-4CED-AFBA-853013CF8B93}" type="pres">
      <dgm:prSet presAssocID="{CF633A3E-FCF9-4CF6-930F-8CD0A46B7AA4}" presName="gear1srcNode" presStyleLbl="node1" presStyleIdx="0" presStyleCnt="3"/>
      <dgm:spPr/>
      <dgm:t>
        <a:bodyPr/>
        <a:lstStyle/>
        <a:p>
          <a:endParaRPr lang="pt-BR"/>
        </a:p>
      </dgm:t>
    </dgm:pt>
    <dgm:pt modelId="{DA50E19A-833E-4C23-8DEE-9ACB092C8693}" type="pres">
      <dgm:prSet presAssocID="{CF633A3E-FCF9-4CF6-930F-8CD0A46B7AA4}" presName="gear1dstNode" presStyleLbl="node1" presStyleIdx="0" presStyleCnt="3"/>
      <dgm:spPr/>
      <dgm:t>
        <a:bodyPr/>
        <a:lstStyle/>
        <a:p>
          <a:endParaRPr lang="pt-BR"/>
        </a:p>
      </dgm:t>
    </dgm:pt>
    <dgm:pt modelId="{3470B653-8C21-4F98-B26D-909B2FFF3EFA}" type="pres">
      <dgm:prSet presAssocID="{51A2114F-C532-4238-834E-266ACAB4D876}" presName="gear2" presStyleLbl="node1" presStyleIdx="1" presStyleCnt="3" custLinFactNeighborX="195" custLinFactNeighborY="76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0ADFF4-ED4A-4831-8588-18956E83278F}" type="pres">
      <dgm:prSet presAssocID="{51A2114F-C532-4238-834E-266ACAB4D876}" presName="gear2srcNode" presStyleLbl="node1" presStyleIdx="1" presStyleCnt="3"/>
      <dgm:spPr/>
      <dgm:t>
        <a:bodyPr/>
        <a:lstStyle/>
        <a:p>
          <a:endParaRPr lang="pt-BR"/>
        </a:p>
      </dgm:t>
    </dgm:pt>
    <dgm:pt modelId="{7C4B88E2-67E3-4771-A091-40CCB569D54B}" type="pres">
      <dgm:prSet presAssocID="{51A2114F-C532-4238-834E-266ACAB4D876}" presName="gear2dstNode" presStyleLbl="node1" presStyleIdx="1" presStyleCnt="3"/>
      <dgm:spPr/>
      <dgm:t>
        <a:bodyPr/>
        <a:lstStyle/>
        <a:p>
          <a:endParaRPr lang="pt-BR"/>
        </a:p>
      </dgm:t>
    </dgm:pt>
    <dgm:pt modelId="{C0C7E248-A715-4EB6-B2C8-1CE9A1B9C0F1}" type="pres">
      <dgm:prSet presAssocID="{FA66C61B-6679-4346-A772-11863F8B3A3A}" presName="gear3" presStyleLbl="node1" presStyleIdx="2" presStyleCnt="3"/>
      <dgm:spPr/>
      <dgm:t>
        <a:bodyPr/>
        <a:lstStyle/>
        <a:p>
          <a:endParaRPr lang="pt-BR"/>
        </a:p>
      </dgm:t>
    </dgm:pt>
    <dgm:pt modelId="{646CFF7D-1C10-4B28-9172-B73529EB8BE1}" type="pres">
      <dgm:prSet presAssocID="{FA66C61B-6679-4346-A772-11863F8B3A3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423162-05C6-48E3-946B-95158C5EC7F4}" type="pres">
      <dgm:prSet presAssocID="{FA66C61B-6679-4346-A772-11863F8B3A3A}" presName="gear3srcNode" presStyleLbl="node1" presStyleIdx="2" presStyleCnt="3"/>
      <dgm:spPr/>
      <dgm:t>
        <a:bodyPr/>
        <a:lstStyle/>
        <a:p>
          <a:endParaRPr lang="pt-BR"/>
        </a:p>
      </dgm:t>
    </dgm:pt>
    <dgm:pt modelId="{0F15B306-835A-455C-90DE-2C6C65EAA8E8}" type="pres">
      <dgm:prSet presAssocID="{FA66C61B-6679-4346-A772-11863F8B3A3A}" presName="gear3dstNode" presStyleLbl="node1" presStyleIdx="2" presStyleCnt="3"/>
      <dgm:spPr/>
      <dgm:t>
        <a:bodyPr/>
        <a:lstStyle/>
        <a:p>
          <a:endParaRPr lang="pt-BR"/>
        </a:p>
      </dgm:t>
    </dgm:pt>
    <dgm:pt modelId="{12BB69A9-4999-4DBA-80BB-EF69EF6D8CB2}" type="pres">
      <dgm:prSet presAssocID="{5F727905-9EB0-4E1E-B45D-0C7EC3343B93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243236E7-A92B-4582-B4FB-43036A366BEE}" type="pres">
      <dgm:prSet presAssocID="{C40C06E3-6256-414C-B1AB-A106D6042DD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A93D1609-3D04-4A88-9A70-5B0CDD45120C}" type="pres">
      <dgm:prSet presAssocID="{14DE471F-3193-4083-B093-E435A01233CC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58EE5285-A20A-4B2C-AB57-F5BC61E48B98}" type="presOf" srcId="{14DE471F-3193-4083-B093-E435A01233CC}" destId="{A93D1609-3D04-4A88-9A70-5B0CDD45120C}" srcOrd="0" destOrd="0" presId="urn:microsoft.com/office/officeart/2005/8/layout/gear1"/>
    <dgm:cxn modelId="{FB18009A-1DE4-4339-A469-F04430E6E2C3}" type="presOf" srcId="{5F727905-9EB0-4E1E-B45D-0C7EC3343B93}" destId="{12BB69A9-4999-4DBA-80BB-EF69EF6D8CB2}" srcOrd="0" destOrd="0" presId="urn:microsoft.com/office/officeart/2005/8/layout/gear1"/>
    <dgm:cxn modelId="{0CD417A2-4C78-4E17-8206-A759F235D8A5}" type="presOf" srcId="{555E24A4-6338-4432-8817-CDFC7A2D7B36}" destId="{DB895F57-92C2-45EE-8E17-1D22EF1BF351}" srcOrd="0" destOrd="0" presId="urn:microsoft.com/office/officeart/2005/8/layout/gear1"/>
    <dgm:cxn modelId="{43F1D531-EF49-496E-92FD-40AB19EA482B}" srcId="{555E24A4-6338-4432-8817-CDFC7A2D7B36}" destId="{CF633A3E-FCF9-4CF6-930F-8CD0A46B7AA4}" srcOrd="0" destOrd="0" parTransId="{189EC11A-7942-48B2-870A-F7CC37411DDC}" sibTransId="{5F727905-9EB0-4E1E-B45D-0C7EC3343B93}"/>
    <dgm:cxn modelId="{C8D4BD95-F2C1-4481-AEEE-5B0204552BCA}" type="presOf" srcId="{CF633A3E-FCF9-4CF6-930F-8CD0A46B7AA4}" destId="{DA50E19A-833E-4C23-8DEE-9ACB092C8693}" srcOrd="2" destOrd="0" presId="urn:microsoft.com/office/officeart/2005/8/layout/gear1"/>
    <dgm:cxn modelId="{902908C4-7F0F-4D10-92F1-60A57CEB4648}" type="presOf" srcId="{C40C06E3-6256-414C-B1AB-A106D6042DD2}" destId="{243236E7-A92B-4582-B4FB-43036A366BEE}" srcOrd="0" destOrd="0" presId="urn:microsoft.com/office/officeart/2005/8/layout/gear1"/>
    <dgm:cxn modelId="{8C55BDE2-5FB7-429B-B768-DE873CB2D2E7}" srcId="{555E24A4-6338-4432-8817-CDFC7A2D7B36}" destId="{51A2114F-C532-4238-834E-266ACAB4D876}" srcOrd="1" destOrd="0" parTransId="{FC85326A-866C-4769-9032-93E8B9059E43}" sibTransId="{C40C06E3-6256-414C-B1AB-A106D6042DD2}"/>
    <dgm:cxn modelId="{0DC55AC6-C288-4803-9ADD-695BFBE5D3CC}" type="presOf" srcId="{FA66C61B-6679-4346-A772-11863F8B3A3A}" destId="{646CFF7D-1C10-4B28-9172-B73529EB8BE1}" srcOrd="1" destOrd="0" presId="urn:microsoft.com/office/officeart/2005/8/layout/gear1"/>
    <dgm:cxn modelId="{7AD7F946-62DC-4DE9-8306-73205C535FC9}" type="presOf" srcId="{51A2114F-C532-4238-834E-266ACAB4D876}" destId="{3470B653-8C21-4F98-B26D-909B2FFF3EFA}" srcOrd="0" destOrd="0" presId="urn:microsoft.com/office/officeart/2005/8/layout/gear1"/>
    <dgm:cxn modelId="{D454DD39-1D28-440A-81CB-55ECE4810330}" type="presOf" srcId="{CF633A3E-FCF9-4CF6-930F-8CD0A46B7AA4}" destId="{BC429914-7D84-4CED-AFBA-853013CF8B93}" srcOrd="1" destOrd="0" presId="urn:microsoft.com/office/officeart/2005/8/layout/gear1"/>
    <dgm:cxn modelId="{82C1F4D8-49CB-4E80-A6D1-AE66CF394254}" type="presOf" srcId="{51A2114F-C532-4238-834E-266ACAB4D876}" destId="{7C4B88E2-67E3-4771-A091-40CCB569D54B}" srcOrd="2" destOrd="0" presId="urn:microsoft.com/office/officeart/2005/8/layout/gear1"/>
    <dgm:cxn modelId="{5976D4FE-D3B7-4236-BE7D-B79A61C28914}" type="presOf" srcId="{FA66C61B-6679-4346-A772-11863F8B3A3A}" destId="{D4423162-05C6-48E3-946B-95158C5EC7F4}" srcOrd="2" destOrd="0" presId="urn:microsoft.com/office/officeart/2005/8/layout/gear1"/>
    <dgm:cxn modelId="{86DBEC57-1DFC-49FC-BC2D-62F4977DE929}" srcId="{555E24A4-6338-4432-8817-CDFC7A2D7B36}" destId="{FA66C61B-6679-4346-A772-11863F8B3A3A}" srcOrd="2" destOrd="0" parTransId="{FFC308FF-0B5E-4630-BBBD-C1A5806B6CD8}" sibTransId="{14DE471F-3193-4083-B093-E435A01233CC}"/>
    <dgm:cxn modelId="{5BBE99D7-BE03-46AA-9ACE-3DFE5F96DAB5}" type="presOf" srcId="{51A2114F-C532-4238-834E-266ACAB4D876}" destId="{8F0ADFF4-ED4A-4831-8588-18956E83278F}" srcOrd="1" destOrd="0" presId="urn:microsoft.com/office/officeart/2005/8/layout/gear1"/>
    <dgm:cxn modelId="{5136C930-ED2F-463C-BD3C-4C58DB75C5F7}" type="presOf" srcId="{FA66C61B-6679-4346-A772-11863F8B3A3A}" destId="{0F15B306-835A-455C-90DE-2C6C65EAA8E8}" srcOrd="3" destOrd="0" presId="urn:microsoft.com/office/officeart/2005/8/layout/gear1"/>
    <dgm:cxn modelId="{CEF3C574-DAD8-4A11-91A4-C86CFB035AA1}" type="presOf" srcId="{FA66C61B-6679-4346-A772-11863F8B3A3A}" destId="{C0C7E248-A715-4EB6-B2C8-1CE9A1B9C0F1}" srcOrd="0" destOrd="0" presId="urn:microsoft.com/office/officeart/2005/8/layout/gear1"/>
    <dgm:cxn modelId="{D149616A-9C83-4E29-B769-51041C92131D}" type="presOf" srcId="{CF633A3E-FCF9-4CF6-930F-8CD0A46B7AA4}" destId="{FF4935DF-94B8-4677-AC12-9CBB59337F63}" srcOrd="0" destOrd="0" presId="urn:microsoft.com/office/officeart/2005/8/layout/gear1"/>
    <dgm:cxn modelId="{C036FF20-1AD1-42ED-9149-3AF0F1DDDB94}" type="presParOf" srcId="{DB895F57-92C2-45EE-8E17-1D22EF1BF351}" destId="{FF4935DF-94B8-4677-AC12-9CBB59337F63}" srcOrd="0" destOrd="0" presId="urn:microsoft.com/office/officeart/2005/8/layout/gear1"/>
    <dgm:cxn modelId="{473AC712-A859-4DA2-AD26-4899AE5D27B9}" type="presParOf" srcId="{DB895F57-92C2-45EE-8E17-1D22EF1BF351}" destId="{BC429914-7D84-4CED-AFBA-853013CF8B93}" srcOrd="1" destOrd="0" presId="urn:microsoft.com/office/officeart/2005/8/layout/gear1"/>
    <dgm:cxn modelId="{49F387CC-57F0-4C0B-9B04-80AF2E239B0A}" type="presParOf" srcId="{DB895F57-92C2-45EE-8E17-1D22EF1BF351}" destId="{DA50E19A-833E-4C23-8DEE-9ACB092C8693}" srcOrd="2" destOrd="0" presId="urn:microsoft.com/office/officeart/2005/8/layout/gear1"/>
    <dgm:cxn modelId="{8AD513B0-20DF-43DC-ACFC-3CE7C82FFDDC}" type="presParOf" srcId="{DB895F57-92C2-45EE-8E17-1D22EF1BF351}" destId="{3470B653-8C21-4F98-B26D-909B2FFF3EFA}" srcOrd="3" destOrd="0" presId="urn:microsoft.com/office/officeart/2005/8/layout/gear1"/>
    <dgm:cxn modelId="{B684A44B-4F74-4261-9D38-19161A860B7C}" type="presParOf" srcId="{DB895F57-92C2-45EE-8E17-1D22EF1BF351}" destId="{8F0ADFF4-ED4A-4831-8588-18956E83278F}" srcOrd="4" destOrd="0" presId="urn:microsoft.com/office/officeart/2005/8/layout/gear1"/>
    <dgm:cxn modelId="{7D7F5683-01CE-4EE4-9AC7-896A50422480}" type="presParOf" srcId="{DB895F57-92C2-45EE-8E17-1D22EF1BF351}" destId="{7C4B88E2-67E3-4771-A091-40CCB569D54B}" srcOrd="5" destOrd="0" presId="urn:microsoft.com/office/officeart/2005/8/layout/gear1"/>
    <dgm:cxn modelId="{B60D0E24-2A85-4B84-BCF7-7CA0355A78AD}" type="presParOf" srcId="{DB895F57-92C2-45EE-8E17-1D22EF1BF351}" destId="{C0C7E248-A715-4EB6-B2C8-1CE9A1B9C0F1}" srcOrd="6" destOrd="0" presId="urn:microsoft.com/office/officeart/2005/8/layout/gear1"/>
    <dgm:cxn modelId="{2C0DDF5E-FA12-462C-A1CF-0E48411FAEED}" type="presParOf" srcId="{DB895F57-92C2-45EE-8E17-1D22EF1BF351}" destId="{646CFF7D-1C10-4B28-9172-B73529EB8BE1}" srcOrd="7" destOrd="0" presId="urn:microsoft.com/office/officeart/2005/8/layout/gear1"/>
    <dgm:cxn modelId="{5A2038FE-E6CF-4AED-A7C4-70FCB7EC91CE}" type="presParOf" srcId="{DB895F57-92C2-45EE-8E17-1D22EF1BF351}" destId="{D4423162-05C6-48E3-946B-95158C5EC7F4}" srcOrd="8" destOrd="0" presId="urn:microsoft.com/office/officeart/2005/8/layout/gear1"/>
    <dgm:cxn modelId="{B493D9F4-FF30-49CB-B672-984740868DA0}" type="presParOf" srcId="{DB895F57-92C2-45EE-8E17-1D22EF1BF351}" destId="{0F15B306-835A-455C-90DE-2C6C65EAA8E8}" srcOrd="9" destOrd="0" presId="urn:microsoft.com/office/officeart/2005/8/layout/gear1"/>
    <dgm:cxn modelId="{EE4DC208-F957-4CFF-B08E-0C6E3B04038C}" type="presParOf" srcId="{DB895F57-92C2-45EE-8E17-1D22EF1BF351}" destId="{12BB69A9-4999-4DBA-80BB-EF69EF6D8CB2}" srcOrd="10" destOrd="0" presId="urn:microsoft.com/office/officeart/2005/8/layout/gear1"/>
    <dgm:cxn modelId="{81D526EF-688E-49E1-95CF-1C6CDAB35E62}" type="presParOf" srcId="{DB895F57-92C2-45EE-8E17-1D22EF1BF351}" destId="{243236E7-A92B-4582-B4FB-43036A366BEE}" srcOrd="11" destOrd="0" presId="urn:microsoft.com/office/officeart/2005/8/layout/gear1"/>
    <dgm:cxn modelId="{8CA32E10-3E09-41C5-AAFD-A255C91C6EA5}" type="presParOf" srcId="{DB895F57-92C2-45EE-8E17-1D22EF1BF351}" destId="{A93D1609-3D04-4A88-9A70-5B0CDD45120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8784E5-2B85-4341-9AE6-213658FF8063}" type="doc">
      <dgm:prSet loTypeId="urn:microsoft.com/office/officeart/2005/8/layout/vProcess5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06A94E04-BB74-45B4-B8BF-E8A0C752E620}">
      <dgm:prSet phldrT="[Texto]" custT="1"/>
      <dgm:spPr/>
      <dgm:t>
        <a:bodyPr/>
        <a:lstStyle/>
        <a:p>
          <a:r>
            <a:rPr lang="pt-BR" sz="4800" b="1" smtClean="0"/>
            <a:t>MACROPROCESSOS</a:t>
          </a:r>
        </a:p>
        <a:p>
          <a:r>
            <a:rPr lang="pt-BR" sz="4800" b="1" smtClean="0"/>
            <a:t>Conjunto de processos que atendem os objetivos da SEFAZ</a:t>
          </a:r>
          <a:endParaRPr lang="pt-BR" sz="4800" b="1" dirty="0"/>
        </a:p>
      </dgm:t>
    </dgm:pt>
    <dgm:pt modelId="{81AD1E46-4EB4-4F94-B4C4-8DCB0141C42E}" type="parTrans" cxnId="{723DB442-7195-43D1-8D8B-3E15218CAC26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FEF4C0D1-ABAC-4419-8F4C-637B19675426}" type="sibTrans" cxnId="{723DB442-7195-43D1-8D8B-3E15218CAC26}">
      <dgm:prSet custT="1"/>
      <dgm:spPr/>
      <dgm:t>
        <a:bodyPr/>
        <a:lstStyle/>
        <a:p>
          <a:endParaRPr lang="pt-BR" sz="4400" b="1">
            <a:solidFill>
              <a:schemeClr val="tx1"/>
            </a:solidFill>
          </a:endParaRPr>
        </a:p>
      </dgm:t>
    </dgm:pt>
    <dgm:pt modelId="{E88777E4-D158-4B9E-8C8F-88ACFF7F22C9}">
      <dgm:prSet phldrT="[Texto]" custT="1"/>
      <dgm:spPr/>
      <dgm:t>
        <a:bodyPr/>
        <a:lstStyle/>
        <a:p>
          <a:r>
            <a:rPr lang="pt-BR" sz="4800" b="1" smtClean="0"/>
            <a:t>PROCESSOS</a:t>
          </a:r>
        </a:p>
        <a:p>
          <a:r>
            <a:rPr lang="pt-BR" sz="4800" b="1" smtClean="0"/>
            <a:t>Conjunto de atividades que agregam valor</a:t>
          </a:r>
          <a:endParaRPr lang="pt-BR" sz="4800" b="1" dirty="0"/>
        </a:p>
      </dgm:t>
    </dgm:pt>
    <dgm:pt modelId="{1C47C61F-652B-4052-AC7B-392CB9A78374}" type="parTrans" cxnId="{A8FD3B65-6385-4B3B-B15C-FD660E329D51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BFA9FDA7-F31D-4FE6-AA77-0E6198E271B8}" type="sibTrans" cxnId="{A8FD3B65-6385-4B3B-B15C-FD660E329D51}">
      <dgm:prSet custT="1"/>
      <dgm:spPr/>
      <dgm:t>
        <a:bodyPr/>
        <a:lstStyle/>
        <a:p>
          <a:endParaRPr lang="pt-BR" sz="4400" b="1">
            <a:solidFill>
              <a:schemeClr val="tx1"/>
            </a:solidFill>
          </a:endParaRPr>
        </a:p>
      </dgm:t>
    </dgm:pt>
    <dgm:pt modelId="{7E9CCE48-867F-499C-B5C5-963712FB434C}">
      <dgm:prSet phldrT="[Texto]" custT="1"/>
      <dgm:spPr/>
      <dgm:t>
        <a:bodyPr/>
        <a:lstStyle/>
        <a:p>
          <a:r>
            <a:rPr lang="pt-BR" sz="4800" b="1" smtClean="0"/>
            <a:t>ATIVIDADES</a:t>
          </a:r>
        </a:p>
        <a:p>
          <a:r>
            <a:rPr lang="pt-BR" sz="4800" b="1" smtClean="0"/>
            <a:t>Conjunto de rotinas executadas para um resultado específico</a:t>
          </a:r>
          <a:endParaRPr lang="pt-BR" sz="4800" b="1" dirty="0"/>
        </a:p>
      </dgm:t>
    </dgm:pt>
    <dgm:pt modelId="{867A8846-9C0D-45C5-97D7-AE5347CD963A}" type="parTrans" cxnId="{230CBBEB-6B8D-4E75-B912-BE05DE773BD1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C6B96BD0-275F-43AE-92E8-6630CF13CED6}" type="sibTrans" cxnId="{230CBBEB-6B8D-4E75-B912-BE05DE773BD1}">
      <dgm:prSet custT="1"/>
      <dgm:spPr/>
      <dgm:t>
        <a:bodyPr/>
        <a:lstStyle/>
        <a:p>
          <a:endParaRPr lang="pt-BR" sz="4400" b="1">
            <a:solidFill>
              <a:schemeClr val="tx1"/>
            </a:solidFill>
          </a:endParaRPr>
        </a:p>
      </dgm:t>
    </dgm:pt>
    <dgm:pt modelId="{0DA787F4-D534-4534-BD84-3FA03F99F3D1}">
      <dgm:prSet phldrT="[Texto]" custT="1"/>
      <dgm:spPr/>
      <dgm:t>
        <a:bodyPr/>
        <a:lstStyle/>
        <a:p>
          <a:r>
            <a:rPr lang="pt-BR" sz="4800" b="1" dirty="0" smtClean="0"/>
            <a:t>ROTINAS</a:t>
          </a:r>
        </a:p>
        <a:p>
          <a:r>
            <a:rPr lang="pt-BR" sz="4800" b="1" dirty="0" smtClean="0"/>
            <a:t>Ações normatizadas e  repetitivas quanto á forma.</a:t>
          </a:r>
          <a:endParaRPr lang="pt-BR" sz="4800" b="1" dirty="0"/>
        </a:p>
      </dgm:t>
    </dgm:pt>
    <dgm:pt modelId="{D06B3924-AFCD-4331-8865-464A1F9266BC}" type="parTrans" cxnId="{61599A22-B43E-4C76-82AA-16B32013F51E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3541E453-75A4-4EDD-AF09-B77A5D2BB278}" type="sibTrans" cxnId="{61599A22-B43E-4C76-82AA-16B32013F51E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5FC3B31E-FEF8-4E59-A39D-EF5E8FD47675}" type="pres">
      <dgm:prSet presAssocID="{A88784E5-2B85-4341-9AE6-213658FF8063}" presName="outerComposite" presStyleCnt="0">
        <dgm:presLayoutVars>
          <dgm:chMax val="5"/>
          <dgm:dir/>
          <dgm:resizeHandles val="exact"/>
        </dgm:presLayoutVars>
      </dgm:prSet>
      <dgm:spPr/>
    </dgm:pt>
    <dgm:pt modelId="{3A2CC90C-C5B1-41EF-877D-67158F031942}" type="pres">
      <dgm:prSet presAssocID="{A88784E5-2B85-4341-9AE6-213658FF8063}" presName="dummyMaxCanvas" presStyleCnt="0">
        <dgm:presLayoutVars/>
      </dgm:prSet>
      <dgm:spPr/>
    </dgm:pt>
    <dgm:pt modelId="{D463653A-1CD2-4419-999D-B9B6160872A1}" type="pres">
      <dgm:prSet presAssocID="{A88784E5-2B85-4341-9AE6-213658FF8063}" presName="FourNodes_1" presStyleLbl="node1" presStyleIdx="0" presStyleCnt="4" custScaleX="121469">
        <dgm:presLayoutVars>
          <dgm:bulletEnabled val="1"/>
        </dgm:presLayoutVars>
      </dgm:prSet>
      <dgm:spPr/>
    </dgm:pt>
    <dgm:pt modelId="{E9AF36B5-FC9F-4A5F-9E9B-D9882252417E}" type="pres">
      <dgm:prSet presAssocID="{A88784E5-2B85-4341-9AE6-213658FF8063}" presName="FourNodes_2" presStyleLbl="node1" presStyleIdx="1" presStyleCnt="4" custScaleX="120474">
        <dgm:presLayoutVars>
          <dgm:bulletEnabled val="1"/>
        </dgm:presLayoutVars>
      </dgm:prSet>
      <dgm:spPr/>
    </dgm:pt>
    <dgm:pt modelId="{71273E77-89EE-484B-ACFD-53BE211026C7}" type="pres">
      <dgm:prSet presAssocID="{A88784E5-2B85-4341-9AE6-213658FF8063}" presName="FourNodes_3" presStyleLbl="node1" presStyleIdx="2" presStyleCnt="4" custScaleX="120044">
        <dgm:presLayoutVars>
          <dgm:bulletEnabled val="1"/>
        </dgm:presLayoutVars>
      </dgm:prSet>
      <dgm:spPr/>
    </dgm:pt>
    <dgm:pt modelId="{2437C1F0-AD4B-4226-8D80-B34F59A3BA69}" type="pres">
      <dgm:prSet presAssocID="{A88784E5-2B85-4341-9AE6-213658FF8063}" presName="FourNodes_4" presStyleLbl="node1" presStyleIdx="3" presStyleCnt="4" custScaleX="1211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105E05-47A2-4494-829D-C104B0E12B80}" type="pres">
      <dgm:prSet presAssocID="{A88784E5-2B85-4341-9AE6-213658FF8063}" presName="FourConn_1-2" presStyleLbl="fgAccFollowNode1" presStyleIdx="0" presStyleCnt="3">
        <dgm:presLayoutVars>
          <dgm:bulletEnabled val="1"/>
        </dgm:presLayoutVars>
      </dgm:prSet>
      <dgm:spPr/>
    </dgm:pt>
    <dgm:pt modelId="{D9348FCB-BAF1-4A92-B13B-774390E1C1B8}" type="pres">
      <dgm:prSet presAssocID="{A88784E5-2B85-4341-9AE6-213658FF8063}" presName="FourConn_2-3" presStyleLbl="fgAccFollowNode1" presStyleIdx="1" presStyleCnt="3">
        <dgm:presLayoutVars>
          <dgm:bulletEnabled val="1"/>
        </dgm:presLayoutVars>
      </dgm:prSet>
      <dgm:spPr/>
    </dgm:pt>
    <dgm:pt modelId="{691F1033-B12C-42FB-A431-109A741048EA}" type="pres">
      <dgm:prSet presAssocID="{A88784E5-2B85-4341-9AE6-213658FF8063}" presName="FourConn_3-4" presStyleLbl="fgAccFollowNode1" presStyleIdx="2" presStyleCnt="3">
        <dgm:presLayoutVars>
          <dgm:bulletEnabled val="1"/>
        </dgm:presLayoutVars>
      </dgm:prSet>
      <dgm:spPr/>
    </dgm:pt>
    <dgm:pt modelId="{6F598636-AA3F-4AE5-89EF-128F57FDB186}" type="pres">
      <dgm:prSet presAssocID="{A88784E5-2B85-4341-9AE6-213658FF8063}" presName="FourNodes_1_text" presStyleLbl="node1" presStyleIdx="3" presStyleCnt="4">
        <dgm:presLayoutVars>
          <dgm:bulletEnabled val="1"/>
        </dgm:presLayoutVars>
      </dgm:prSet>
      <dgm:spPr/>
    </dgm:pt>
    <dgm:pt modelId="{E42BED2D-6961-49FD-80BD-F7DEDE0898A0}" type="pres">
      <dgm:prSet presAssocID="{A88784E5-2B85-4341-9AE6-213658FF8063}" presName="FourNodes_2_text" presStyleLbl="node1" presStyleIdx="3" presStyleCnt="4">
        <dgm:presLayoutVars>
          <dgm:bulletEnabled val="1"/>
        </dgm:presLayoutVars>
      </dgm:prSet>
      <dgm:spPr/>
    </dgm:pt>
    <dgm:pt modelId="{E238837E-3363-4377-9EEE-C7610D27DFA6}" type="pres">
      <dgm:prSet presAssocID="{A88784E5-2B85-4341-9AE6-213658FF8063}" presName="FourNodes_3_text" presStyleLbl="node1" presStyleIdx="3" presStyleCnt="4">
        <dgm:presLayoutVars>
          <dgm:bulletEnabled val="1"/>
        </dgm:presLayoutVars>
      </dgm:prSet>
      <dgm:spPr/>
    </dgm:pt>
    <dgm:pt modelId="{AD4E414B-5A50-463E-B5C2-FAF7680C60E8}" type="pres">
      <dgm:prSet presAssocID="{A88784E5-2B85-4341-9AE6-213658FF806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EB8574A-7CF1-4B2A-A55E-19903B35D165}" type="presOf" srcId="{E88777E4-D158-4B9E-8C8F-88ACFF7F22C9}" destId="{E9AF36B5-FC9F-4A5F-9E9B-D9882252417E}" srcOrd="0" destOrd="0" presId="urn:microsoft.com/office/officeart/2005/8/layout/vProcess5"/>
    <dgm:cxn modelId="{D27D1894-D1B7-46A4-A234-6252C5E6E3FE}" type="presOf" srcId="{0DA787F4-D534-4534-BD84-3FA03F99F3D1}" destId="{AD4E414B-5A50-463E-B5C2-FAF7680C60E8}" srcOrd="1" destOrd="0" presId="urn:microsoft.com/office/officeart/2005/8/layout/vProcess5"/>
    <dgm:cxn modelId="{1FC8A77B-49DC-43A8-A1A0-5DC6BFAEB862}" type="presOf" srcId="{0DA787F4-D534-4534-BD84-3FA03F99F3D1}" destId="{2437C1F0-AD4B-4226-8D80-B34F59A3BA69}" srcOrd="0" destOrd="0" presId="urn:microsoft.com/office/officeart/2005/8/layout/vProcess5"/>
    <dgm:cxn modelId="{BEAB8A07-3AF9-4E1C-B4CB-25EA1650F72A}" type="presOf" srcId="{06A94E04-BB74-45B4-B8BF-E8A0C752E620}" destId="{D463653A-1CD2-4419-999D-B9B6160872A1}" srcOrd="0" destOrd="0" presId="urn:microsoft.com/office/officeart/2005/8/layout/vProcess5"/>
    <dgm:cxn modelId="{404C7761-B504-486C-A5A3-251397EA3815}" type="presOf" srcId="{A88784E5-2B85-4341-9AE6-213658FF8063}" destId="{5FC3B31E-FEF8-4E59-A39D-EF5E8FD47675}" srcOrd="0" destOrd="0" presId="urn:microsoft.com/office/officeart/2005/8/layout/vProcess5"/>
    <dgm:cxn modelId="{230CBBEB-6B8D-4E75-B912-BE05DE773BD1}" srcId="{A88784E5-2B85-4341-9AE6-213658FF8063}" destId="{7E9CCE48-867F-499C-B5C5-963712FB434C}" srcOrd="2" destOrd="0" parTransId="{867A8846-9C0D-45C5-97D7-AE5347CD963A}" sibTransId="{C6B96BD0-275F-43AE-92E8-6630CF13CED6}"/>
    <dgm:cxn modelId="{B22CDF17-754E-4A25-8F41-5D378E71A446}" type="presOf" srcId="{BFA9FDA7-F31D-4FE6-AA77-0E6198E271B8}" destId="{D9348FCB-BAF1-4A92-B13B-774390E1C1B8}" srcOrd="0" destOrd="0" presId="urn:microsoft.com/office/officeart/2005/8/layout/vProcess5"/>
    <dgm:cxn modelId="{A8FD3B65-6385-4B3B-B15C-FD660E329D51}" srcId="{A88784E5-2B85-4341-9AE6-213658FF8063}" destId="{E88777E4-D158-4B9E-8C8F-88ACFF7F22C9}" srcOrd="1" destOrd="0" parTransId="{1C47C61F-652B-4052-AC7B-392CB9A78374}" sibTransId="{BFA9FDA7-F31D-4FE6-AA77-0E6198E271B8}"/>
    <dgm:cxn modelId="{AF46D0F8-9929-43A1-A198-4DE806E34C67}" type="presOf" srcId="{7E9CCE48-867F-499C-B5C5-963712FB434C}" destId="{71273E77-89EE-484B-ACFD-53BE211026C7}" srcOrd="0" destOrd="0" presId="urn:microsoft.com/office/officeart/2005/8/layout/vProcess5"/>
    <dgm:cxn modelId="{BAC14115-561E-4B25-A1D9-7D2F9849A018}" type="presOf" srcId="{7E9CCE48-867F-499C-B5C5-963712FB434C}" destId="{E238837E-3363-4377-9EEE-C7610D27DFA6}" srcOrd="1" destOrd="0" presId="urn:microsoft.com/office/officeart/2005/8/layout/vProcess5"/>
    <dgm:cxn modelId="{995AE44D-39A6-4343-AEC6-A136CF86075D}" type="presOf" srcId="{C6B96BD0-275F-43AE-92E8-6630CF13CED6}" destId="{691F1033-B12C-42FB-A431-109A741048EA}" srcOrd="0" destOrd="0" presId="urn:microsoft.com/office/officeart/2005/8/layout/vProcess5"/>
    <dgm:cxn modelId="{61599A22-B43E-4C76-82AA-16B32013F51E}" srcId="{A88784E5-2B85-4341-9AE6-213658FF8063}" destId="{0DA787F4-D534-4534-BD84-3FA03F99F3D1}" srcOrd="3" destOrd="0" parTransId="{D06B3924-AFCD-4331-8865-464A1F9266BC}" sibTransId="{3541E453-75A4-4EDD-AF09-B77A5D2BB278}"/>
    <dgm:cxn modelId="{B7AF3826-A654-4BEA-9371-D2D4AE883FD2}" type="presOf" srcId="{FEF4C0D1-ABAC-4419-8F4C-637B19675426}" destId="{9B105E05-47A2-4494-829D-C104B0E12B80}" srcOrd="0" destOrd="0" presId="urn:microsoft.com/office/officeart/2005/8/layout/vProcess5"/>
    <dgm:cxn modelId="{A2E102FC-1149-4B52-9451-CD87874C1EEF}" type="presOf" srcId="{E88777E4-D158-4B9E-8C8F-88ACFF7F22C9}" destId="{E42BED2D-6961-49FD-80BD-F7DEDE0898A0}" srcOrd="1" destOrd="0" presId="urn:microsoft.com/office/officeart/2005/8/layout/vProcess5"/>
    <dgm:cxn modelId="{723DB442-7195-43D1-8D8B-3E15218CAC26}" srcId="{A88784E5-2B85-4341-9AE6-213658FF8063}" destId="{06A94E04-BB74-45B4-B8BF-E8A0C752E620}" srcOrd="0" destOrd="0" parTransId="{81AD1E46-4EB4-4F94-B4C4-8DCB0141C42E}" sibTransId="{FEF4C0D1-ABAC-4419-8F4C-637B19675426}"/>
    <dgm:cxn modelId="{539AFCDD-F814-4363-A241-1047B6264D28}" type="presOf" srcId="{06A94E04-BB74-45B4-B8BF-E8A0C752E620}" destId="{6F598636-AA3F-4AE5-89EF-128F57FDB186}" srcOrd="1" destOrd="0" presId="urn:microsoft.com/office/officeart/2005/8/layout/vProcess5"/>
    <dgm:cxn modelId="{E9F8CBF3-AE34-43CD-81D8-2DFAB7B6C626}" type="presParOf" srcId="{5FC3B31E-FEF8-4E59-A39D-EF5E8FD47675}" destId="{3A2CC90C-C5B1-41EF-877D-67158F031942}" srcOrd="0" destOrd="0" presId="urn:microsoft.com/office/officeart/2005/8/layout/vProcess5"/>
    <dgm:cxn modelId="{05E5F77A-D752-4609-B42F-F0DB9A91F582}" type="presParOf" srcId="{5FC3B31E-FEF8-4E59-A39D-EF5E8FD47675}" destId="{D463653A-1CD2-4419-999D-B9B6160872A1}" srcOrd="1" destOrd="0" presId="urn:microsoft.com/office/officeart/2005/8/layout/vProcess5"/>
    <dgm:cxn modelId="{78852527-4C65-4F44-9DC5-CA30C1BA9B8D}" type="presParOf" srcId="{5FC3B31E-FEF8-4E59-A39D-EF5E8FD47675}" destId="{E9AF36B5-FC9F-4A5F-9E9B-D9882252417E}" srcOrd="2" destOrd="0" presId="urn:microsoft.com/office/officeart/2005/8/layout/vProcess5"/>
    <dgm:cxn modelId="{DC3C6E29-B9BA-4A0F-B1AA-90EAF9C69510}" type="presParOf" srcId="{5FC3B31E-FEF8-4E59-A39D-EF5E8FD47675}" destId="{71273E77-89EE-484B-ACFD-53BE211026C7}" srcOrd="3" destOrd="0" presId="urn:microsoft.com/office/officeart/2005/8/layout/vProcess5"/>
    <dgm:cxn modelId="{44E8CA09-69B0-4DC4-9EDD-25DBC563AA49}" type="presParOf" srcId="{5FC3B31E-FEF8-4E59-A39D-EF5E8FD47675}" destId="{2437C1F0-AD4B-4226-8D80-B34F59A3BA69}" srcOrd="4" destOrd="0" presId="urn:microsoft.com/office/officeart/2005/8/layout/vProcess5"/>
    <dgm:cxn modelId="{DC2ED42B-392B-4EC6-8AAA-872F33DE311A}" type="presParOf" srcId="{5FC3B31E-FEF8-4E59-A39D-EF5E8FD47675}" destId="{9B105E05-47A2-4494-829D-C104B0E12B80}" srcOrd="5" destOrd="0" presId="urn:microsoft.com/office/officeart/2005/8/layout/vProcess5"/>
    <dgm:cxn modelId="{BB3EA5F6-DDD0-465B-AE6D-0351FD01BFE4}" type="presParOf" srcId="{5FC3B31E-FEF8-4E59-A39D-EF5E8FD47675}" destId="{D9348FCB-BAF1-4A92-B13B-774390E1C1B8}" srcOrd="6" destOrd="0" presId="urn:microsoft.com/office/officeart/2005/8/layout/vProcess5"/>
    <dgm:cxn modelId="{AA2A362D-F488-48BE-83C2-6FC5BA8F5D2C}" type="presParOf" srcId="{5FC3B31E-FEF8-4E59-A39D-EF5E8FD47675}" destId="{691F1033-B12C-42FB-A431-109A741048EA}" srcOrd="7" destOrd="0" presId="urn:microsoft.com/office/officeart/2005/8/layout/vProcess5"/>
    <dgm:cxn modelId="{D3E232F9-E905-4A23-87BD-0D4CE4B3E075}" type="presParOf" srcId="{5FC3B31E-FEF8-4E59-A39D-EF5E8FD47675}" destId="{6F598636-AA3F-4AE5-89EF-128F57FDB186}" srcOrd="8" destOrd="0" presId="urn:microsoft.com/office/officeart/2005/8/layout/vProcess5"/>
    <dgm:cxn modelId="{F824939D-FAB8-40A7-9514-CFF5561C52FC}" type="presParOf" srcId="{5FC3B31E-FEF8-4E59-A39D-EF5E8FD47675}" destId="{E42BED2D-6961-49FD-80BD-F7DEDE0898A0}" srcOrd="9" destOrd="0" presId="urn:microsoft.com/office/officeart/2005/8/layout/vProcess5"/>
    <dgm:cxn modelId="{B376C8FC-5A78-4E6B-BE58-4FEBB1B76F25}" type="presParOf" srcId="{5FC3B31E-FEF8-4E59-A39D-EF5E8FD47675}" destId="{E238837E-3363-4377-9EEE-C7610D27DFA6}" srcOrd="10" destOrd="0" presId="urn:microsoft.com/office/officeart/2005/8/layout/vProcess5"/>
    <dgm:cxn modelId="{381178B8-75E1-40F7-9BA9-53082FAB9D9B}" type="presParOf" srcId="{5FC3B31E-FEF8-4E59-A39D-EF5E8FD47675}" destId="{AD4E414B-5A50-463E-B5C2-FAF7680C60E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32270-08D2-43FA-8733-2F5B0E2B91F5}" type="doc">
      <dgm:prSet loTypeId="urn:microsoft.com/office/officeart/2005/8/layout/pyramid1" loCatId="pyramid" qsTypeId="urn:microsoft.com/office/officeart/2005/8/quickstyle/3d3" qsCatId="3D" csTypeId="urn:microsoft.com/office/officeart/2005/8/colors/accent2_3" csCatId="accent2" phldr="1"/>
      <dgm:spPr/>
    </dgm:pt>
    <dgm:pt modelId="{7E56B572-1405-4045-88DE-BA4A268DBB1B}">
      <dgm:prSet phldrT="[Texto]" custT="1"/>
      <dgm:spPr/>
      <dgm:t>
        <a:bodyPr/>
        <a:lstStyle/>
        <a:p>
          <a:r>
            <a:rPr lang="pt-BR" sz="5400" b="0" cap="none" spc="0" dirty="0" smtClean="0">
              <a:ln w="12700">
                <a:prstDash val="solid"/>
              </a:ln>
              <a:effectLst/>
              <a:latin typeface="+mj-lt"/>
            </a:rPr>
            <a:t>GS</a:t>
          </a:r>
          <a:endParaRPr lang="pt-BR" sz="5400" b="0" cap="none" spc="0" dirty="0">
            <a:ln w="12700">
              <a:prstDash val="solid"/>
            </a:ln>
            <a:effectLst/>
            <a:latin typeface="+mj-lt"/>
          </a:endParaRPr>
        </a:p>
      </dgm:t>
    </dgm:pt>
    <dgm:pt modelId="{390166E1-901E-4543-8795-E0C63E98528D}" type="parTrans" cxnId="{45676C6B-3CDD-41EA-86E3-CA143F418A39}">
      <dgm:prSet/>
      <dgm:spPr/>
      <dgm:t>
        <a:bodyPr/>
        <a:lstStyle/>
        <a:p>
          <a:endParaRPr lang="pt-BR"/>
        </a:p>
      </dgm:t>
    </dgm:pt>
    <dgm:pt modelId="{9B91434D-DF33-4494-8418-1E24CF71F8A1}" type="sibTrans" cxnId="{45676C6B-3CDD-41EA-86E3-CA143F418A39}">
      <dgm:prSet/>
      <dgm:spPr/>
      <dgm:t>
        <a:bodyPr/>
        <a:lstStyle/>
        <a:p>
          <a:endParaRPr lang="pt-BR"/>
        </a:p>
      </dgm:t>
    </dgm:pt>
    <dgm:pt modelId="{F32FC0AB-CAB8-46C4-A47A-871DD559F721}">
      <dgm:prSet phldrT="[Texto]"/>
      <dgm:spPr/>
      <dgm:t>
        <a:bodyPr/>
        <a:lstStyle/>
        <a:p>
          <a:r>
            <a:rPr lang="pt-BR" b="0" cap="none" spc="0" smtClean="0">
              <a:ln w="12700">
                <a:prstDash val="solid"/>
              </a:ln>
              <a:effectLst/>
              <a:latin typeface="+mj-lt"/>
            </a:rPr>
            <a:t>Coordenadorias</a:t>
          </a:r>
          <a:endParaRPr lang="pt-BR" b="0" cap="none" spc="0" dirty="0">
            <a:ln w="12700">
              <a:prstDash val="solid"/>
            </a:ln>
            <a:effectLst/>
            <a:latin typeface="+mj-lt"/>
          </a:endParaRPr>
        </a:p>
      </dgm:t>
    </dgm:pt>
    <dgm:pt modelId="{CCC9AE1B-E791-45CD-84DB-832D3DDABCF1}" type="parTrans" cxnId="{C857AC03-9337-4D5C-B849-C28F2F09CE24}">
      <dgm:prSet/>
      <dgm:spPr/>
      <dgm:t>
        <a:bodyPr/>
        <a:lstStyle/>
        <a:p>
          <a:endParaRPr lang="pt-BR"/>
        </a:p>
      </dgm:t>
    </dgm:pt>
    <dgm:pt modelId="{EA756B54-1737-4096-9FF8-A037EECE2DB6}" type="sibTrans" cxnId="{C857AC03-9337-4D5C-B849-C28F2F09CE24}">
      <dgm:prSet/>
      <dgm:spPr/>
      <dgm:t>
        <a:bodyPr/>
        <a:lstStyle/>
        <a:p>
          <a:endParaRPr lang="pt-BR"/>
        </a:p>
      </dgm:t>
    </dgm:pt>
    <dgm:pt modelId="{33847D59-6323-4DCB-9C14-5909FBB92090}">
      <dgm:prSet phldrT="[Texto]"/>
      <dgm:spPr/>
      <dgm:t>
        <a:bodyPr/>
        <a:lstStyle/>
        <a:p>
          <a:r>
            <a:rPr lang="pt-BR" b="0" cap="none" spc="0" smtClean="0">
              <a:ln w="12700">
                <a:prstDash val="solid"/>
              </a:ln>
              <a:effectLst/>
              <a:latin typeface="+mj-lt"/>
            </a:rPr>
            <a:t>Fazesp </a:t>
          </a:r>
        </a:p>
        <a:p>
          <a:r>
            <a:rPr lang="pt-BR" b="0" cap="none" spc="0" smtClean="0">
              <a:ln w="12700">
                <a:prstDash val="solid"/>
              </a:ln>
              <a:effectLst/>
              <a:latin typeface="+mj-lt"/>
            </a:rPr>
            <a:t>+</a:t>
          </a:r>
        </a:p>
        <a:p>
          <a:r>
            <a:rPr lang="pt-BR" b="0" cap="none" spc="0" smtClean="0">
              <a:ln w="12700">
                <a:prstDash val="solid"/>
              </a:ln>
              <a:effectLst/>
              <a:latin typeface="+mj-lt"/>
            </a:rPr>
            <a:t> Gestores de Capacitação</a:t>
          </a:r>
          <a:endParaRPr lang="pt-BR" b="0" cap="none" spc="0" dirty="0">
            <a:ln w="12700">
              <a:prstDash val="solid"/>
            </a:ln>
            <a:effectLst/>
            <a:latin typeface="+mj-lt"/>
          </a:endParaRPr>
        </a:p>
      </dgm:t>
    </dgm:pt>
    <dgm:pt modelId="{5085E35D-F866-4D4A-B595-B2253002E013}" type="parTrans" cxnId="{5957803C-6ECF-4BAC-925D-EA0F0614FFC8}">
      <dgm:prSet/>
      <dgm:spPr/>
      <dgm:t>
        <a:bodyPr/>
        <a:lstStyle/>
        <a:p>
          <a:endParaRPr lang="pt-BR"/>
        </a:p>
      </dgm:t>
    </dgm:pt>
    <dgm:pt modelId="{DF55D355-258B-487F-AD69-DD1DD023C509}" type="sibTrans" cxnId="{5957803C-6ECF-4BAC-925D-EA0F0614FFC8}">
      <dgm:prSet/>
      <dgm:spPr/>
      <dgm:t>
        <a:bodyPr/>
        <a:lstStyle/>
        <a:p>
          <a:endParaRPr lang="pt-BR"/>
        </a:p>
      </dgm:t>
    </dgm:pt>
    <dgm:pt modelId="{039048F6-7446-4D4E-81FE-4BECF14A5995}" type="pres">
      <dgm:prSet presAssocID="{80732270-08D2-43FA-8733-2F5B0E2B91F5}" presName="Name0" presStyleCnt="0">
        <dgm:presLayoutVars>
          <dgm:dir/>
          <dgm:animLvl val="lvl"/>
          <dgm:resizeHandles val="exact"/>
        </dgm:presLayoutVars>
      </dgm:prSet>
      <dgm:spPr/>
    </dgm:pt>
    <dgm:pt modelId="{33A8E110-14F7-44AF-9F5A-8C8ED6AABCBD}" type="pres">
      <dgm:prSet presAssocID="{7E56B572-1405-4045-88DE-BA4A268DBB1B}" presName="Name8" presStyleCnt="0"/>
      <dgm:spPr/>
    </dgm:pt>
    <dgm:pt modelId="{F33757FD-4FCB-489B-BD7A-5B2F74327F25}" type="pres">
      <dgm:prSet presAssocID="{7E56B572-1405-4045-88DE-BA4A268DBB1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CBAEE3-CE2B-4C7D-BB29-68AB336E6FB3}" type="pres">
      <dgm:prSet presAssocID="{7E56B572-1405-4045-88DE-BA4A268DBB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6A78C0-B282-4B71-844F-17123D014C1C}" type="pres">
      <dgm:prSet presAssocID="{F32FC0AB-CAB8-46C4-A47A-871DD559F721}" presName="Name8" presStyleCnt="0"/>
      <dgm:spPr/>
    </dgm:pt>
    <dgm:pt modelId="{7CA122DF-5678-4E97-8C03-7C49BCEA9F21}" type="pres">
      <dgm:prSet presAssocID="{F32FC0AB-CAB8-46C4-A47A-871DD559F72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9C7AD7-EBC1-4F0B-98B6-54882548F1B6}" type="pres">
      <dgm:prSet presAssocID="{F32FC0AB-CAB8-46C4-A47A-871DD559F7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5FBB4B-B802-4F51-B073-2C9F4DD57325}" type="pres">
      <dgm:prSet presAssocID="{33847D59-6323-4DCB-9C14-5909FBB92090}" presName="Name8" presStyleCnt="0"/>
      <dgm:spPr/>
    </dgm:pt>
    <dgm:pt modelId="{2F22CA7E-CBDB-464D-95B1-F89EBAF0309F}" type="pres">
      <dgm:prSet presAssocID="{33847D59-6323-4DCB-9C14-5909FBB9209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78BB01-23E9-4BF4-AA99-B70CE3D31C03}" type="pres">
      <dgm:prSet presAssocID="{33847D59-6323-4DCB-9C14-5909FBB920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B1A95C-7CCC-4193-ABEF-43677AE7510F}" type="presOf" srcId="{33847D59-6323-4DCB-9C14-5909FBB92090}" destId="{2F22CA7E-CBDB-464D-95B1-F89EBAF0309F}" srcOrd="0" destOrd="0" presId="urn:microsoft.com/office/officeart/2005/8/layout/pyramid1"/>
    <dgm:cxn modelId="{50CE6139-7278-4406-B1A3-CB374AC4A716}" type="presOf" srcId="{80732270-08D2-43FA-8733-2F5B0E2B91F5}" destId="{039048F6-7446-4D4E-81FE-4BECF14A5995}" srcOrd="0" destOrd="0" presId="urn:microsoft.com/office/officeart/2005/8/layout/pyramid1"/>
    <dgm:cxn modelId="{2DC6165A-314B-4349-B502-E2715364B360}" type="presOf" srcId="{F32FC0AB-CAB8-46C4-A47A-871DD559F721}" destId="{7CA122DF-5678-4E97-8C03-7C49BCEA9F21}" srcOrd="0" destOrd="0" presId="urn:microsoft.com/office/officeart/2005/8/layout/pyramid1"/>
    <dgm:cxn modelId="{45676C6B-3CDD-41EA-86E3-CA143F418A39}" srcId="{80732270-08D2-43FA-8733-2F5B0E2B91F5}" destId="{7E56B572-1405-4045-88DE-BA4A268DBB1B}" srcOrd="0" destOrd="0" parTransId="{390166E1-901E-4543-8795-E0C63E98528D}" sibTransId="{9B91434D-DF33-4494-8418-1E24CF71F8A1}"/>
    <dgm:cxn modelId="{F8E701B2-29F4-4D2D-BF47-C8282C6A7AC5}" type="presOf" srcId="{F32FC0AB-CAB8-46C4-A47A-871DD559F721}" destId="{039C7AD7-EBC1-4F0B-98B6-54882548F1B6}" srcOrd="1" destOrd="0" presId="urn:microsoft.com/office/officeart/2005/8/layout/pyramid1"/>
    <dgm:cxn modelId="{29085D78-E0EA-4317-8019-B2B209A17516}" type="presOf" srcId="{33847D59-6323-4DCB-9C14-5909FBB92090}" destId="{D478BB01-23E9-4BF4-AA99-B70CE3D31C03}" srcOrd="1" destOrd="0" presId="urn:microsoft.com/office/officeart/2005/8/layout/pyramid1"/>
    <dgm:cxn modelId="{504BE68F-44A0-4624-B8A9-26A30DEA256D}" type="presOf" srcId="{7E56B572-1405-4045-88DE-BA4A268DBB1B}" destId="{F33757FD-4FCB-489B-BD7A-5B2F74327F25}" srcOrd="0" destOrd="0" presId="urn:microsoft.com/office/officeart/2005/8/layout/pyramid1"/>
    <dgm:cxn modelId="{AE1E698D-DCE6-45FB-A544-BF1612EB83EC}" type="presOf" srcId="{7E56B572-1405-4045-88DE-BA4A268DBB1B}" destId="{DECBAEE3-CE2B-4C7D-BB29-68AB336E6FB3}" srcOrd="1" destOrd="0" presId="urn:microsoft.com/office/officeart/2005/8/layout/pyramid1"/>
    <dgm:cxn modelId="{C857AC03-9337-4D5C-B849-C28F2F09CE24}" srcId="{80732270-08D2-43FA-8733-2F5B0E2B91F5}" destId="{F32FC0AB-CAB8-46C4-A47A-871DD559F721}" srcOrd="1" destOrd="0" parTransId="{CCC9AE1B-E791-45CD-84DB-832D3DDABCF1}" sibTransId="{EA756B54-1737-4096-9FF8-A037EECE2DB6}"/>
    <dgm:cxn modelId="{5957803C-6ECF-4BAC-925D-EA0F0614FFC8}" srcId="{80732270-08D2-43FA-8733-2F5B0E2B91F5}" destId="{33847D59-6323-4DCB-9C14-5909FBB92090}" srcOrd="2" destOrd="0" parTransId="{5085E35D-F866-4D4A-B595-B2253002E013}" sibTransId="{DF55D355-258B-487F-AD69-DD1DD023C509}"/>
    <dgm:cxn modelId="{3E185D8A-2C44-443D-948A-BFB378494B44}" type="presParOf" srcId="{039048F6-7446-4D4E-81FE-4BECF14A5995}" destId="{33A8E110-14F7-44AF-9F5A-8C8ED6AABCBD}" srcOrd="0" destOrd="0" presId="urn:microsoft.com/office/officeart/2005/8/layout/pyramid1"/>
    <dgm:cxn modelId="{AEF3E22A-21D9-4766-B48A-C3F763EC663F}" type="presParOf" srcId="{33A8E110-14F7-44AF-9F5A-8C8ED6AABCBD}" destId="{F33757FD-4FCB-489B-BD7A-5B2F74327F25}" srcOrd="0" destOrd="0" presId="urn:microsoft.com/office/officeart/2005/8/layout/pyramid1"/>
    <dgm:cxn modelId="{39686C3A-F276-4ABE-9991-628942C83ABA}" type="presParOf" srcId="{33A8E110-14F7-44AF-9F5A-8C8ED6AABCBD}" destId="{DECBAEE3-CE2B-4C7D-BB29-68AB336E6FB3}" srcOrd="1" destOrd="0" presId="urn:microsoft.com/office/officeart/2005/8/layout/pyramid1"/>
    <dgm:cxn modelId="{35B82C69-0FAC-4BC7-B46B-89B0BB4E0E62}" type="presParOf" srcId="{039048F6-7446-4D4E-81FE-4BECF14A5995}" destId="{FB6A78C0-B282-4B71-844F-17123D014C1C}" srcOrd="1" destOrd="0" presId="urn:microsoft.com/office/officeart/2005/8/layout/pyramid1"/>
    <dgm:cxn modelId="{AD29D76D-4D58-48DE-A862-40B74C2B0E38}" type="presParOf" srcId="{FB6A78C0-B282-4B71-844F-17123D014C1C}" destId="{7CA122DF-5678-4E97-8C03-7C49BCEA9F21}" srcOrd="0" destOrd="0" presId="urn:microsoft.com/office/officeart/2005/8/layout/pyramid1"/>
    <dgm:cxn modelId="{DCFF79BC-398B-40E7-80F1-3E6E347D22A8}" type="presParOf" srcId="{FB6A78C0-B282-4B71-844F-17123D014C1C}" destId="{039C7AD7-EBC1-4F0B-98B6-54882548F1B6}" srcOrd="1" destOrd="0" presId="urn:microsoft.com/office/officeart/2005/8/layout/pyramid1"/>
    <dgm:cxn modelId="{5A20EF0E-57AB-44E9-93FC-DEF75CD5DC4A}" type="presParOf" srcId="{039048F6-7446-4D4E-81FE-4BECF14A5995}" destId="{8D5FBB4B-B802-4F51-B073-2C9F4DD57325}" srcOrd="2" destOrd="0" presId="urn:microsoft.com/office/officeart/2005/8/layout/pyramid1"/>
    <dgm:cxn modelId="{B898C491-2CE8-42E8-83F2-98A5430B896F}" type="presParOf" srcId="{8D5FBB4B-B802-4F51-B073-2C9F4DD57325}" destId="{2F22CA7E-CBDB-464D-95B1-F89EBAF0309F}" srcOrd="0" destOrd="0" presId="urn:microsoft.com/office/officeart/2005/8/layout/pyramid1"/>
    <dgm:cxn modelId="{CA90F507-5740-4CD2-A02F-0A2E18B89B52}" type="presParOf" srcId="{8D5FBB4B-B802-4F51-B073-2C9F4DD57325}" destId="{D478BB01-23E9-4BF4-AA99-B70CE3D31C0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935DF-94B8-4677-AC12-9CBB59337F63}">
      <dsp:nvSpPr>
        <dsp:cNvPr id="0" name=""/>
        <dsp:cNvSpPr/>
      </dsp:nvSpPr>
      <dsp:spPr>
        <a:xfrm>
          <a:off x="4925347" y="5687426"/>
          <a:ext cx="6019868" cy="6019868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Programa Anual de Capacitação</a:t>
          </a:r>
          <a:endParaRPr lang="pt-BR" sz="5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35608" y="7097551"/>
        <a:ext cx="3599346" cy="3094337"/>
      </dsp:txXfrm>
    </dsp:sp>
    <dsp:sp modelId="{3470B653-8C21-4F98-B26D-909B2FFF3EFA}">
      <dsp:nvSpPr>
        <dsp:cNvPr id="0" name=""/>
        <dsp:cNvSpPr/>
      </dsp:nvSpPr>
      <dsp:spPr>
        <a:xfrm>
          <a:off x="1431415" y="4256350"/>
          <a:ext cx="4378086" cy="4378086"/>
        </a:xfrm>
        <a:prstGeom prst="gear6">
          <a:avLst/>
        </a:prstGeom>
        <a:gradFill rotWithShape="0">
          <a:gsLst>
            <a:gs pos="0">
              <a:schemeClr val="accent2">
                <a:hueOff val="6852"/>
                <a:satOff val="-463"/>
                <a:lumOff val="15393"/>
                <a:alphaOff val="0"/>
                <a:shade val="51000"/>
                <a:satMod val="130000"/>
              </a:schemeClr>
            </a:gs>
            <a:gs pos="80000">
              <a:schemeClr val="accent2">
                <a:hueOff val="6852"/>
                <a:satOff val="-463"/>
                <a:lumOff val="15393"/>
                <a:alphaOff val="0"/>
                <a:shade val="93000"/>
                <a:satMod val="130000"/>
              </a:schemeClr>
            </a:gs>
            <a:gs pos="100000">
              <a:schemeClr val="accent2">
                <a:hueOff val="6852"/>
                <a:satOff val="-463"/>
                <a:lumOff val="153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Eventos Externos</a:t>
          </a:r>
          <a:endParaRPr lang="pt-BR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3611" y="5365208"/>
        <a:ext cx="2173694" cy="2160370"/>
      </dsp:txXfrm>
    </dsp:sp>
    <dsp:sp modelId="{C0C7E248-A715-4EB6-B2C8-1CE9A1B9C0F1}">
      <dsp:nvSpPr>
        <dsp:cNvPr id="0" name=""/>
        <dsp:cNvSpPr/>
      </dsp:nvSpPr>
      <dsp:spPr>
        <a:xfrm rot="20700000">
          <a:off x="3875053" y="1202337"/>
          <a:ext cx="4289631" cy="4289631"/>
        </a:xfrm>
        <a:prstGeom prst="gear6">
          <a:avLst/>
        </a:prstGeom>
        <a:gradFill rotWithShape="0">
          <a:gsLst>
            <a:gs pos="0">
              <a:schemeClr val="accent2">
                <a:hueOff val="13703"/>
                <a:satOff val="-926"/>
                <a:lumOff val="30786"/>
                <a:alphaOff val="0"/>
                <a:shade val="51000"/>
                <a:satMod val="130000"/>
              </a:schemeClr>
            </a:gs>
            <a:gs pos="80000">
              <a:schemeClr val="accent2">
                <a:hueOff val="13703"/>
                <a:satOff val="-926"/>
                <a:lumOff val="30786"/>
                <a:alphaOff val="0"/>
                <a:shade val="93000"/>
                <a:satMod val="130000"/>
              </a:schemeClr>
            </a:gs>
            <a:gs pos="100000">
              <a:schemeClr val="accent2">
                <a:hueOff val="13703"/>
                <a:satOff val="-926"/>
                <a:lumOff val="307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Pós-Graduação</a:t>
          </a:r>
          <a:endParaRPr lang="pt-BR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4815895" y="2143179"/>
        <a:ext cx="2407947" cy="2407947"/>
      </dsp:txXfrm>
    </dsp:sp>
    <dsp:sp modelId="{12BB69A9-4999-4DBA-80BB-EF69EF6D8CB2}">
      <dsp:nvSpPr>
        <dsp:cNvPr id="0" name=""/>
        <dsp:cNvSpPr/>
      </dsp:nvSpPr>
      <dsp:spPr>
        <a:xfrm>
          <a:off x="4540679" y="4692094"/>
          <a:ext cx="7705432" cy="7705432"/>
        </a:xfrm>
        <a:prstGeom prst="circularArrow">
          <a:avLst>
            <a:gd name="adj1" fmla="val 4687"/>
            <a:gd name="adj2" fmla="val 299029"/>
            <a:gd name="adj3" fmla="val 2582614"/>
            <a:gd name="adj4" fmla="val 15724911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3236E7-A92B-4582-B4FB-43036A366BEE}">
      <dsp:nvSpPr>
        <dsp:cNvPr id="0" name=""/>
        <dsp:cNvSpPr/>
      </dsp:nvSpPr>
      <dsp:spPr>
        <a:xfrm>
          <a:off x="647527" y="3225093"/>
          <a:ext cx="5598477" cy="55984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6852"/>
                <a:satOff val="-463"/>
                <a:lumOff val="15393"/>
                <a:alphaOff val="0"/>
                <a:shade val="51000"/>
                <a:satMod val="130000"/>
              </a:schemeClr>
            </a:gs>
            <a:gs pos="80000">
              <a:schemeClr val="accent2">
                <a:hueOff val="6852"/>
                <a:satOff val="-463"/>
                <a:lumOff val="15393"/>
                <a:alphaOff val="0"/>
                <a:shade val="93000"/>
                <a:satMod val="130000"/>
              </a:schemeClr>
            </a:gs>
            <a:gs pos="100000">
              <a:schemeClr val="accent2">
                <a:hueOff val="6852"/>
                <a:satOff val="-463"/>
                <a:lumOff val="153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3D1609-3D04-4A88-9A70-5B0CDD45120C}">
      <dsp:nvSpPr>
        <dsp:cNvPr id="0" name=""/>
        <dsp:cNvSpPr/>
      </dsp:nvSpPr>
      <dsp:spPr>
        <a:xfrm>
          <a:off x="2882817" y="233774"/>
          <a:ext cx="6036286" cy="60362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13703"/>
                <a:satOff val="-926"/>
                <a:lumOff val="30786"/>
                <a:alphaOff val="0"/>
                <a:shade val="51000"/>
                <a:satMod val="130000"/>
              </a:schemeClr>
            </a:gs>
            <a:gs pos="80000">
              <a:schemeClr val="accent2">
                <a:hueOff val="13703"/>
                <a:satOff val="-926"/>
                <a:lumOff val="30786"/>
                <a:alphaOff val="0"/>
                <a:shade val="93000"/>
                <a:satMod val="130000"/>
              </a:schemeClr>
            </a:gs>
            <a:gs pos="100000">
              <a:schemeClr val="accent2">
                <a:hueOff val="13703"/>
                <a:satOff val="-926"/>
                <a:lumOff val="307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3653A-1CD2-4419-999D-B9B6160872A1}">
      <dsp:nvSpPr>
        <dsp:cNvPr id="0" name=""/>
        <dsp:cNvSpPr/>
      </dsp:nvSpPr>
      <dsp:spPr>
        <a:xfrm>
          <a:off x="-1701651" y="0"/>
          <a:ext cx="19382774" cy="2122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b="1" kern="1200" smtClean="0"/>
            <a:t>MACROPROCESSOS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b="1" kern="1200" smtClean="0"/>
            <a:t>Conjunto de processos que atendem os objetivos da SEFAZ</a:t>
          </a:r>
          <a:endParaRPr lang="pt-BR" sz="4800" b="1" kern="1200" dirty="0"/>
        </a:p>
      </dsp:txBody>
      <dsp:txXfrm>
        <a:off x="-1639474" y="62177"/>
        <a:ext cx="16409004" cy="1998539"/>
      </dsp:txXfrm>
    </dsp:sp>
    <dsp:sp modelId="{E9AF36B5-FC9F-4A5F-9E9B-D9882252417E}">
      <dsp:nvSpPr>
        <dsp:cNvPr id="0" name=""/>
        <dsp:cNvSpPr/>
      </dsp:nvSpPr>
      <dsp:spPr>
        <a:xfrm>
          <a:off x="-285869" y="2508873"/>
          <a:ext cx="19224002" cy="2122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b="1" kern="1200" smtClean="0"/>
            <a:t>PROCESSOS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b="1" kern="1200" smtClean="0"/>
            <a:t>Conjunto de atividades que agregam valor</a:t>
          </a:r>
          <a:endParaRPr lang="pt-BR" sz="4800" b="1" kern="1200" dirty="0"/>
        </a:p>
      </dsp:txBody>
      <dsp:txXfrm>
        <a:off x="-223692" y="2571050"/>
        <a:ext cx="15827241" cy="1998539"/>
      </dsp:txXfrm>
    </dsp:sp>
    <dsp:sp modelId="{71273E77-89EE-484B-ACFD-53BE211026C7}">
      <dsp:nvSpPr>
        <dsp:cNvPr id="0" name=""/>
        <dsp:cNvSpPr/>
      </dsp:nvSpPr>
      <dsp:spPr>
        <a:xfrm>
          <a:off x="1064888" y="5017747"/>
          <a:ext cx="19155387" cy="2122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b="1" kern="1200" smtClean="0"/>
            <a:t>ATIVIDADES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b="1" kern="1200" smtClean="0"/>
            <a:t>Conjunto de rotinas executadas para um resultado específico</a:t>
          </a:r>
          <a:endParaRPr lang="pt-BR" sz="4800" b="1" kern="1200" dirty="0"/>
        </a:p>
      </dsp:txBody>
      <dsp:txXfrm>
        <a:off x="1127065" y="5079924"/>
        <a:ext cx="15794250" cy="1998539"/>
      </dsp:txXfrm>
    </dsp:sp>
    <dsp:sp modelId="{2437C1F0-AD4B-4226-8D80-B34F59A3BA69}">
      <dsp:nvSpPr>
        <dsp:cNvPr id="0" name=""/>
        <dsp:cNvSpPr/>
      </dsp:nvSpPr>
      <dsp:spPr>
        <a:xfrm>
          <a:off x="2310090" y="7526620"/>
          <a:ext cx="19337775" cy="2122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b="1" kern="1200" dirty="0" smtClean="0"/>
            <a:t>ROTINAS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b="1" kern="1200" dirty="0" smtClean="0"/>
            <a:t>Ações normatizadas e  repetitivas quanto á forma.</a:t>
          </a:r>
          <a:endParaRPr lang="pt-BR" sz="4800" b="1" kern="1200" dirty="0"/>
        </a:p>
      </dsp:txBody>
      <dsp:txXfrm>
        <a:off x="2372267" y="7588797"/>
        <a:ext cx="15921647" cy="1998539"/>
      </dsp:txXfrm>
    </dsp:sp>
    <dsp:sp modelId="{9B105E05-47A2-4494-829D-C104B0E12B80}">
      <dsp:nvSpPr>
        <dsp:cNvPr id="0" name=""/>
        <dsp:cNvSpPr/>
      </dsp:nvSpPr>
      <dsp:spPr>
        <a:xfrm>
          <a:off x="14588341" y="1625943"/>
          <a:ext cx="1379880" cy="1379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400" b="1" kern="1200">
            <a:solidFill>
              <a:schemeClr val="tx1"/>
            </a:solidFill>
          </a:endParaRPr>
        </a:p>
      </dsp:txBody>
      <dsp:txXfrm>
        <a:off x="14898814" y="1625943"/>
        <a:ext cx="758934" cy="1038360"/>
      </dsp:txXfrm>
    </dsp:sp>
    <dsp:sp modelId="{D9348FCB-BAF1-4A92-B13B-774390E1C1B8}">
      <dsp:nvSpPr>
        <dsp:cNvPr id="0" name=""/>
        <dsp:cNvSpPr/>
      </dsp:nvSpPr>
      <dsp:spPr>
        <a:xfrm>
          <a:off x="15924737" y="4134816"/>
          <a:ext cx="1379880" cy="1379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400" b="1" kern="1200">
            <a:solidFill>
              <a:schemeClr val="tx1"/>
            </a:solidFill>
          </a:endParaRPr>
        </a:p>
      </dsp:txBody>
      <dsp:txXfrm>
        <a:off x="16235210" y="4134816"/>
        <a:ext cx="758934" cy="1038360"/>
      </dsp:txXfrm>
    </dsp:sp>
    <dsp:sp modelId="{691F1033-B12C-42FB-A431-109A741048EA}">
      <dsp:nvSpPr>
        <dsp:cNvPr id="0" name=""/>
        <dsp:cNvSpPr/>
      </dsp:nvSpPr>
      <dsp:spPr>
        <a:xfrm>
          <a:off x="17241187" y="6643690"/>
          <a:ext cx="1379880" cy="1379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400" b="1" kern="1200">
            <a:solidFill>
              <a:schemeClr val="tx1"/>
            </a:solidFill>
          </a:endParaRPr>
        </a:p>
      </dsp:txBody>
      <dsp:txXfrm>
        <a:off x="17551660" y="6643690"/>
        <a:ext cx="758934" cy="1038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757FD-4FCB-489B-BD7A-5B2F74327F25}">
      <dsp:nvSpPr>
        <dsp:cNvPr id="0" name=""/>
        <dsp:cNvSpPr/>
      </dsp:nvSpPr>
      <dsp:spPr>
        <a:xfrm>
          <a:off x="3054957" y="0"/>
          <a:ext cx="3054956" cy="2772824"/>
        </a:xfrm>
        <a:prstGeom prst="trapezoid">
          <a:avLst>
            <a:gd name="adj" fmla="val 55087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b="0" kern="1200" cap="none" spc="0" dirty="0" smtClean="0">
              <a:ln w="12700">
                <a:prstDash val="solid"/>
              </a:ln>
              <a:effectLst/>
              <a:latin typeface="+mj-lt"/>
            </a:rPr>
            <a:t>GS</a:t>
          </a:r>
          <a:endParaRPr lang="pt-BR" sz="5400" b="0" kern="1200" cap="none" spc="0" dirty="0">
            <a:ln w="12700">
              <a:prstDash val="solid"/>
            </a:ln>
            <a:effectLst/>
            <a:latin typeface="+mj-lt"/>
          </a:endParaRPr>
        </a:p>
      </dsp:txBody>
      <dsp:txXfrm>
        <a:off x="3054957" y="0"/>
        <a:ext cx="3054956" cy="2772824"/>
      </dsp:txXfrm>
    </dsp:sp>
    <dsp:sp modelId="{7CA122DF-5678-4E97-8C03-7C49BCEA9F21}">
      <dsp:nvSpPr>
        <dsp:cNvPr id="0" name=""/>
        <dsp:cNvSpPr/>
      </dsp:nvSpPr>
      <dsp:spPr>
        <a:xfrm>
          <a:off x="1527478" y="2772824"/>
          <a:ext cx="6109913" cy="2772824"/>
        </a:xfrm>
        <a:prstGeom prst="trapezoid">
          <a:avLst>
            <a:gd name="adj" fmla="val 55087"/>
          </a:avLst>
        </a:prstGeom>
        <a:solidFill>
          <a:schemeClr val="accent2">
            <a:shade val="80000"/>
            <a:hueOff val="-374171"/>
            <a:satOff val="-11955"/>
            <a:lumOff val="169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b="0" kern="1200" cap="none" spc="0" smtClean="0">
              <a:ln w="12700">
                <a:prstDash val="solid"/>
              </a:ln>
              <a:effectLst/>
              <a:latin typeface="+mj-lt"/>
            </a:rPr>
            <a:t>Coordenadorias</a:t>
          </a:r>
          <a:endParaRPr lang="pt-BR" sz="4700" b="0" kern="1200" cap="none" spc="0" dirty="0">
            <a:ln w="12700">
              <a:prstDash val="solid"/>
            </a:ln>
            <a:effectLst/>
            <a:latin typeface="+mj-lt"/>
          </a:endParaRPr>
        </a:p>
      </dsp:txBody>
      <dsp:txXfrm>
        <a:off x="2596713" y="2772824"/>
        <a:ext cx="3971444" cy="2772824"/>
      </dsp:txXfrm>
    </dsp:sp>
    <dsp:sp modelId="{2F22CA7E-CBDB-464D-95B1-F89EBAF0309F}">
      <dsp:nvSpPr>
        <dsp:cNvPr id="0" name=""/>
        <dsp:cNvSpPr/>
      </dsp:nvSpPr>
      <dsp:spPr>
        <a:xfrm>
          <a:off x="0" y="5545648"/>
          <a:ext cx="9164870" cy="2772824"/>
        </a:xfrm>
        <a:prstGeom prst="trapezoid">
          <a:avLst>
            <a:gd name="adj" fmla="val 55087"/>
          </a:avLst>
        </a:prstGeom>
        <a:solidFill>
          <a:schemeClr val="accent2">
            <a:shade val="80000"/>
            <a:hueOff val="-748342"/>
            <a:satOff val="-23910"/>
            <a:lumOff val="338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b="0" kern="1200" cap="none" spc="0" smtClean="0">
              <a:ln w="12700">
                <a:prstDash val="solid"/>
              </a:ln>
              <a:effectLst/>
              <a:latin typeface="+mj-lt"/>
            </a:rPr>
            <a:t>Fazesp 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b="0" kern="1200" cap="none" spc="0" smtClean="0">
              <a:ln w="12700">
                <a:prstDash val="solid"/>
              </a:ln>
              <a:effectLst/>
              <a:latin typeface="+mj-lt"/>
            </a:rPr>
            <a:t>+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b="0" kern="1200" cap="none" spc="0" smtClean="0">
              <a:ln w="12700">
                <a:prstDash val="solid"/>
              </a:ln>
              <a:effectLst/>
              <a:latin typeface="+mj-lt"/>
            </a:rPr>
            <a:t> Gestores de Capacitação</a:t>
          </a:r>
          <a:endParaRPr lang="pt-BR" sz="4700" b="0" kern="1200" cap="none" spc="0" dirty="0">
            <a:ln w="12700">
              <a:prstDash val="solid"/>
            </a:ln>
            <a:effectLst/>
            <a:latin typeface="+mj-lt"/>
          </a:endParaRPr>
        </a:p>
      </dsp:txBody>
      <dsp:txXfrm>
        <a:off x="1603852" y="5545648"/>
        <a:ext cx="5957166" cy="2772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8" tIns="46549" rIns="93098" bIns="4654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8" tIns="46549" rIns="93098" bIns="4654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8" tIns="46549" rIns="93098" bIns="4654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8" tIns="46549" rIns="93098" bIns="4654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3CA84B0-3DC9-44AB-9C5A-74B2D68441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58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8" tIns="46549" rIns="93098" bIns="4654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8" tIns="46549" rIns="93098" bIns="4654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1338" y="744538"/>
            <a:ext cx="558482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8050"/>
            <a:ext cx="5329238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8" tIns="46549" rIns="93098" bIns="46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8" tIns="46549" rIns="93098" bIns="4654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8" tIns="46549" rIns="93098" bIns="4654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D4BA241-98C4-492D-AA20-62C1381FA0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32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1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2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3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45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5566" algn="l" defTabSz="9142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904" algn="l" defTabSz="9142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pt-BR" sz="1100" dirty="0" smtClean="0"/>
              <a:t>Inexistência de planejamento estruturado para a capacitação da </a:t>
            </a:r>
            <a:r>
              <a:rPr lang="pt-BR" sz="1100" dirty="0" err="1" smtClean="0"/>
              <a:t>Sefaz</a:t>
            </a:r>
            <a:r>
              <a:rPr lang="pt-BR" sz="1100" dirty="0" smtClean="0"/>
              <a:t>. </a:t>
            </a:r>
            <a:endParaRPr lang="pt-BR" sz="100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pt-BR" sz="1000" dirty="0" smtClean="0"/>
              <a:t> </a:t>
            </a:r>
            <a:r>
              <a:rPr lang="pt-BR" sz="1100" dirty="0" smtClean="0"/>
              <a:t>Postura reativa da </a:t>
            </a:r>
            <a:r>
              <a:rPr lang="pt-BR" sz="1100" dirty="0" err="1" smtClean="0"/>
              <a:t>Fazesp</a:t>
            </a:r>
            <a:r>
              <a:rPr lang="pt-BR" sz="1100" dirty="0" smtClean="0"/>
              <a:t> no atendimento das demandas de capacitação.</a:t>
            </a:r>
            <a:endParaRPr lang="pt-BR" sz="100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pt-BR" sz="1000" dirty="0" smtClean="0"/>
              <a:t> </a:t>
            </a:r>
            <a:r>
              <a:rPr lang="pt-BR" sz="1100" dirty="0" smtClean="0"/>
              <a:t>Ausência de metodologia conceitual e ferramentas que permitissem mudança de atuação da Escola, de uma forma que atendesse às necessidades reais de capacitação da </a:t>
            </a:r>
            <a:r>
              <a:rPr lang="pt-BR" sz="1100" dirty="0" err="1" smtClean="0"/>
              <a:t>Sefaz</a:t>
            </a:r>
            <a:r>
              <a:rPr lang="pt-BR" sz="1100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BA241-98C4-492D-AA20-62C1381FA08A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02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Fabio, este slide e os dois seguintes apoiam o</a:t>
            </a:r>
            <a:r>
              <a:rPr lang="pt-BR" baseline="0" dirty="0" smtClean="0"/>
              <a:t> mesmo discurso... Escolha entre eles se achar que fica muita coisa!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BA241-98C4-492D-AA20-62C1381FA08A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16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/>
          <a:stretch>
            <a:fillRect/>
          </a:stretch>
        </p:blipFill>
        <p:spPr bwMode="auto">
          <a:xfrm>
            <a:off x="0" y="5799138"/>
            <a:ext cx="10371138" cy="1011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0"/>
            <a:ext cx="259238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563" y="9504363"/>
            <a:ext cx="9475787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961938" y="15552738"/>
            <a:ext cx="12096750" cy="1225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800">
                <a:solidFill>
                  <a:schemeClr val="bg1"/>
                </a:solidFill>
                <a:latin typeface="Franklin Gothic Demi Cond" pitchFamily="34" charset="0"/>
              </a:defRPr>
            </a:lvl1pPr>
            <a:lvl2pPr marL="1234839" indent="0" algn="r">
              <a:buNone/>
              <a:defRPr sz="4800">
                <a:solidFill>
                  <a:schemeClr val="bg1"/>
                </a:solidFill>
                <a:latin typeface="Franklin Gothic Demi Cond" pitchFamily="34" charset="0"/>
              </a:defRPr>
            </a:lvl2pPr>
            <a:lvl3pPr marL="2468095" indent="0" algn="r">
              <a:buNone/>
              <a:defRPr sz="4800">
                <a:solidFill>
                  <a:schemeClr val="bg1"/>
                </a:solidFill>
                <a:latin typeface="Franklin Gothic Demi Cond" pitchFamily="34" charset="0"/>
              </a:defRPr>
            </a:lvl3pPr>
            <a:lvl4pPr marL="3701347" indent="0" algn="r">
              <a:buNone/>
              <a:defRPr sz="4800">
                <a:solidFill>
                  <a:schemeClr val="bg1"/>
                </a:solidFill>
                <a:latin typeface="Franklin Gothic Demi Cond" pitchFamily="34" charset="0"/>
              </a:defRPr>
            </a:lvl4pPr>
            <a:lvl5pPr marL="4934601" indent="0" algn="r">
              <a:buNone/>
              <a:defRPr sz="4800">
                <a:solidFill>
                  <a:schemeClr val="bg1"/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pt-BR" dirty="0" smtClean="0"/>
              <a:t>Coloque o ano da apresentação</a:t>
            </a:r>
            <a:endParaRPr lang="pt-BR" dirty="0"/>
          </a:p>
        </p:txBody>
      </p:sp>
      <p:sp>
        <p:nvSpPr>
          <p:cNvPr id="17" name="Título 16"/>
          <p:cNvSpPr>
            <a:spLocks noGrp="1"/>
          </p:cNvSpPr>
          <p:nvPr>
            <p:ph type="title" hasCustomPrompt="1"/>
          </p:nvPr>
        </p:nvSpPr>
        <p:spPr>
          <a:xfrm>
            <a:off x="5545113" y="1872010"/>
            <a:ext cx="19083362" cy="2879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t-BR" dirty="0" smtClean="0"/>
              <a:t>Coloque o nome do evento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126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/>
          <a:stretch>
            <a:fillRect/>
          </a:stretch>
        </p:blipFill>
        <p:spPr bwMode="auto">
          <a:xfrm>
            <a:off x="0" y="5799138"/>
            <a:ext cx="10371138" cy="1011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lum bright="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0"/>
            <a:ext cx="259238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Espaço Reservado para Texto 22"/>
          <p:cNvSpPr>
            <a:spLocks noGrp="1"/>
          </p:cNvSpPr>
          <p:nvPr>
            <p:ph type="body" sz="quarter" idx="10" hasCustomPrompt="1"/>
          </p:nvPr>
        </p:nvSpPr>
        <p:spPr>
          <a:xfrm>
            <a:off x="14042057" y="11089034"/>
            <a:ext cx="9577388" cy="12239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defRPr>
            </a:lvl1pPr>
            <a:lvl2pPr marL="1234839" indent="0">
              <a:buNone/>
              <a:defRPr sz="80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defRPr>
            </a:lvl2pPr>
            <a:lvl3pPr marL="2468095" indent="0">
              <a:buNone/>
              <a:defRPr sz="80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defRPr>
            </a:lvl3pPr>
            <a:lvl4pPr marL="3701347" indent="0">
              <a:buNone/>
              <a:defRPr sz="80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defRPr>
            </a:lvl4pPr>
            <a:lvl5pPr marL="4934601" indent="0">
              <a:buNone/>
              <a:defRPr sz="80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pt-BR" dirty="0" smtClean="0"/>
              <a:t>Nome do Palestrante</a:t>
            </a:r>
            <a:endParaRPr lang="pt-BR" dirty="0"/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11" hasCustomPrompt="1"/>
          </p:nvPr>
        </p:nvSpPr>
        <p:spPr>
          <a:xfrm>
            <a:off x="2880817" y="15409863"/>
            <a:ext cx="20811033" cy="1368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8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defRPr>
            </a:lvl1pPr>
            <a:lvl2pPr marL="1234839" indent="0">
              <a:buNone/>
              <a:defRPr sz="48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defRPr>
            </a:lvl2pPr>
            <a:lvl3pPr marL="2468095" indent="0">
              <a:buNone/>
              <a:defRPr sz="48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defRPr>
            </a:lvl3pPr>
            <a:lvl4pPr marL="3701347" indent="0">
              <a:buNone/>
              <a:defRPr sz="48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defRPr>
            </a:lvl4pPr>
            <a:lvl5pPr marL="4934601" indent="0">
              <a:buNone/>
              <a:defRPr sz="48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pt-BR" dirty="0" smtClean="0"/>
              <a:t>Coloque o nome do evento </a:t>
            </a:r>
            <a:endParaRPr lang="pt-BR" dirty="0"/>
          </a:p>
        </p:txBody>
      </p:sp>
      <p:sp>
        <p:nvSpPr>
          <p:cNvPr id="26" name="Título 25"/>
          <p:cNvSpPr>
            <a:spLocks noGrp="1"/>
          </p:cNvSpPr>
          <p:nvPr>
            <p:ph type="title" hasCustomPrompt="1"/>
          </p:nvPr>
        </p:nvSpPr>
        <p:spPr>
          <a:xfrm>
            <a:off x="12961937" y="5472410"/>
            <a:ext cx="11306151" cy="5383709"/>
          </a:xfrm>
          <a:prstGeom prst="rect">
            <a:avLst/>
          </a:prstGeom>
        </p:spPr>
        <p:txBody>
          <a:bodyPr anchor="ctr" anchorCtr="0"/>
          <a:lstStyle>
            <a:lvl1pPr>
              <a:defRPr sz="11000">
                <a:solidFill>
                  <a:srgbClr val="E28100"/>
                </a:solidFill>
                <a:latin typeface="Franklin Gothic Demi" pitchFamily="34" charset="0"/>
              </a:defRPr>
            </a:lvl1pPr>
          </a:lstStyle>
          <a:p>
            <a:r>
              <a:rPr lang="pt-BR" dirty="0" smtClean="0"/>
              <a:t>Coloque o título da apresentação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114463" y="12457113"/>
            <a:ext cx="9504362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chemeClr val="bg1">
                    <a:lumMod val="50000"/>
                  </a:schemeClr>
                </a:solidFill>
              </a:defRPr>
            </a:lvl1pPr>
            <a:lvl2pPr marL="1234839" indent="0">
              <a:buNone/>
              <a:defRPr sz="4800">
                <a:solidFill>
                  <a:schemeClr val="bg1">
                    <a:lumMod val="50000"/>
                  </a:schemeClr>
                </a:solidFill>
              </a:defRPr>
            </a:lvl2pPr>
            <a:lvl3pPr marL="2468095" indent="0">
              <a:buNone/>
              <a:defRPr sz="4800">
                <a:solidFill>
                  <a:schemeClr val="bg1">
                    <a:lumMod val="50000"/>
                  </a:schemeClr>
                </a:solidFill>
              </a:defRPr>
            </a:lvl3pPr>
            <a:lvl4pPr marL="3701347" indent="0">
              <a:buNone/>
              <a:defRPr sz="4800">
                <a:solidFill>
                  <a:schemeClr val="bg1">
                    <a:lumMod val="50000"/>
                  </a:schemeClr>
                </a:solidFill>
              </a:defRPr>
            </a:lvl4pPr>
            <a:lvl5pPr marL="4934601" indent="0">
              <a:buNone/>
              <a:defRPr sz="4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Descritivo do palestrante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619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96987" y="692151"/>
            <a:ext cx="23331488" cy="1251867"/>
          </a:xfrm>
          <a:prstGeom prst="rect">
            <a:avLst/>
          </a:prstGeom>
        </p:spPr>
        <p:txBody>
          <a:bodyPr/>
          <a:lstStyle>
            <a:lvl1pPr>
              <a:defRPr sz="110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t-BR" dirty="0" smtClean="0"/>
              <a:t>Título do slide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6987" y="2952131"/>
            <a:ext cx="23331488" cy="1180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ranklin Gothic Demi Cond" pitchFamily="34" charset="0"/>
              </a:defRPr>
            </a:lvl1pPr>
            <a:lvl2pPr marL="1234839" indent="0">
              <a:buNone/>
              <a:defRPr>
                <a:latin typeface="Franklin Gothic Demi Cond" pitchFamily="34" charset="0"/>
              </a:defRPr>
            </a:lvl2pPr>
            <a:lvl3pPr marL="2468095" indent="0">
              <a:buNone/>
              <a:defRPr>
                <a:latin typeface="Franklin Gothic Demi Cond" pitchFamily="34" charset="0"/>
              </a:defRPr>
            </a:lvl3pPr>
            <a:lvl4pPr marL="3701347" indent="0">
              <a:buNone/>
              <a:defRPr>
                <a:latin typeface="Franklin Gothic Demi Cond" pitchFamily="34" charset="0"/>
              </a:defRPr>
            </a:lvl4pPr>
            <a:lvl5pPr marL="4934601" indent="0">
              <a:buNone/>
              <a:defRPr>
                <a:latin typeface="Franklin Gothic Demi Cond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pic>
        <p:nvPicPr>
          <p:cNvPr id="11" name="Picture 2" descr="N:\Administracao\Administração\DIRETORIA DE CAPACITAÇÃO\Núcleo Gestão\Projetos Gráficos\Fazesp\materiais gráficos\Nova Identidade Visual Fazesp\Logos\logo horizontal (grande) - fundo transparen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681" y="15193490"/>
            <a:ext cx="550999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to 11"/>
          <p:cNvCxnSpPr/>
          <p:nvPr userDrawn="1"/>
        </p:nvCxnSpPr>
        <p:spPr>
          <a:xfrm flipH="1">
            <a:off x="1368649" y="16489634"/>
            <a:ext cx="18290033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656681" y="2160042"/>
            <a:ext cx="228265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655935" y="15625537"/>
            <a:ext cx="15770498" cy="576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1pPr>
            <a:lvl2pPr marL="1234839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2pPr>
            <a:lvl3pPr marL="2468095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3pPr>
            <a:lvl4pPr marL="3701347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4pPr>
            <a:lvl5pPr marL="4934601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5pPr>
          </a:lstStyle>
          <a:p>
            <a:pPr lvl="0"/>
            <a:r>
              <a:rPr lang="pt-BR" dirty="0" smtClean="0"/>
              <a:t>Coloque o título da apresentação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789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o e conteudo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15913571"/>
            <a:ext cx="25923875" cy="13806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endParaRPr lang="pt-BR"/>
          </a:p>
        </p:txBody>
      </p:sp>
      <p:sp>
        <p:nvSpPr>
          <p:cNvPr id="14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655935" y="16273609"/>
            <a:ext cx="15770498" cy="576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Franklin Gothic Demi" pitchFamily="34" charset="0"/>
              </a:defRPr>
            </a:lvl1pPr>
            <a:lvl2pPr marL="1234839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2pPr>
            <a:lvl3pPr marL="2468095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3pPr>
            <a:lvl4pPr marL="3701347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4pPr>
            <a:lvl5pPr marL="4934601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5pPr>
          </a:lstStyle>
          <a:p>
            <a:pPr lvl="0"/>
            <a:r>
              <a:rPr lang="pt-BR" dirty="0" smtClean="0"/>
              <a:t>Coloque o título da apresentação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399" y="16332719"/>
            <a:ext cx="3168649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1296987" y="692151"/>
            <a:ext cx="23331488" cy="1251867"/>
          </a:xfrm>
          <a:prstGeom prst="rect">
            <a:avLst/>
          </a:prstGeom>
        </p:spPr>
        <p:txBody>
          <a:bodyPr/>
          <a:lstStyle>
            <a:lvl1pPr>
              <a:defRPr sz="110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t-BR" dirty="0" smtClean="0"/>
              <a:t>Título do slide</a:t>
            </a:r>
            <a:endParaRPr lang="pt-BR" dirty="0"/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1656681" y="2160042"/>
            <a:ext cx="228265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1296987" y="2952131"/>
            <a:ext cx="23331488" cy="1180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ranklin Gothic Demi Cond" pitchFamily="34" charset="0"/>
              </a:defRPr>
            </a:lvl1pPr>
            <a:lvl2pPr marL="1234839" indent="0">
              <a:buNone/>
              <a:defRPr>
                <a:latin typeface="Franklin Gothic Demi Cond" pitchFamily="34" charset="0"/>
              </a:defRPr>
            </a:lvl2pPr>
            <a:lvl3pPr marL="2468095" indent="0">
              <a:buNone/>
              <a:defRPr>
                <a:latin typeface="Franklin Gothic Demi Cond" pitchFamily="34" charset="0"/>
              </a:defRPr>
            </a:lvl3pPr>
            <a:lvl4pPr marL="3701347" indent="0">
              <a:buNone/>
              <a:defRPr>
                <a:latin typeface="Franklin Gothic Demi Cond" pitchFamily="34" charset="0"/>
              </a:defRPr>
            </a:lvl4pPr>
            <a:lvl5pPr marL="4934601" indent="0">
              <a:buNone/>
              <a:defRPr>
                <a:latin typeface="Franklin Gothic Demi Cond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819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úd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N:\Administracao\Administração\DIRETORIA DE CAPACITAÇÃO\Núcleo Gestão\Projetos Gráficos\Fazesp\materiais gráficos\Nova Identidade Visual Fazesp\Logos\logo horizontal (grande) - fundo transparen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681" y="15193490"/>
            <a:ext cx="550999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to 11"/>
          <p:cNvCxnSpPr/>
          <p:nvPr userDrawn="1"/>
        </p:nvCxnSpPr>
        <p:spPr>
          <a:xfrm flipH="1">
            <a:off x="1368649" y="16489634"/>
            <a:ext cx="18290033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655935" y="15625537"/>
            <a:ext cx="15770498" cy="576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1pPr>
            <a:lvl2pPr marL="1234839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2pPr>
            <a:lvl3pPr marL="2468095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3pPr>
            <a:lvl4pPr marL="3701347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4pPr>
            <a:lvl5pPr marL="4934601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5pPr>
          </a:lstStyle>
          <a:p>
            <a:pPr lvl="0"/>
            <a:r>
              <a:rPr lang="pt-BR" dirty="0" smtClean="0"/>
              <a:t>Coloque o título da apresentação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50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em Branco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913" y="16309417"/>
            <a:ext cx="3168649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655935" y="16273609"/>
            <a:ext cx="15770498" cy="576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defRPr>
            </a:lvl1pPr>
            <a:lvl2pPr marL="1234839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2pPr>
            <a:lvl3pPr marL="2468095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3pPr>
            <a:lvl4pPr marL="3701347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4pPr>
            <a:lvl5pPr marL="4934601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defRPr>
            </a:lvl5pPr>
          </a:lstStyle>
          <a:p>
            <a:pPr lvl="0"/>
            <a:r>
              <a:rPr lang="pt-BR" dirty="0" smtClean="0"/>
              <a:t>Coloque o título da apresentação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056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em Branc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38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Administracao\Administração\DIRETORIA DE CAPACITAÇÃO\Núcleo Gestão\Projetos Gráficos\Fazesp\materiais gráficos\Nova Identidade Visual Fazesp\Logos\logo horizontal (grande) - fundo transparen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97" y="5544418"/>
            <a:ext cx="8265593" cy="216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7" b="30734"/>
          <a:stretch/>
        </p:blipFill>
        <p:spPr>
          <a:xfrm>
            <a:off x="6049169" y="10584978"/>
            <a:ext cx="13253790" cy="3775322"/>
          </a:xfrm>
          <a:prstGeom prst="rect">
            <a:avLst/>
          </a:prstGeom>
        </p:spPr>
      </p:pic>
      <p:sp>
        <p:nvSpPr>
          <p:cNvPr id="11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9793288" y="8640763"/>
            <a:ext cx="6913562" cy="1079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defRPr>
            </a:lvl1pPr>
            <a:lvl2pPr marL="1234839" indent="0" algn="ctr">
              <a:buNone/>
              <a:defRPr sz="6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defRPr>
            </a:lvl2pPr>
            <a:lvl3pPr marL="2468095" indent="0" algn="ctr">
              <a:buNone/>
              <a:defRPr sz="6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defRPr>
            </a:lvl3pPr>
            <a:lvl4pPr marL="3701347" indent="0" algn="ctr">
              <a:buNone/>
              <a:defRPr sz="6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defRPr>
            </a:lvl4pPr>
            <a:lvl5pPr marL="4934601" indent="0" algn="ctr">
              <a:buNone/>
              <a:defRPr sz="6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defRPr>
            </a:lvl5pPr>
          </a:lstStyle>
          <a:p>
            <a:pPr lvl="0"/>
            <a:r>
              <a:rPr lang="pt-BR" dirty="0" smtClean="0"/>
              <a:t>Coloque o ano da apresentação</a:t>
            </a:r>
            <a:endParaRPr lang="pt-BR" dirty="0"/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9793585" y="381622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realização:</a:t>
            </a:r>
            <a:endParaRPr lang="pt-BR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1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1" r:id="rId2"/>
    <p:sldLayoutId id="2147483762" r:id="rId3"/>
    <p:sldLayoutId id="2147483767" r:id="rId4"/>
    <p:sldLayoutId id="2147483775" r:id="rId5"/>
    <p:sldLayoutId id="2147483776" r:id="rId6"/>
    <p:sldLayoutId id="2147483777" r:id="rId7"/>
    <p:sldLayoutId id="2147483774" r:id="rId8"/>
  </p:sldLayoutIdLst>
  <p:timing>
    <p:tnLst>
      <p:par>
        <p:cTn id="1" dur="indefinite" restart="never" nodeType="tmRoot"/>
      </p:par>
    </p:tnLst>
  </p:timing>
  <p:txStyles>
    <p:titleStyle>
      <a:lvl1pPr algn="ctr" defTabSz="2466507" rtl="0" eaLnBrk="1" fontAlgn="base" hangingPunct="1">
        <a:spcBef>
          <a:spcPct val="0"/>
        </a:spcBef>
        <a:spcAft>
          <a:spcPct val="0"/>
        </a:spcAft>
        <a:defRPr sz="11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466507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1"/>
          </a:solidFill>
          <a:latin typeface="Calibri" pitchFamily="34" charset="0"/>
        </a:defRPr>
      </a:lvl2pPr>
      <a:lvl3pPr algn="ctr" defTabSz="2466507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1"/>
          </a:solidFill>
          <a:latin typeface="Calibri" pitchFamily="34" charset="0"/>
        </a:defRPr>
      </a:lvl3pPr>
      <a:lvl4pPr algn="ctr" defTabSz="2466507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1"/>
          </a:solidFill>
          <a:latin typeface="Calibri" pitchFamily="34" charset="0"/>
        </a:defRPr>
      </a:lvl4pPr>
      <a:lvl5pPr algn="ctr" defTabSz="2466507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1"/>
          </a:solidFill>
          <a:latin typeface="Calibri" pitchFamily="34" charset="0"/>
        </a:defRPr>
      </a:lvl5pPr>
      <a:lvl6pPr marL="457113" algn="ctr" defTabSz="2466507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1"/>
          </a:solidFill>
          <a:latin typeface="Calibri" pitchFamily="34" charset="0"/>
        </a:defRPr>
      </a:lvl6pPr>
      <a:lvl7pPr marL="914225" algn="ctr" defTabSz="2466507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1"/>
          </a:solidFill>
          <a:latin typeface="Calibri" pitchFamily="34" charset="0"/>
        </a:defRPr>
      </a:lvl7pPr>
      <a:lvl8pPr marL="1371338" algn="ctr" defTabSz="2466507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1"/>
          </a:solidFill>
          <a:latin typeface="Calibri" pitchFamily="34" charset="0"/>
        </a:defRPr>
      </a:lvl8pPr>
      <a:lvl9pPr marL="1828454" algn="ctr" defTabSz="2466507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1"/>
          </a:solidFill>
          <a:latin typeface="Calibri" pitchFamily="34" charset="0"/>
        </a:defRPr>
      </a:lvl9pPr>
    </p:titleStyle>
    <p:bodyStyle>
      <a:lvl1pPr marL="923748" indent="-923748" algn="l" defTabSz="246650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004631" indent="-769792" algn="l" defTabSz="246650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083927" indent="-615832" algn="l" defTabSz="246650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317179" indent="-615832" algn="l" defTabSz="246650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50433" indent="-615832" algn="l" defTabSz="246650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85548" indent="-616872" algn="l" defTabSz="2467471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19289" indent="-616872" algn="l" defTabSz="2467471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53024" indent="-616872" algn="l" defTabSz="2467471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486762" indent="-616872" algn="l" defTabSz="2467471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467471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3735" algn="l" defTabSz="2467471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67471" algn="l" defTabSz="2467471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1209" algn="l" defTabSz="2467471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34949" algn="l" defTabSz="2467471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68685" algn="l" defTabSz="2467471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02420" algn="l" defTabSz="2467471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36155" algn="l" defTabSz="2467471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69891" algn="l" defTabSz="2467471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/>
          <a:stretch>
            <a:fillRect/>
          </a:stretch>
        </p:blipFill>
        <p:spPr bwMode="auto">
          <a:xfrm>
            <a:off x="0" y="5799138"/>
            <a:ext cx="10371138" cy="1011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0"/>
            <a:ext cx="25923875" cy="22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12997158" y="15265497"/>
            <a:ext cx="12096750" cy="2016027"/>
          </a:xfrm>
        </p:spPr>
        <p:txBody>
          <a:bodyPr/>
          <a:lstStyle/>
          <a:p>
            <a:r>
              <a:rPr lang="pt-BR" dirty="0" smtClean="0"/>
              <a:t>29ª Reunião da COGEF</a:t>
            </a:r>
          </a:p>
          <a:p>
            <a:r>
              <a:rPr lang="pt-BR" dirty="0" smtClean="0"/>
              <a:t>São Paulo, dezembro de 2015</a:t>
            </a:r>
            <a:endParaRPr lang="pt-BR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5185569" y="1872010"/>
            <a:ext cx="19442906" cy="2879725"/>
          </a:xfrm>
        </p:spPr>
        <p:txBody>
          <a:bodyPr/>
          <a:lstStyle/>
          <a:p>
            <a:r>
              <a:rPr lang="pt-BR" dirty="0" smtClean="0"/>
              <a:t>Ações  de Capacitação </a:t>
            </a:r>
            <a:br>
              <a:rPr lang="pt-BR" dirty="0" smtClean="0"/>
            </a:br>
            <a:r>
              <a:rPr lang="pt-BR" dirty="0" smtClean="0"/>
              <a:t>da </a:t>
            </a:r>
            <a:r>
              <a:rPr lang="pt-BR" dirty="0" err="1" smtClean="0"/>
              <a:t>Fazesp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29ª Reunião da COGEF - São Paulo, dezembro de 2015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Mudanças</a:t>
            </a:r>
            <a:endParaRPr lang="pt-BR" dirty="0"/>
          </a:p>
        </p:txBody>
      </p:sp>
      <p:sp>
        <p:nvSpPr>
          <p:cNvPr id="6" name="Seta para baixo 5"/>
          <p:cNvSpPr/>
          <p:nvPr/>
        </p:nvSpPr>
        <p:spPr>
          <a:xfrm rot="19773500" flipH="1" flipV="1">
            <a:off x="16104589" y="3580557"/>
            <a:ext cx="1023507" cy="842014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kern="0" dirty="0">
                <a:solidFill>
                  <a:sysClr val="window" lastClr="FFFFFF"/>
                </a:solidFill>
                <a:latin typeface="Trebuchet MS"/>
                <a:cs typeface="+mn-cs"/>
              </a:rPr>
              <a:t>Validação</a:t>
            </a:r>
          </a:p>
        </p:txBody>
      </p: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2736850" y="5112395"/>
            <a:ext cx="7200900" cy="5995988"/>
            <a:chOff x="-6334684" y="1831755"/>
            <a:chExt cx="7200933" cy="3740531"/>
          </a:xfrm>
        </p:grpSpPr>
        <p:sp>
          <p:nvSpPr>
            <p:cNvPr id="8" name="CaixaDeTexto 7"/>
            <p:cNvSpPr txBox="1"/>
            <p:nvPr/>
          </p:nvSpPr>
          <p:spPr>
            <a:xfrm>
              <a:off x="-2532604" y="1831755"/>
              <a:ext cx="3398853" cy="5763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400" kern="0" dirty="0">
                  <a:solidFill>
                    <a:sysClr val="windowText" lastClr="000000"/>
                  </a:solidFill>
                  <a:latin typeface="+mn-lt"/>
                </a:rPr>
                <a:t>Estratégia</a:t>
              </a:r>
              <a:endParaRPr lang="pt-BR" sz="48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-5053565" y="3004323"/>
              <a:ext cx="4460895" cy="8259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000" kern="0" dirty="0">
                  <a:solidFill>
                    <a:srgbClr val="E28100"/>
                  </a:solidFill>
                  <a:latin typeface="+mn-lt"/>
                </a:rPr>
                <a:t>Diretrizes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-6334684" y="4477955"/>
              <a:ext cx="4459308" cy="1094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400" kern="0" dirty="0">
                  <a:solidFill>
                    <a:sysClr val="windowText" lastClr="000000"/>
                  </a:solidFill>
                  <a:latin typeface="+mn-lt"/>
                </a:rPr>
                <a:t>Competências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400" kern="0" dirty="0">
                  <a:solidFill>
                    <a:sysClr val="windowText" lastClr="000000"/>
                  </a:solidFill>
                  <a:latin typeface="+mn-lt"/>
                </a:rPr>
                <a:t>exigidas</a:t>
              </a: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16994385" y="4320282"/>
            <a:ext cx="67520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kern="0" dirty="0">
                <a:solidFill>
                  <a:srgbClr val="E28100"/>
                </a:solidFill>
                <a:latin typeface="+mn-lt"/>
              </a:rPr>
              <a:t>Programa</a:t>
            </a:r>
            <a:br>
              <a:rPr lang="pt-BR" sz="8000" kern="0" dirty="0">
                <a:solidFill>
                  <a:srgbClr val="E28100"/>
                </a:solidFill>
                <a:latin typeface="+mn-lt"/>
              </a:rPr>
            </a:br>
            <a:r>
              <a:rPr lang="pt-BR" sz="8000" kern="0" dirty="0">
                <a:solidFill>
                  <a:srgbClr val="E28100"/>
                </a:solidFill>
                <a:latin typeface="+mn-lt"/>
              </a:rPr>
              <a:t>de Capacitação</a:t>
            </a:r>
          </a:p>
        </p:txBody>
      </p:sp>
      <p:sp>
        <p:nvSpPr>
          <p:cNvPr id="12" name="Seta para baixo 11"/>
          <p:cNvSpPr/>
          <p:nvPr/>
        </p:nvSpPr>
        <p:spPr>
          <a:xfrm rot="16200000">
            <a:off x="12391232" y="7975451"/>
            <a:ext cx="1103312" cy="9299575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kern="0" dirty="0">
                <a:solidFill>
                  <a:sysClr val="window" lastClr="FFFFFF"/>
                </a:solidFill>
                <a:latin typeface="Trebuchet MS"/>
                <a:cs typeface="+mn-cs"/>
              </a:rPr>
              <a:t>Identificação</a:t>
            </a:r>
            <a:endParaRPr lang="pt-BR" sz="1800" b="1" kern="0" dirty="0">
              <a:solidFill>
                <a:sysClr val="window" lastClr="FFFFFF"/>
              </a:solidFill>
              <a:latin typeface="Trebuchet MS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9451638" y="9792345"/>
            <a:ext cx="359092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kern="0" dirty="0">
                <a:solidFill>
                  <a:sysClr val="windowText" lastClr="000000"/>
                </a:solidFill>
                <a:latin typeface="+mn-lt"/>
              </a:rPr>
              <a:t>Eventos de capacitação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408738" y="13241983"/>
            <a:ext cx="12255500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kern="0" dirty="0">
                <a:solidFill>
                  <a:srgbClr val="E28100"/>
                </a:solidFill>
                <a:latin typeface="+mn-lt"/>
              </a:rPr>
              <a:t>Competências a desenvolver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51735252"/>
              </p:ext>
            </p:extLst>
          </p:nvPr>
        </p:nvGraphicFramePr>
        <p:xfrm>
          <a:off x="8549594" y="3528194"/>
          <a:ext cx="9164871" cy="831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eta para baixo 15"/>
          <p:cNvSpPr/>
          <p:nvPr/>
        </p:nvSpPr>
        <p:spPr>
          <a:xfrm rot="1834833">
            <a:off x="9135532" y="3651296"/>
            <a:ext cx="1189191" cy="8512736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kern="0" dirty="0">
                <a:solidFill>
                  <a:sysClr val="window" lastClr="FFFFFF"/>
                </a:solidFill>
                <a:latin typeface="Trebuchet MS"/>
                <a:cs typeface="+mn-cs"/>
              </a:rPr>
              <a:t>Definição</a:t>
            </a:r>
            <a:endParaRPr lang="pt-BR" sz="1600" b="1" kern="0" dirty="0">
              <a:solidFill>
                <a:sysClr val="window" lastClr="FFFFFF"/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09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09" y="2598824"/>
            <a:ext cx="20450272" cy="1331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29ª Reunião da COGEF - São Paulo, dezembro de 2015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Eventos Externos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20977" y="4482871"/>
            <a:ext cx="1692188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latin typeface="+mj-lt"/>
              </a:rPr>
              <a:t>Objetivos</a:t>
            </a:r>
            <a:r>
              <a:rPr lang="pt-BR" sz="7200" dirty="0" smtClean="0">
                <a:latin typeface="+mj-lt"/>
              </a:rPr>
              <a:t>:</a:t>
            </a:r>
          </a:p>
          <a:p>
            <a:pPr algn="l"/>
            <a:endParaRPr lang="pt-BR" sz="3200" dirty="0">
              <a:latin typeface="+mj-lt"/>
            </a:endParaRPr>
          </a:p>
          <a:p>
            <a:pPr marL="1143000" indent="-1143000" algn="l"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7200" dirty="0">
                <a:solidFill>
                  <a:srgbClr val="E28100"/>
                </a:solidFill>
                <a:latin typeface="+mj-lt"/>
              </a:rPr>
              <a:t>Complementar</a:t>
            </a:r>
            <a:r>
              <a:rPr lang="pt-BR" sz="7200" dirty="0">
                <a:latin typeface="+mj-lt"/>
              </a:rPr>
              <a:t> a formação dos </a:t>
            </a:r>
            <a:r>
              <a:rPr lang="pt-BR" sz="7200" dirty="0" smtClean="0">
                <a:latin typeface="+mj-lt"/>
              </a:rPr>
              <a:t>servidores</a:t>
            </a:r>
          </a:p>
          <a:p>
            <a:pPr marL="1143000" indent="-1143000" algn="l">
              <a:buClr>
                <a:schemeClr val="tx1"/>
              </a:buClr>
              <a:buFont typeface="Wingdings" pitchFamily="2" charset="2"/>
              <a:buChar char="ü"/>
            </a:pPr>
            <a:endParaRPr lang="pt-BR" sz="3200" dirty="0">
              <a:latin typeface="+mj-lt"/>
            </a:endParaRPr>
          </a:p>
          <a:p>
            <a:pPr marL="1143000" indent="-1143000" algn="l"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7200" dirty="0">
                <a:solidFill>
                  <a:srgbClr val="E28100"/>
                </a:solidFill>
                <a:latin typeface="+mj-lt"/>
              </a:rPr>
              <a:t>Divulgar trabalhos </a:t>
            </a:r>
            <a:r>
              <a:rPr lang="pt-BR" sz="7200" dirty="0">
                <a:latin typeface="+mj-lt"/>
              </a:rPr>
              <a:t>desenvolvidos pela </a:t>
            </a:r>
            <a:r>
              <a:rPr lang="pt-BR" sz="7200" dirty="0" err="1">
                <a:latin typeface="+mj-lt"/>
              </a:rPr>
              <a:t>Sefaz</a:t>
            </a:r>
            <a:endParaRPr lang="pt-BR" sz="7200" dirty="0">
              <a:latin typeface="+mj-lt"/>
            </a:endParaRPr>
          </a:p>
          <a:p>
            <a:endParaRPr lang="pt-BR" dirty="0" smtClean="0"/>
          </a:p>
          <a:p>
            <a:pPr marL="0" lvl="1"/>
            <a:r>
              <a:rPr lang="pt-BR" sz="4400" dirty="0"/>
              <a:t>Exemplos: Congressos, colóquios, simpósios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76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29ª Reunião da COGEF - São Paulo, dezembro de 2015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Pós-Graduação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306" y="9072810"/>
            <a:ext cx="10540998" cy="686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664793" y="3604121"/>
            <a:ext cx="87129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Iniciativa 1 </a:t>
            </a:r>
          </a:p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(em andamento)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591990" y="3960242"/>
            <a:ext cx="11416394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+mn-lt"/>
              </a:rPr>
              <a:t>Programa de Apoio à Pós-Graduação</a:t>
            </a:r>
            <a:endParaRPr lang="pt-BR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34376" y="7128594"/>
            <a:ext cx="1807400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6600" dirty="0">
                <a:latin typeface="+mn-lt"/>
              </a:rPr>
              <a:t>Objetivo</a:t>
            </a:r>
            <a:r>
              <a:rPr lang="pt-BR" sz="6600" dirty="0" smtClean="0">
                <a:latin typeface="+mn-lt"/>
              </a:rPr>
              <a:t>:</a:t>
            </a:r>
          </a:p>
          <a:p>
            <a:pPr algn="l"/>
            <a:endParaRPr lang="pt-BR" sz="3200" dirty="0">
              <a:latin typeface="+mn-lt"/>
            </a:endParaRPr>
          </a:p>
          <a:p>
            <a:pPr marL="1143000" indent="-1143000" algn="l"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6000" dirty="0">
                <a:solidFill>
                  <a:srgbClr val="E28100"/>
                </a:solidFill>
                <a:latin typeface="+mn-lt"/>
              </a:rPr>
              <a:t>Complementar a formação </a:t>
            </a:r>
            <a:r>
              <a:rPr lang="pt-BR" sz="6000" dirty="0">
                <a:latin typeface="+mn-lt"/>
              </a:rPr>
              <a:t>dos servidores de acordo com as políticas de capacitação da </a:t>
            </a:r>
            <a:r>
              <a:rPr lang="pt-BR" sz="6000" dirty="0" smtClean="0">
                <a:latin typeface="+mn-lt"/>
              </a:rPr>
              <a:t>SEFAZ</a:t>
            </a:r>
            <a:endParaRPr lang="pt-BR" sz="6000" dirty="0" smtClean="0">
              <a:latin typeface="+mn-lt"/>
            </a:endParaRPr>
          </a:p>
          <a:p>
            <a:pPr marL="1143000" indent="-1143000" algn="l">
              <a:buClr>
                <a:schemeClr val="tx1"/>
              </a:buClr>
              <a:buFont typeface="Wingdings" pitchFamily="2" charset="2"/>
              <a:buChar char="ü"/>
            </a:pPr>
            <a:endParaRPr lang="pt-BR" sz="3200" dirty="0" smtClean="0">
              <a:latin typeface="+mn-lt"/>
            </a:endParaRPr>
          </a:p>
          <a:p>
            <a:pPr marL="857250" indent="-857250" algn="l">
              <a:buFont typeface="Wingdings" pitchFamily="2" charset="2"/>
              <a:buChar char="ü"/>
            </a:pPr>
            <a:r>
              <a:rPr lang="pt-BR" sz="6000" dirty="0" smtClean="0">
                <a:latin typeface="+mn-lt"/>
              </a:rPr>
              <a:t>Desenvolver </a:t>
            </a:r>
            <a:r>
              <a:rPr lang="pt-BR" sz="6000" dirty="0">
                <a:solidFill>
                  <a:srgbClr val="E28100"/>
                </a:solidFill>
                <a:latin typeface="+mn-lt"/>
              </a:rPr>
              <a:t>conhecimentos</a:t>
            </a:r>
            <a:r>
              <a:rPr lang="pt-BR" sz="6000" dirty="0">
                <a:latin typeface="+mn-lt"/>
              </a:rPr>
              <a:t> e </a:t>
            </a:r>
            <a:r>
              <a:rPr lang="pt-BR" sz="6000" dirty="0">
                <a:solidFill>
                  <a:srgbClr val="E28100"/>
                </a:solidFill>
                <a:latin typeface="+mn-lt"/>
              </a:rPr>
              <a:t>habilidades</a:t>
            </a:r>
            <a:r>
              <a:rPr lang="pt-BR" sz="6000" dirty="0">
                <a:latin typeface="+mn-lt"/>
              </a:rPr>
              <a:t> necessárias ao desempenho de suas atividades </a:t>
            </a:r>
          </a:p>
        </p:txBody>
      </p:sp>
    </p:spTree>
    <p:extLst>
      <p:ext uri="{BB962C8B-B14F-4D97-AF65-F5344CB8AC3E}">
        <p14:creationId xmlns:p14="http://schemas.microsoft.com/office/powerpoint/2010/main" val="9750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29ª Reunião da COGEF - São Paulo, dezembro de 2015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Pós-Graduação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306" y="9072810"/>
            <a:ext cx="10540998" cy="686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96641" y="3968080"/>
            <a:ext cx="712879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Iniciativa 2 (projeto)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841296" y="3960242"/>
            <a:ext cx="14917802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+mn-lt"/>
              </a:rPr>
              <a:t>Cursos de Pós-Graduação oferecidos pela Escola</a:t>
            </a:r>
            <a:endParaRPr lang="pt-BR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96641" y="6553100"/>
            <a:ext cx="1310545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6600" dirty="0">
                <a:latin typeface="+mn-lt"/>
              </a:rPr>
              <a:t>Objetivo</a:t>
            </a:r>
            <a:r>
              <a:rPr lang="pt-BR" sz="6600" dirty="0" smtClean="0">
                <a:latin typeface="+mn-lt"/>
              </a:rPr>
              <a:t>:</a:t>
            </a:r>
          </a:p>
          <a:p>
            <a:pPr algn="l"/>
            <a:endParaRPr lang="pt-BR" sz="3200" dirty="0">
              <a:latin typeface="+mn-lt"/>
            </a:endParaRPr>
          </a:p>
          <a:p>
            <a:pPr marL="1143000" indent="-1143000" algn="l"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6000" dirty="0">
                <a:solidFill>
                  <a:srgbClr val="E28100"/>
                </a:solidFill>
                <a:latin typeface="+mn-lt"/>
              </a:rPr>
              <a:t>Complementar a formação </a:t>
            </a:r>
            <a:r>
              <a:rPr lang="pt-BR" sz="6000" dirty="0">
                <a:latin typeface="+mn-lt"/>
              </a:rPr>
              <a:t>dos servidores de acordo com as políticas de capacitação da </a:t>
            </a:r>
            <a:r>
              <a:rPr lang="pt-BR" sz="6000" dirty="0" smtClean="0">
                <a:latin typeface="+mn-lt"/>
              </a:rPr>
              <a:t>SEFAZ</a:t>
            </a:r>
            <a:endParaRPr lang="pt-BR" sz="6000" dirty="0" smtClean="0">
              <a:latin typeface="+mn-lt"/>
            </a:endParaRPr>
          </a:p>
          <a:p>
            <a:pPr marL="1143000" indent="-1143000" algn="l">
              <a:buClr>
                <a:schemeClr val="tx1"/>
              </a:buClr>
              <a:buFont typeface="Wingdings" pitchFamily="2" charset="2"/>
              <a:buChar char="ü"/>
            </a:pPr>
            <a:endParaRPr lang="pt-BR" sz="3200" dirty="0" smtClean="0">
              <a:latin typeface="+mn-lt"/>
            </a:endParaRPr>
          </a:p>
          <a:p>
            <a:pPr marL="857250" indent="-857250" algn="l">
              <a:buFont typeface="Wingdings" pitchFamily="2" charset="2"/>
              <a:buChar char="ü"/>
            </a:pPr>
            <a:r>
              <a:rPr lang="pt-BR" sz="6000" dirty="0" smtClean="0">
                <a:latin typeface="+mn-lt"/>
              </a:rPr>
              <a:t>Desenvolver </a:t>
            </a:r>
            <a:r>
              <a:rPr lang="pt-BR" sz="6000" dirty="0">
                <a:solidFill>
                  <a:srgbClr val="E28100"/>
                </a:solidFill>
                <a:latin typeface="+mn-lt"/>
              </a:rPr>
              <a:t>conhecimentos</a:t>
            </a:r>
            <a:r>
              <a:rPr lang="pt-BR" sz="6000" dirty="0">
                <a:latin typeface="+mn-lt"/>
              </a:rPr>
              <a:t> e </a:t>
            </a:r>
            <a:r>
              <a:rPr lang="pt-BR" sz="6000" dirty="0">
                <a:solidFill>
                  <a:srgbClr val="E28100"/>
                </a:solidFill>
                <a:latin typeface="+mn-lt"/>
              </a:rPr>
              <a:t>habilidades</a:t>
            </a:r>
            <a:r>
              <a:rPr lang="pt-BR" sz="6000" dirty="0">
                <a:latin typeface="+mn-lt"/>
              </a:rPr>
              <a:t> necessárias ao desempenho de suas atividades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428114" y="8161232"/>
            <a:ext cx="9478142" cy="463203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n-lt"/>
              </a:rPr>
              <a:t>Cursos de interesse específico da SEFAZ e que atendam suas peculiaridades.</a:t>
            </a:r>
          </a:p>
          <a:p>
            <a:r>
              <a:rPr lang="pt-BR" dirty="0" smtClean="0">
                <a:latin typeface="+mn-lt"/>
              </a:rPr>
              <a:t>Ex.: Gestão de TI e Direito Tributário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71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29ª Reunião da COGEF - São Paulo, dezembro de 2015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90874" y="6768554"/>
            <a:ext cx="1043106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latin typeface="+mn-lt"/>
              </a:rPr>
              <a:t>OBRIGADO!</a:t>
            </a:r>
            <a:endParaRPr lang="pt-BR" sz="1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24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2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1521777" y="12889234"/>
            <a:ext cx="12097668" cy="1224136"/>
          </a:xfrm>
        </p:spPr>
        <p:txBody>
          <a:bodyPr/>
          <a:lstStyle/>
          <a:p>
            <a:r>
              <a:rPr lang="pt-BR" sz="6000" dirty="0" smtClean="0"/>
              <a:t>Fabio Augusto dos Santos</a:t>
            </a:r>
            <a:endParaRPr lang="pt-BR" sz="60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2520777" y="15409863"/>
            <a:ext cx="21171073" cy="1368425"/>
          </a:xfrm>
        </p:spPr>
        <p:txBody>
          <a:bodyPr/>
          <a:lstStyle/>
          <a:p>
            <a:r>
              <a:rPr lang="pt-BR" dirty="0"/>
              <a:t>29ª Reunião da </a:t>
            </a:r>
            <a:r>
              <a:rPr lang="pt-BR" dirty="0" smtClean="0"/>
              <a:t>COGEF - São </a:t>
            </a:r>
            <a:r>
              <a:rPr lang="pt-BR" dirty="0"/>
              <a:t>Paulo, </a:t>
            </a:r>
            <a:r>
              <a:rPr lang="pt-BR" dirty="0" smtClean="0"/>
              <a:t>dezembro </a:t>
            </a:r>
            <a:r>
              <a:rPr lang="pt-BR" dirty="0"/>
              <a:t>de 2015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61937" y="2536973"/>
            <a:ext cx="11306151" cy="5383709"/>
          </a:xfrm>
        </p:spPr>
        <p:txBody>
          <a:bodyPr/>
          <a:lstStyle/>
          <a:p>
            <a:r>
              <a:rPr lang="pt-BR" dirty="0" smtClean="0"/>
              <a:t>Ações de Capacitação da </a:t>
            </a:r>
            <a:r>
              <a:rPr lang="pt-BR" dirty="0" err="1" smtClean="0"/>
              <a:t>Fazesp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/>
          </p:nvPr>
        </p:nvSpPr>
        <p:spPr>
          <a:xfrm>
            <a:off x="19010609" y="13825338"/>
            <a:ext cx="5472608" cy="1008112"/>
          </a:xfrm>
        </p:spPr>
        <p:txBody>
          <a:bodyPr/>
          <a:lstStyle/>
          <a:p>
            <a:r>
              <a:rPr lang="pt-BR" dirty="0" smtClean="0"/>
              <a:t>Diretor da FAZESP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73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29ª Reunião da COGEF - São Paulo, dezembro de 2015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de Capacitação da </a:t>
            </a:r>
            <a:r>
              <a:rPr lang="pt-BR" dirty="0" err="1" smtClean="0"/>
              <a:t>Fazesp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98941269"/>
              </p:ext>
            </p:extLst>
          </p:nvPr>
        </p:nvGraphicFramePr>
        <p:xfrm>
          <a:off x="6913265" y="2952130"/>
          <a:ext cx="10945216" cy="123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29ª Reunião da COGEF - São Paulo, dezembro de 2015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Antes da Política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828"/>
            <a:ext cx="14546113" cy="131733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385873" y="8792323"/>
            <a:ext cx="110172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latin typeface="+mn-lt"/>
              </a:rPr>
              <a:t>Planejamento estruturado</a:t>
            </a:r>
            <a:endParaRPr lang="pt-BR" sz="8800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601897" y="13471688"/>
            <a:ext cx="11017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latin typeface="+mn-lt"/>
              </a:rPr>
              <a:t>Postura reativa </a:t>
            </a:r>
            <a:endParaRPr lang="pt-BR" sz="8800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665793" y="4111803"/>
            <a:ext cx="115940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latin typeface="+mn-lt"/>
              </a:rPr>
              <a:t>Metodologia conceitual &amp; ferramentas</a:t>
            </a:r>
            <a:endParaRPr lang="pt-BR" sz="8800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022277" y="3627054"/>
            <a:ext cx="37444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900" dirty="0" smtClean="0">
                <a:solidFill>
                  <a:schemeClr val="accent2"/>
                </a:solidFill>
              </a:rPr>
              <a:t>X</a:t>
            </a:r>
            <a:endParaRPr lang="pt-BR" sz="23900" dirty="0">
              <a:solidFill>
                <a:schemeClr val="accent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058281" y="8470899"/>
            <a:ext cx="37444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900" dirty="0" smtClean="0">
                <a:solidFill>
                  <a:schemeClr val="accent2"/>
                </a:solidFill>
              </a:rPr>
              <a:t>X</a:t>
            </a:r>
            <a:endParaRPr lang="pt-BR" sz="23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29ª Reunião da COGEF - São Paulo, dezembro de 2015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Matriz de Capacitação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57281" y="2736106"/>
            <a:ext cx="113029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latin typeface="+mn-lt"/>
              </a:rPr>
              <a:t>Árvore de Macroprocessos</a:t>
            </a:r>
            <a:endParaRPr lang="pt-BR" sz="8000" dirty="0">
              <a:latin typeface="+mn-lt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73240999"/>
              </p:ext>
            </p:extLst>
          </p:nvPr>
        </p:nvGraphicFramePr>
        <p:xfrm>
          <a:off x="3096841" y="4968354"/>
          <a:ext cx="19946215" cy="9649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63653A-1CD2-4419-999D-B9B616087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105E05-47A2-4494-829D-C104B0E12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AF36B5-FC9F-4A5F-9E9B-D98822524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48FCB-BAF1-4A92-B13B-774390E1C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273E77-89EE-484B-ACFD-53BE21102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1F1033-B12C-42FB-A431-109A74104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37C1F0-AD4B-4226-8D80-B34F59A3B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29ª Reunião da COGEF - São Paulo, dezembro de 2015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Capacitação por Competências</a:t>
            </a:r>
            <a:endParaRPr lang="pt-BR" dirty="0"/>
          </a:p>
        </p:txBody>
      </p:sp>
      <p:sp>
        <p:nvSpPr>
          <p:cNvPr id="5" name="Texto explicativo em elipse 4"/>
          <p:cNvSpPr/>
          <p:nvPr/>
        </p:nvSpPr>
        <p:spPr>
          <a:xfrm>
            <a:off x="1296641" y="4320282"/>
            <a:ext cx="6768752" cy="6408712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O que a Secretaria FAZ?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70770" y="12512076"/>
            <a:ext cx="65527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n-lt"/>
              </a:rPr>
              <a:t>Processos e atividades</a:t>
            </a:r>
            <a:endParaRPr lang="pt-BR" b="1" dirty="0">
              <a:latin typeface="+mn-lt"/>
            </a:endParaRPr>
          </a:p>
        </p:txBody>
      </p:sp>
      <p:sp>
        <p:nvSpPr>
          <p:cNvPr id="7" name="Texto explicativo retangular com cantos arredondados 6"/>
          <p:cNvSpPr/>
          <p:nvPr/>
        </p:nvSpPr>
        <p:spPr>
          <a:xfrm>
            <a:off x="9649569" y="4680322"/>
            <a:ext cx="6048672" cy="5688632"/>
          </a:xfrm>
          <a:prstGeom prst="wedgeRoundRectCallout">
            <a:avLst>
              <a:gd name="adj1" fmla="val -21463"/>
              <a:gd name="adj2" fmla="val 7589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Do que NECESSITA para realizar esses processos?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9361537" y="13041088"/>
            <a:ext cx="684076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n-lt"/>
              </a:rPr>
              <a:t>Competências</a:t>
            </a:r>
            <a:endParaRPr lang="pt-BR" b="1" dirty="0">
              <a:latin typeface="+mn-lt"/>
            </a:endParaRPr>
          </a:p>
        </p:txBody>
      </p:sp>
      <p:sp>
        <p:nvSpPr>
          <p:cNvPr id="9" name="Texto explicativo em forma de nuvem 8"/>
          <p:cNvSpPr/>
          <p:nvPr/>
        </p:nvSpPr>
        <p:spPr>
          <a:xfrm>
            <a:off x="17210409" y="4680322"/>
            <a:ext cx="7488832" cy="648072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Como OBTER essas competências?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534445" y="12781219"/>
            <a:ext cx="65527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n-lt"/>
              </a:rPr>
              <a:t>Eventos de capacitação</a:t>
            </a:r>
            <a:endParaRPr lang="pt-B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43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29ª Reunião da COGEF - São Paulo, dezembro de 2015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8529" y="692151"/>
            <a:ext cx="25490832" cy="1251867"/>
          </a:xfrm>
        </p:spPr>
        <p:txBody>
          <a:bodyPr/>
          <a:lstStyle/>
          <a:p>
            <a:r>
              <a:rPr lang="pt-BR" sz="9600" dirty="0"/>
              <a:t>Política de Desenvolvimento de Competências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576456" y="14705456"/>
            <a:ext cx="5344540" cy="1677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+mn-lt"/>
              </a:rPr>
              <a:t>Resolução SF  29/2008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600897" y="3024138"/>
            <a:ext cx="1857896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latin typeface="+mn-lt"/>
              </a:rPr>
              <a:t>FINALIDADE: desenvolver </a:t>
            </a:r>
            <a:r>
              <a:rPr lang="pt-BR" dirty="0">
                <a:latin typeface="+mn-lt"/>
              </a:rPr>
              <a:t>as 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competências</a:t>
            </a:r>
            <a:r>
              <a:rPr lang="pt-BR" dirty="0" smtClean="0">
                <a:latin typeface="+mn-lt"/>
              </a:rPr>
              <a:t> dos servidores... </a:t>
            </a:r>
            <a:endParaRPr lang="pt-BR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72705" y="5484551"/>
            <a:ext cx="694020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atividades 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com excelência</a:t>
            </a:r>
            <a:endParaRPr lang="pt-BR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580736" y="5508411"/>
            <a:ext cx="617428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n-lt"/>
              </a:rPr>
              <a:t> 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estratégias 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da SEFAZ</a:t>
            </a:r>
            <a:endParaRPr lang="pt-BR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Mais 10"/>
          <p:cNvSpPr/>
          <p:nvPr/>
        </p:nvSpPr>
        <p:spPr>
          <a:xfrm>
            <a:off x="10585673" y="5528510"/>
            <a:ext cx="2448272" cy="2299959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49" y="9288834"/>
            <a:ext cx="8778999" cy="47509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265" y="9341166"/>
            <a:ext cx="7344816" cy="488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6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29ª Reunião da COGEF - São Paulo, dezembro de 2015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Mudanças</a:t>
            </a:r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1" y="4556996"/>
            <a:ext cx="12691713" cy="11369167"/>
            <a:chOff x="1" y="4556996"/>
            <a:chExt cx="12691713" cy="11369167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52" r="14088"/>
            <a:stretch/>
          </p:blipFill>
          <p:spPr>
            <a:xfrm>
              <a:off x="1" y="10782300"/>
              <a:ext cx="12496800" cy="5143863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52" r="14088"/>
            <a:stretch/>
          </p:blipFill>
          <p:spPr>
            <a:xfrm>
              <a:off x="4609009" y="8019868"/>
              <a:ext cx="8061336" cy="321318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52" r="14088"/>
            <a:stretch/>
          </p:blipFill>
          <p:spPr>
            <a:xfrm>
              <a:off x="7633345" y="6264498"/>
              <a:ext cx="5058369" cy="2016224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52" r="14088"/>
            <a:stretch/>
          </p:blipFill>
          <p:spPr>
            <a:xfrm>
              <a:off x="9505553" y="5215006"/>
              <a:ext cx="2994313" cy="1193508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52" r="14088"/>
            <a:stretch/>
          </p:blipFill>
          <p:spPr>
            <a:xfrm>
              <a:off x="10594580" y="4556996"/>
              <a:ext cx="1935309" cy="771398"/>
            </a:xfrm>
            <a:prstGeom prst="rect">
              <a:avLst/>
            </a:prstGeom>
          </p:spPr>
        </p:pic>
      </p:grpSp>
      <p:sp>
        <p:nvSpPr>
          <p:cNvPr id="11" name="CaixaDeTexto 10"/>
          <p:cNvSpPr txBox="1"/>
          <p:nvPr/>
        </p:nvSpPr>
        <p:spPr>
          <a:xfrm>
            <a:off x="4825033" y="3780800"/>
            <a:ext cx="15913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6600" b="1" dirty="0" smtClean="0">
                <a:latin typeface="+mn-lt"/>
              </a:rPr>
              <a:t>Criação de planejamentos anuais de capacitação</a:t>
            </a:r>
            <a:endParaRPr lang="pt-BR" sz="6600" b="1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69049" y="7741240"/>
            <a:ext cx="15913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6600" b="1" dirty="0" smtClean="0">
                <a:latin typeface="+mn-lt"/>
              </a:rPr>
              <a:t>Criação da figura do Gestor de Capacitação (corresponsabilidade com a FAZESP)</a:t>
            </a:r>
            <a:endParaRPr lang="pt-BR" sz="6600" b="1" dirty="0"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29089" y="11953130"/>
            <a:ext cx="15913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6600" b="1" dirty="0" smtClean="0">
                <a:latin typeface="+mn-lt"/>
              </a:rPr>
              <a:t>Programa Anual de Capacitação aprovado pelo Secretário e publicado no DOE</a:t>
            </a:r>
            <a:endParaRPr lang="pt-BR" sz="6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40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29ª Reunião da COGEF - São Paulo, dezembro de 2015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Mudanças</a:t>
            </a:r>
            <a:endParaRPr lang="pt-BR" dirty="0"/>
          </a:p>
        </p:txBody>
      </p:sp>
      <p:pic>
        <p:nvPicPr>
          <p:cNvPr id="5" name="Picture 2" descr="C:\Users\ltojer\AppData\Local\Microsoft\Windows\Temporary Internet Files\Content.IE5\VN5161VW\MC900396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2" y="6840562"/>
            <a:ext cx="4916481" cy="70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815421" y="7025728"/>
            <a:ext cx="7258083" cy="1200329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 w="635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7200" dirty="0" smtClean="0">
                <a:latin typeface="+mj-lt"/>
              </a:rPr>
              <a:t>Gestores / Chefes</a:t>
            </a:r>
            <a:endParaRPr lang="pt-BR" sz="7200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218520" y="6877644"/>
            <a:ext cx="5616625" cy="2308324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 w="635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Gestores de Capacitação</a:t>
            </a:r>
            <a:endParaRPr lang="pt-BR" sz="72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104954" y="12913041"/>
            <a:ext cx="2883238" cy="1200329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 w="635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7200" dirty="0" err="1" smtClean="0">
                <a:latin typeface="+mj-lt"/>
              </a:rPr>
              <a:t>Fazesp</a:t>
            </a:r>
            <a:endParaRPr lang="pt-BR" sz="7200" dirty="0">
              <a:latin typeface="+mj-lt"/>
            </a:endParaRPr>
          </a:p>
        </p:txBody>
      </p:sp>
      <p:cxnSp>
        <p:nvCxnSpPr>
          <p:cNvPr id="9" name="Conector reto 8"/>
          <p:cNvCxnSpPr>
            <a:stCxn id="6" idx="2"/>
          </p:cNvCxnSpPr>
          <p:nvPr/>
        </p:nvCxnSpPr>
        <p:spPr>
          <a:xfrm>
            <a:off x="5444463" y="8226057"/>
            <a:ext cx="4853178" cy="27189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6988191" y="13665963"/>
            <a:ext cx="3564557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14402097" y="8226057"/>
            <a:ext cx="3528392" cy="32682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524116" y="3392016"/>
            <a:ext cx="152391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latin typeface="+mn-lt"/>
              </a:rPr>
              <a:t>Corresponsabilidade na Capacitação</a:t>
            </a:r>
            <a:endParaRPr lang="pt-BR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98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FAZESP Modelo 2014 Apresentação">
  <a:themeElements>
    <a:clrScheme name="FAZESP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FFCC00"/>
      </a:accent1>
      <a:accent2>
        <a:srgbClr val="E36C09"/>
      </a:accent2>
      <a:accent3>
        <a:srgbClr val="FAC08F"/>
      </a:accent3>
      <a:accent4>
        <a:srgbClr val="FDEADA"/>
      </a:accent4>
      <a:accent5>
        <a:srgbClr val="DBEEF3"/>
      </a:accent5>
      <a:accent6>
        <a:srgbClr val="4BACC6"/>
      </a:accent6>
      <a:hlink>
        <a:srgbClr val="0000FF"/>
      </a:hlink>
      <a:folHlink>
        <a:srgbClr val="800080"/>
      </a:folHlink>
    </a:clrScheme>
    <a:fontScheme name="FAZESPV2">
      <a:majorFont>
        <a:latin typeface="Franklin Gothic Demi Cond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FAZESP Modelo 2014 Apresentação</Template>
  <TotalTime>2088</TotalTime>
  <Words>550</Words>
  <Application>Microsoft Office PowerPoint</Application>
  <PresentationFormat>Personalizar</PresentationFormat>
  <Paragraphs>111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FAZESP Modelo 2014 Apresentação</vt:lpstr>
      <vt:lpstr>Ações  de Capacitação  da Fazesp</vt:lpstr>
      <vt:lpstr>Ações de Capacitação da Fazesp</vt:lpstr>
      <vt:lpstr>Ações de Capacitação da Fazesp</vt:lpstr>
      <vt:lpstr>Antes da Política</vt:lpstr>
      <vt:lpstr>Projeto Matriz de Capacitação</vt:lpstr>
      <vt:lpstr>Capacitação por Competências</vt:lpstr>
      <vt:lpstr>Política de Desenvolvimento de Competências</vt:lpstr>
      <vt:lpstr>Principais Mudanças</vt:lpstr>
      <vt:lpstr>Principais Mudanças</vt:lpstr>
      <vt:lpstr>Principais Mudanças</vt:lpstr>
      <vt:lpstr>Eventos Externos</vt:lpstr>
      <vt:lpstr>Pós-Graduação</vt:lpstr>
      <vt:lpstr>Pós-Graduação</vt:lpstr>
      <vt:lpstr>Apresentação do PowerPoint</vt:lpstr>
      <vt:lpstr>Apresentação do PowerPoint</vt:lpstr>
    </vt:vector>
  </TitlesOfParts>
  <Company>Secretaria da Fazenda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Capacitação da Fazesp</dc:title>
  <dc:creator>Leticia Tojer</dc:creator>
  <cp:lastModifiedBy>Leticia Tojer</cp:lastModifiedBy>
  <cp:revision>89</cp:revision>
  <dcterms:created xsi:type="dcterms:W3CDTF">2014-07-21T18:05:52Z</dcterms:created>
  <dcterms:modified xsi:type="dcterms:W3CDTF">2015-11-24T16:02:46Z</dcterms:modified>
</cp:coreProperties>
</file>