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1"/>
  </p:notesMasterIdLst>
  <p:sldIdLst>
    <p:sldId id="256" r:id="rId2"/>
    <p:sldId id="266" r:id="rId3"/>
    <p:sldId id="287" r:id="rId4"/>
    <p:sldId id="312" r:id="rId5"/>
    <p:sldId id="338" r:id="rId6"/>
    <p:sldId id="289" r:id="rId7"/>
    <p:sldId id="303" r:id="rId8"/>
    <p:sldId id="321" r:id="rId9"/>
    <p:sldId id="322" r:id="rId10"/>
    <p:sldId id="296" r:id="rId11"/>
    <p:sldId id="323" r:id="rId12"/>
    <p:sldId id="333" r:id="rId13"/>
    <p:sldId id="336" r:id="rId14"/>
    <p:sldId id="335" r:id="rId15"/>
    <p:sldId id="337" r:id="rId16"/>
    <p:sldId id="329" r:id="rId17"/>
    <p:sldId id="332" r:id="rId18"/>
    <p:sldId id="330" r:id="rId19"/>
    <p:sldId id="328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3A11096P1\workgroup\GETEC\Escritorio_TI\Nucleo_Projetos\Projetos\Contro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2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Plan1!$A$28</c:f>
              <c:strCache>
                <c:ptCount val="1"/>
                <c:pt idx="0">
                  <c:v>PROJETOS</c:v>
                </c:pt>
              </c:strCache>
            </c:strRef>
          </c:tx>
          <c:dPt>
            <c:idx val="0"/>
            <c:bubble3D val="0"/>
            <c:spPr>
              <a:solidFill>
                <a:srgbClr val="69A12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3669959751189164E-2"/>
                  <c:y val="6.62800158445770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758507135016465"/>
                  <c:y val="-0.194421379810759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861690450054994E-2"/>
                  <c:y val="-0.27616673268573755"/>
                </c:manualLayout>
              </c:layout>
              <c:tx>
                <c:rich>
                  <a:bodyPr/>
                  <a:lstStyle/>
                  <a:p>
                    <a:fld id="{0B9E124C-B847-4600-B00C-9601B7423566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398097328942444E-2"/>
                  <c:y val="-0.285004068131681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7815587266739849E-3"/>
                  <c:y val="-0.23198005545601963"/>
                </c:manualLayout>
              </c:layout>
              <c:tx>
                <c:rich>
                  <a:bodyPr/>
                  <a:lstStyle/>
                  <a:p>
                    <a:fld id="{E9FEFE24-9E47-4139-A1A2-031F7C0A7C0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4.0980607391145264E-2"/>
                  <c:y val="-0.20988671684116064"/>
                </c:manualLayout>
              </c:layout>
              <c:tx>
                <c:rich>
                  <a:bodyPr/>
                  <a:lstStyle/>
                  <a:p>
                    <a:fld id="{3A89B246-5A16-4F51-9DE1-0A8C18DE70D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Plan1!$A$28:$A$34</c:f>
              <c:strCache>
                <c:ptCount val="4"/>
                <c:pt idx="0">
                  <c:v>FINALIZADO</c:v>
                </c:pt>
                <c:pt idx="1">
                  <c:v>CANCELADO</c:v>
                </c:pt>
                <c:pt idx="2">
                  <c:v>PE</c:v>
                </c:pt>
                <c:pt idx="3">
                  <c:v>EXECUÇÃO</c:v>
                </c:pt>
              </c:strCache>
            </c:strRef>
          </c:cat>
          <c:val>
            <c:numRef>
              <c:f>Plan1!$B$28:$B$34</c:f>
              <c:numCache>
                <c:formatCode>General</c:formatCode>
                <c:ptCount val="6"/>
                <c:pt idx="0">
                  <c:v>63</c:v>
                </c:pt>
                <c:pt idx="1">
                  <c:v>39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2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1CE35-D84F-47A9-A98E-C2A3359C9BF6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9FFA85-07D6-4415-BC31-D6864B2FD9FE}" type="asst">
      <dgm:prSet phldrT="[Texto]" custT="1"/>
      <dgm:spPr/>
      <dgm:t>
        <a:bodyPr/>
        <a:lstStyle/>
        <a:p>
          <a:r>
            <a:rPr lang="pt-BR" sz="1200" b="1" dirty="0" smtClean="0">
              <a:latin typeface="+mj-lt"/>
            </a:rPr>
            <a:t>ESCRITÓRIO DE TI</a:t>
          </a:r>
        </a:p>
      </dgm:t>
    </dgm:pt>
    <dgm:pt modelId="{8ABB0D3B-59EC-4D40-8090-5D6869AB7368}" type="parTrans" cxnId="{C7D92C08-D34E-42D6-B7A1-194359D43AA9}">
      <dgm:prSet/>
      <dgm:spPr>
        <a:ln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</dgm:spPr>
      <dgm:t>
        <a:bodyPr/>
        <a:lstStyle/>
        <a:p>
          <a:endParaRPr lang="pt-BR" dirty="0"/>
        </a:p>
      </dgm:t>
    </dgm:pt>
    <dgm:pt modelId="{0C97D055-7037-4F5F-92AC-124A0DAB98A3}" type="sibTrans" cxnId="{C7D92C08-D34E-42D6-B7A1-194359D43AA9}">
      <dgm:prSet/>
      <dgm:spPr/>
      <dgm:t>
        <a:bodyPr/>
        <a:lstStyle/>
        <a:p>
          <a:endParaRPr lang="pt-BR"/>
        </a:p>
      </dgm:t>
    </dgm:pt>
    <dgm:pt modelId="{1DC78919-7AE1-4218-90E7-7270E4225F53}">
      <dgm:prSet phldrT="[Texto]" custT="1"/>
      <dgm:spPr/>
      <dgm:t>
        <a:bodyPr/>
        <a:lstStyle/>
        <a:p>
          <a:r>
            <a:rPr lang="pt-BR" sz="1200" b="0" i="0" dirty="0" err="1" smtClean="0"/>
            <a:t>Subgerência</a:t>
          </a:r>
          <a:r>
            <a:rPr lang="pt-BR" sz="1200" b="0" i="0" dirty="0" smtClean="0"/>
            <a:t> de Infraestrutura Tecnológica - </a:t>
          </a:r>
          <a:r>
            <a:rPr lang="pt-BR" sz="1200" b="1" dirty="0" smtClean="0">
              <a:latin typeface="+mj-lt"/>
            </a:rPr>
            <a:t>SUINT</a:t>
          </a:r>
          <a:endParaRPr lang="pt-BR" sz="1000" dirty="0">
            <a:latin typeface="+mj-lt"/>
          </a:endParaRPr>
        </a:p>
      </dgm:t>
    </dgm:pt>
    <dgm:pt modelId="{FD45E754-CBF3-44FB-BD49-65104ACCAB72}" type="parTrans" cxnId="{BEB7AEEF-64CF-4E1B-9297-8F49AF27F508}">
      <dgm:prSet/>
      <dgm:spPr/>
      <dgm:t>
        <a:bodyPr/>
        <a:lstStyle/>
        <a:p>
          <a:endParaRPr lang="pt-BR" dirty="0"/>
        </a:p>
      </dgm:t>
    </dgm:pt>
    <dgm:pt modelId="{FE150481-6402-46F0-99E1-3448B42278C1}" type="sibTrans" cxnId="{BEB7AEEF-64CF-4E1B-9297-8F49AF27F508}">
      <dgm:prSet/>
      <dgm:spPr/>
      <dgm:t>
        <a:bodyPr/>
        <a:lstStyle/>
        <a:p>
          <a:endParaRPr lang="pt-BR"/>
        </a:p>
      </dgm:t>
    </dgm:pt>
    <dgm:pt modelId="{9FE64844-D68E-4989-99CC-F9A9C9605177}">
      <dgm:prSet custT="1"/>
      <dgm:spPr/>
      <dgm:t>
        <a:bodyPr/>
        <a:lstStyle/>
        <a:p>
          <a:r>
            <a:rPr lang="pt-BR" sz="1200" b="0" i="0" dirty="0" smtClean="0"/>
            <a:t>Gerência de Tecnologia da Informação </a:t>
          </a:r>
          <a:r>
            <a:rPr lang="pt-BR" sz="1200" b="1" dirty="0" smtClean="0">
              <a:latin typeface="+mj-lt"/>
            </a:rPr>
            <a:t>- GETEC</a:t>
          </a:r>
        </a:p>
      </dgm:t>
    </dgm:pt>
    <dgm:pt modelId="{73E3989B-3E09-4146-8BF0-AE16847EAEDC}" type="parTrans" cxnId="{E743E5C5-ED56-4B5B-9390-CB6B72059D0E}">
      <dgm:prSet/>
      <dgm:spPr/>
      <dgm:t>
        <a:bodyPr/>
        <a:lstStyle/>
        <a:p>
          <a:endParaRPr lang="pt-BR"/>
        </a:p>
      </dgm:t>
    </dgm:pt>
    <dgm:pt modelId="{66916368-3619-4FE8-8F54-A41CAD0EE32D}" type="sibTrans" cxnId="{E743E5C5-ED56-4B5B-9390-CB6B72059D0E}">
      <dgm:prSet/>
      <dgm:spPr/>
      <dgm:t>
        <a:bodyPr/>
        <a:lstStyle/>
        <a:p>
          <a:endParaRPr lang="pt-BR"/>
        </a:p>
      </dgm:t>
    </dgm:pt>
    <dgm:pt modelId="{9D2EF8F1-0F39-4D6A-A052-EAC3A8EF2342}">
      <dgm:prSet custT="1"/>
      <dgm:spPr/>
      <dgm:t>
        <a:bodyPr/>
        <a:lstStyle/>
        <a:p>
          <a:r>
            <a:rPr lang="pt-BR" sz="1000" b="0" i="0" dirty="0" err="1" smtClean="0"/>
            <a:t>Subgerência</a:t>
          </a:r>
          <a:r>
            <a:rPr lang="pt-BR" sz="1000" b="0" i="0" dirty="0" smtClean="0"/>
            <a:t> de Gestão dos Sistemas Corporativos - </a:t>
          </a:r>
          <a:r>
            <a:rPr lang="pt-BR" sz="1000" b="1" dirty="0" smtClean="0">
              <a:latin typeface="+mj-lt"/>
            </a:rPr>
            <a:t>SUSIC</a:t>
          </a:r>
          <a:endParaRPr lang="pt-BR" sz="1000" dirty="0">
            <a:latin typeface="+mj-lt"/>
          </a:endParaRPr>
        </a:p>
      </dgm:t>
    </dgm:pt>
    <dgm:pt modelId="{4CE7FF91-4005-4561-B5E0-7407A274EB46}" type="parTrans" cxnId="{71CCD30E-3BCA-4F1E-A82E-887294A9BD61}">
      <dgm:prSet/>
      <dgm:spPr/>
      <dgm:t>
        <a:bodyPr/>
        <a:lstStyle/>
        <a:p>
          <a:endParaRPr lang="pt-BR"/>
        </a:p>
      </dgm:t>
    </dgm:pt>
    <dgm:pt modelId="{5C76FF1E-A273-46E7-9653-C757CEF74FFF}" type="sibTrans" cxnId="{71CCD30E-3BCA-4F1E-A82E-887294A9BD61}">
      <dgm:prSet/>
      <dgm:spPr/>
      <dgm:t>
        <a:bodyPr/>
        <a:lstStyle/>
        <a:p>
          <a:endParaRPr lang="pt-BR"/>
        </a:p>
      </dgm:t>
    </dgm:pt>
    <dgm:pt modelId="{A7D5C97E-10DF-4C89-AB48-EE7852873B40}">
      <dgm:prSet phldrT="[Texto]" custT="1"/>
      <dgm:spPr/>
      <dgm:t>
        <a:bodyPr/>
        <a:lstStyle/>
        <a:p>
          <a:r>
            <a:rPr lang="pt-BR" sz="1200" b="0" i="0" dirty="0" err="1" smtClean="0"/>
            <a:t>Subgerência</a:t>
          </a:r>
          <a:r>
            <a:rPr lang="pt-BR" sz="1200" b="0" i="0" dirty="0" smtClean="0"/>
            <a:t> de Desenvolvimento de Sistemas - </a:t>
          </a:r>
          <a:r>
            <a:rPr lang="pt-BR" sz="1200" b="1" dirty="0" smtClean="0">
              <a:latin typeface="+mj-lt"/>
            </a:rPr>
            <a:t>SUDES</a:t>
          </a:r>
          <a:endParaRPr lang="pt-BR" sz="1000" dirty="0">
            <a:latin typeface="+mj-lt"/>
          </a:endParaRPr>
        </a:p>
      </dgm:t>
    </dgm:pt>
    <dgm:pt modelId="{00A54D6C-33DB-4F06-8A16-1AAD7089D1B0}" type="parTrans" cxnId="{D5671DF4-03D5-4E85-BAFB-3D43ADE9928F}">
      <dgm:prSet/>
      <dgm:spPr/>
      <dgm:t>
        <a:bodyPr/>
        <a:lstStyle/>
        <a:p>
          <a:endParaRPr lang="pt-BR"/>
        </a:p>
      </dgm:t>
    </dgm:pt>
    <dgm:pt modelId="{9E47C1A1-8B10-4471-9561-78DD102B3AC6}" type="sibTrans" cxnId="{D5671DF4-03D5-4E85-BAFB-3D43ADE9928F}">
      <dgm:prSet/>
      <dgm:spPr/>
      <dgm:t>
        <a:bodyPr/>
        <a:lstStyle/>
        <a:p>
          <a:endParaRPr lang="pt-BR"/>
        </a:p>
      </dgm:t>
    </dgm:pt>
    <dgm:pt modelId="{A7F30E8E-F72B-4C20-8A7A-1914EE4B5100}" type="pres">
      <dgm:prSet presAssocID="{E1D1CE35-D84F-47A9-A98E-C2A3359C9B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B52B0CE-D8AB-47CF-A29B-476C515E61F8}" type="pres">
      <dgm:prSet presAssocID="{9FE64844-D68E-4989-99CC-F9A9C9605177}" presName="hierRoot1" presStyleCnt="0">
        <dgm:presLayoutVars>
          <dgm:hierBranch val="init"/>
        </dgm:presLayoutVars>
      </dgm:prSet>
      <dgm:spPr/>
    </dgm:pt>
    <dgm:pt modelId="{C788EBF1-EDE4-4A72-BEF4-E889A45C545D}" type="pres">
      <dgm:prSet presAssocID="{9FE64844-D68E-4989-99CC-F9A9C9605177}" presName="rootComposite1" presStyleCnt="0"/>
      <dgm:spPr/>
    </dgm:pt>
    <dgm:pt modelId="{D9D0AB24-0362-43CA-A3A9-0186D45297D1}" type="pres">
      <dgm:prSet presAssocID="{9FE64844-D68E-4989-99CC-F9A9C9605177}" presName="rootText1" presStyleLbl="node0" presStyleIdx="0" presStyleCnt="1" custLinFactNeighborY="473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44667D-706D-46B0-8EA5-D68BF529BCD1}" type="pres">
      <dgm:prSet presAssocID="{9FE64844-D68E-4989-99CC-F9A9C960517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8518D1B-ADB1-4151-A2DF-D668AFC45C7E}" type="pres">
      <dgm:prSet presAssocID="{9FE64844-D68E-4989-99CC-F9A9C9605177}" presName="hierChild2" presStyleCnt="0"/>
      <dgm:spPr/>
    </dgm:pt>
    <dgm:pt modelId="{D0A9DA44-9032-411E-BD58-E954BF57FDC4}" type="pres">
      <dgm:prSet presAssocID="{4CE7FF91-4005-4561-B5E0-7407A274EB46}" presName="Name37" presStyleLbl="parChTrans1D2" presStyleIdx="0" presStyleCnt="4"/>
      <dgm:spPr/>
      <dgm:t>
        <a:bodyPr/>
        <a:lstStyle/>
        <a:p>
          <a:endParaRPr lang="pt-BR"/>
        </a:p>
      </dgm:t>
    </dgm:pt>
    <dgm:pt modelId="{A27F5A36-2C6D-4210-B69B-3BC22FE41234}" type="pres">
      <dgm:prSet presAssocID="{9D2EF8F1-0F39-4D6A-A052-EAC3A8EF2342}" presName="hierRoot2" presStyleCnt="0">
        <dgm:presLayoutVars>
          <dgm:hierBranch val="init"/>
        </dgm:presLayoutVars>
      </dgm:prSet>
      <dgm:spPr/>
    </dgm:pt>
    <dgm:pt modelId="{5DA4E16D-5E60-40FE-B76D-68CB5CFD906E}" type="pres">
      <dgm:prSet presAssocID="{9D2EF8F1-0F39-4D6A-A052-EAC3A8EF2342}" presName="rootComposite" presStyleCnt="0"/>
      <dgm:spPr/>
    </dgm:pt>
    <dgm:pt modelId="{748AF219-7582-4EB5-8594-88CAC5DC1D61}" type="pres">
      <dgm:prSet presAssocID="{9D2EF8F1-0F39-4D6A-A052-EAC3A8EF2342}" presName="rootText" presStyleLbl="node2" presStyleIdx="0" presStyleCnt="3" custLinFactNeighborY="251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E5EA76-DB71-4E4A-B5E4-46B00120A1CA}" type="pres">
      <dgm:prSet presAssocID="{9D2EF8F1-0F39-4D6A-A052-EAC3A8EF2342}" presName="rootConnector" presStyleLbl="node2" presStyleIdx="0" presStyleCnt="3"/>
      <dgm:spPr/>
      <dgm:t>
        <a:bodyPr/>
        <a:lstStyle/>
        <a:p>
          <a:endParaRPr lang="pt-BR"/>
        </a:p>
      </dgm:t>
    </dgm:pt>
    <dgm:pt modelId="{4411459E-921B-4846-B204-E8096B3FC05F}" type="pres">
      <dgm:prSet presAssocID="{9D2EF8F1-0F39-4D6A-A052-EAC3A8EF2342}" presName="hierChild4" presStyleCnt="0"/>
      <dgm:spPr/>
    </dgm:pt>
    <dgm:pt modelId="{D21AA9DA-806D-479A-9388-9B664F136F8D}" type="pres">
      <dgm:prSet presAssocID="{9D2EF8F1-0F39-4D6A-A052-EAC3A8EF2342}" presName="hierChild5" presStyleCnt="0"/>
      <dgm:spPr/>
    </dgm:pt>
    <dgm:pt modelId="{9267CC97-3669-4B26-884A-2A9E11CBB11D}" type="pres">
      <dgm:prSet presAssocID="{FD45E754-CBF3-44FB-BD49-65104ACCAB72}" presName="Name37" presStyleLbl="parChTrans1D2" presStyleIdx="1" presStyleCnt="4"/>
      <dgm:spPr/>
      <dgm:t>
        <a:bodyPr/>
        <a:lstStyle/>
        <a:p>
          <a:endParaRPr lang="pt-BR"/>
        </a:p>
      </dgm:t>
    </dgm:pt>
    <dgm:pt modelId="{BF7D95DD-F540-4B86-BE7A-C03F9068CBBE}" type="pres">
      <dgm:prSet presAssocID="{1DC78919-7AE1-4218-90E7-7270E4225F53}" presName="hierRoot2" presStyleCnt="0">
        <dgm:presLayoutVars>
          <dgm:hierBranch val="init"/>
        </dgm:presLayoutVars>
      </dgm:prSet>
      <dgm:spPr/>
    </dgm:pt>
    <dgm:pt modelId="{E567118E-3383-42BD-AE00-2CD767166A0C}" type="pres">
      <dgm:prSet presAssocID="{1DC78919-7AE1-4218-90E7-7270E4225F53}" presName="rootComposite" presStyleCnt="0"/>
      <dgm:spPr/>
    </dgm:pt>
    <dgm:pt modelId="{F34A4D8F-3437-4DB3-9974-50CD43471DA6}" type="pres">
      <dgm:prSet presAssocID="{1DC78919-7AE1-4218-90E7-7270E4225F53}" presName="rootText" presStyleLbl="node2" presStyleIdx="1" presStyleCnt="3" custLinFactNeighborX="-924" custLinFactNeighborY="251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6B51CE-0D40-463C-AFE1-4A50336A9E82}" type="pres">
      <dgm:prSet presAssocID="{1DC78919-7AE1-4218-90E7-7270E4225F53}" presName="rootConnector" presStyleLbl="node2" presStyleIdx="1" presStyleCnt="3"/>
      <dgm:spPr/>
      <dgm:t>
        <a:bodyPr/>
        <a:lstStyle/>
        <a:p>
          <a:endParaRPr lang="pt-BR"/>
        </a:p>
      </dgm:t>
    </dgm:pt>
    <dgm:pt modelId="{7EC1196B-D230-44F4-AB08-BEFF93ED0CA1}" type="pres">
      <dgm:prSet presAssocID="{1DC78919-7AE1-4218-90E7-7270E4225F53}" presName="hierChild4" presStyleCnt="0"/>
      <dgm:spPr/>
    </dgm:pt>
    <dgm:pt modelId="{A0D90797-4684-4573-BF53-83F101D1DA39}" type="pres">
      <dgm:prSet presAssocID="{1DC78919-7AE1-4218-90E7-7270E4225F53}" presName="hierChild5" presStyleCnt="0"/>
      <dgm:spPr/>
    </dgm:pt>
    <dgm:pt modelId="{AD4F6C32-A30B-4D78-B915-EE7EBCB0F017}" type="pres">
      <dgm:prSet presAssocID="{00A54D6C-33DB-4F06-8A16-1AAD7089D1B0}" presName="Name37" presStyleLbl="parChTrans1D2" presStyleIdx="2" presStyleCnt="4"/>
      <dgm:spPr/>
      <dgm:t>
        <a:bodyPr/>
        <a:lstStyle/>
        <a:p>
          <a:endParaRPr lang="pt-BR"/>
        </a:p>
      </dgm:t>
    </dgm:pt>
    <dgm:pt modelId="{68423A1D-BF6E-4C26-B27B-C3516EEB59BA}" type="pres">
      <dgm:prSet presAssocID="{A7D5C97E-10DF-4C89-AB48-EE7852873B40}" presName="hierRoot2" presStyleCnt="0">
        <dgm:presLayoutVars>
          <dgm:hierBranch val="init"/>
        </dgm:presLayoutVars>
      </dgm:prSet>
      <dgm:spPr/>
    </dgm:pt>
    <dgm:pt modelId="{24B4182C-C21D-43F3-A9ED-4281396F3B23}" type="pres">
      <dgm:prSet presAssocID="{A7D5C97E-10DF-4C89-AB48-EE7852873B40}" presName="rootComposite" presStyleCnt="0"/>
      <dgm:spPr/>
    </dgm:pt>
    <dgm:pt modelId="{FB0E5BEF-E642-493F-8087-AB6479239FCA}" type="pres">
      <dgm:prSet presAssocID="{A7D5C97E-10DF-4C89-AB48-EE7852873B40}" presName="rootText" presStyleLbl="node2" presStyleIdx="2" presStyleCnt="3" custLinFactNeighborY="251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A4B9B1-8EEF-4C48-8159-88BC9BF1B821}" type="pres">
      <dgm:prSet presAssocID="{A7D5C97E-10DF-4C89-AB48-EE7852873B40}" presName="rootConnector" presStyleLbl="node2" presStyleIdx="2" presStyleCnt="3"/>
      <dgm:spPr/>
      <dgm:t>
        <a:bodyPr/>
        <a:lstStyle/>
        <a:p>
          <a:endParaRPr lang="pt-BR"/>
        </a:p>
      </dgm:t>
    </dgm:pt>
    <dgm:pt modelId="{B83972B3-A523-43B9-BFDA-132DBA42A1AA}" type="pres">
      <dgm:prSet presAssocID="{A7D5C97E-10DF-4C89-AB48-EE7852873B40}" presName="hierChild4" presStyleCnt="0"/>
      <dgm:spPr/>
    </dgm:pt>
    <dgm:pt modelId="{99A8CE8F-0E46-4F11-A022-89AF3CDA60B1}" type="pres">
      <dgm:prSet presAssocID="{A7D5C97E-10DF-4C89-AB48-EE7852873B40}" presName="hierChild5" presStyleCnt="0"/>
      <dgm:spPr/>
    </dgm:pt>
    <dgm:pt modelId="{8CC36CF0-0A16-4790-A4FE-9884509F4B42}" type="pres">
      <dgm:prSet presAssocID="{9FE64844-D68E-4989-99CC-F9A9C9605177}" presName="hierChild3" presStyleCnt="0"/>
      <dgm:spPr/>
    </dgm:pt>
    <dgm:pt modelId="{BBA99A11-13F5-4FB9-A50F-FE87CB7E528F}" type="pres">
      <dgm:prSet presAssocID="{8ABB0D3B-59EC-4D40-8090-5D6869AB7368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27D4C778-9853-4C1B-A520-BEEE2797D423}" type="pres">
      <dgm:prSet presAssocID="{539FFA85-07D6-4415-BC31-D6864B2FD9FE}" presName="hierRoot3" presStyleCnt="0">
        <dgm:presLayoutVars>
          <dgm:hierBranch val="init"/>
        </dgm:presLayoutVars>
      </dgm:prSet>
      <dgm:spPr/>
    </dgm:pt>
    <dgm:pt modelId="{2E857424-D884-4554-B354-297DD128389E}" type="pres">
      <dgm:prSet presAssocID="{539FFA85-07D6-4415-BC31-D6864B2FD9FE}" presName="rootComposite3" presStyleCnt="0"/>
      <dgm:spPr/>
    </dgm:pt>
    <dgm:pt modelId="{1255951B-6820-40C8-97B8-058B4206D45E}" type="pres">
      <dgm:prSet presAssocID="{539FFA85-07D6-4415-BC31-D6864B2FD9FE}" presName="rootText3" presStyleLbl="asst1" presStyleIdx="0" presStyleCnt="1" custLinFactNeighborX="-35843" custLinFactNeighborY="243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FDF84E-8CB6-42AE-82C2-FB730FEA29DC}" type="pres">
      <dgm:prSet presAssocID="{539FFA85-07D6-4415-BC31-D6864B2FD9FE}" presName="rootConnector3" presStyleLbl="asst1" presStyleIdx="0" presStyleCnt="1"/>
      <dgm:spPr/>
      <dgm:t>
        <a:bodyPr/>
        <a:lstStyle/>
        <a:p>
          <a:endParaRPr lang="pt-BR"/>
        </a:p>
      </dgm:t>
    </dgm:pt>
    <dgm:pt modelId="{9BE78080-7C66-442E-A37D-9044582EEFF0}" type="pres">
      <dgm:prSet presAssocID="{539FFA85-07D6-4415-BC31-D6864B2FD9FE}" presName="hierChild6" presStyleCnt="0"/>
      <dgm:spPr/>
    </dgm:pt>
    <dgm:pt modelId="{094AECBA-4049-4A83-A2D0-484030E4ADF1}" type="pres">
      <dgm:prSet presAssocID="{539FFA85-07D6-4415-BC31-D6864B2FD9FE}" presName="hierChild7" presStyleCnt="0"/>
      <dgm:spPr/>
    </dgm:pt>
  </dgm:ptLst>
  <dgm:cxnLst>
    <dgm:cxn modelId="{E743E5C5-ED56-4B5B-9390-CB6B72059D0E}" srcId="{E1D1CE35-D84F-47A9-A98E-C2A3359C9BF6}" destId="{9FE64844-D68E-4989-99CC-F9A9C9605177}" srcOrd="0" destOrd="0" parTransId="{73E3989B-3E09-4146-8BF0-AE16847EAEDC}" sibTransId="{66916368-3619-4FE8-8F54-A41CAD0EE32D}"/>
    <dgm:cxn modelId="{9D4CDFB7-1E80-43BD-8B99-B75610988E8B}" type="presOf" srcId="{E1D1CE35-D84F-47A9-A98E-C2A3359C9BF6}" destId="{A7F30E8E-F72B-4C20-8A7A-1914EE4B5100}" srcOrd="0" destOrd="0" presId="urn:microsoft.com/office/officeart/2005/8/layout/orgChart1"/>
    <dgm:cxn modelId="{9234E5D7-B87F-45A1-BB52-F394ACB8B892}" type="presOf" srcId="{539FFA85-07D6-4415-BC31-D6864B2FD9FE}" destId="{B6FDF84E-8CB6-42AE-82C2-FB730FEA29DC}" srcOrd="1" destOrd="0" presId="urn:microsoft.com/office/officeart/2005/8/layout/orgChart1"/>
    <dgm:cxn modelId="{D4A15EA3-13E3-45C8-B5D2-CE062694DE30}" type="presOf" srcId="{A7D5C97E-10DF-4C89-AB48-EE7852873B40}" destId="{FB0E5BEF-E642-493F-8087-AB6479239FCA}" srcOrd="0" destOrd="0" presId="urn:microsoft.com/office/officeart/2005/8/layout/orgChart1"/>
    <dgm:cxn modelId="{4F20EB03-16C0-4AEA-BB8C-FDFDA001E79B}" type="presOf" srcId="{9D2EF8F1-0F39-4D6A-A052-EAC3A8EF2342}" destId="{36E5EA76-DB71-4E4A-B5E4-46B00120A1CA}" srcOrd="1" destOrd="0" presId="urn:microsoft.com/office/officeart/2005/8/layout/orgChart1"/>
    <dgm:cxn modelId="{16AEBF5E-691E-40DA-85F1-70894B5609B3}" type="presOf" srcId="{9FE64844-D68E-4989-99CC-F9A9C9605177}" destId="{8844667D-706D-46B0-8EA5-D68BF529BCD1}" srcOrd="1" destOrd="0" presId="urn:microsoft.com/office/officeart/2005/8/layout/orgChart1"/>
    <dgm:cxn modelId="{D5671DF4-03D5-4E85-BAFB-3D43ADE9928F}" srcId="{9FE64844-D68E-4989-99CC-F9A9C9605177}" destId="{A7D5C97E-10DF-4C89-AB48-EE7852873B40}" srcOrd="3" destOrd="0" parTransId="{00A54D6C-33DB-4F06-8A16-1AAD7089D1B0}" sibTransId="{9E47C1A1-8B10-4471-9561-78DD102B3AC6}"/>
    <dgm:cxn modelId="{CD8A84E1-4CDF-4BA3-8EA3-07EAD87815B2}" type="presOf" srcId="{539FFA85-07D6-4415-BC31-D6864B2FD9FE}" destId="{1255951B-6820-40C8-97B8-058B4206D45E}" srcOrd="0" destOrd="0" presId="urn:microsoft.com/office/officeart/2005/8/layout/orgChart1"/>
    <dgm:cxn modelId="{C7D92C08-D34E-42D6-B7A1-194359D43AA9}" srcId="{9FE64844-D68E-4989-99CC-F9A9C9605177}" destId="{539FFA85-07D6-4415-BC31-D6864B2FD9FE}" srcOrd="0" destOrd="0" parTransId="{8ABB0D3B-59EC-4D40-8090-5D6869AB7368}" sibTransId="{0C97D055-7037-4F5F-92AC-124A0DAB98A3}"/>
    <dgm:cxn modelId="{B779C99D-B64B-439B-A009-A910139DC346}" type="presOf" srcId="{1DC78919-7AE1-4218-90E7-7270E4225F53}" destId="{F34A4D8F-3437-4DB3-9974-50CD43471DA6}" srcOrd="0" destOrd="0" presId="urn:microsoft.com/office/officeart/2005/8/layout/orgChart1"/>
    <dgm:cxn modelId="{B8B0AEAD-3861-456B-89B7-18E51B6DFCB5}" type="presOf" srcId="{4CE7FF91-4005-4561-B5E0-7407A274EB46}" destId="{D0A9DA44-9032-411E-BD58-E954BF57FDC4}" srcOrd="0" destOrd="0" presId="urn:microsoft.com/office/officeart/2005/8/layout/orgChart1"/>
    <dgm:cxn modelId="{73952D9B-3540-4C0F-BA27-45C6F530B874}" type="presOf" srcId="{00A54D6C-33DB-4F06-8A16-1AAD7089D1B0}" destId="{AD4F6C32-A30B-4D78-B915-EE7EBCB0F017}" srcOrd="0" destOrd="0" presId="urn:microsoft.com/office/officeart/2005/8/layout/orgChart1"/>
    <dgm:cxn modelId="{BEB7AEEF-64CF-4E1B-9297-8F49AF27F508}" srcId="{9FE64844-D68E-4989-99CC-F9A9C9605177}" destId="{1DC78919-7AE1-4218-90E7-7270E4225F53}" srcOrd="2" destOrd="0" parTransId="{FD45E754-CBF3-44FB-BD49-65104ACCAB72}" sibTransId="{FE150481-6402-46F0-99E1-3448B42278C1}"/>
    <dgm:cxn modelId="{720B6C78-A5B5-451F-B863-305E7A5B6319}" type="presOf" srcId="{1DC78919-7AE1-4218-90E7-7270E4225F53}" destId="{2B6B51CE-0D40-463C-AFE1-4A50336A9E82}" srcOrd="1" destOrd="0" presId="urn:microsoft.com/office/officeart/2005/8/layout/orgChart1"/>
    <dgm:cxn modelId="{2043EDE6-BD06-4578-9B2A-C6B4EE83F3AA}" type="presOf" srcId="{9D2EF8F1-0F39-4D6A-A052-EAC3A8EF2342}" destId="{748AF219-7582-4EB5-8594-88CAC5DC1D61}" srcOrd="0" destOrd="0" presId="urn:microsoft.com/office/officeart/2005/8/layout/orgChart1"/>
    <dgm:cxn modelId="{9080A91B-ED82-42D4-A7A0-C673681EF2F3}" type="presOf" srcId="{9FE64844-D68E-4989-99CC-F9A9C9605177}" destId="{D9D0AB24-0362-43CA-A3A9-0186D45297D1}" srcOrd="0" destOrd="0" presId="urn:microsoft.com/office/officeart/2005/8/layout/orgChart1"/>
    <dgm:cxn modelId="{A2311576-B10E-4DD4-A011-F46836B7193F}" type="presOf" srcId="{A7D5C97E-10DF-4C89-AB48-EE7852873B40}" destId="{50A4B9B1-8EEF-4C48-8159-88BC9BF1B821}" srcOrd="1" destOrd="0" presId="urn:microsoft.com/office/officeart/2005/8/layout/orgChart1"/>
    <dgm:cxn modelId="{26DE2A90-A2E7-443E-A99F-4513E66FF029}" type="presOf" srcId="{FD45E754-CBF3-44FB-BD49-65104ACCAB72}" destId="{9267CC97-3669-4B26-884A-2A9E11CBB11D}" srcOrd="0" destOrd="0" presId="urn:microsoft.com/office/officeart/2005/8/layout/orgChart1"/>
    <dgm:cxn modelId="{71CCD30E-3BCA-4F1E-A82E-887294A9BD61}" srcId="{9FE64844-D68E-4989-99CC-F9A9C9605177}" destId="{9D2EF8F1-0F39-4D6A-A052-EAC3A8EF2342}" srcOrd="1" destOrd="0" parTransId="{4CE7FF91-4005-4561-B5E0-7407A274EB46}" sibTransId="{5C76FF1E-A273-46E7-9653-C757CEF74FFF}"/>
    <dgm:cxn modelId="{49A4DE41-45BD-42A0-8B7A-54973E5E2F30}" type="presOf" srcId="{8ABB0D3B-59EC-4D40-8090-5D6869AB7368}" destId="{BBA99A11-13F5-4FB9-A50F-FE87CB7E528F}" srcOrd="0" destOrd="0" presId="urn:microsoft.com/office/officeart/2005/8/layout/orgChart1"/>
    <dgm:cxn modelId="{008ADCDC-9A3E-4B65-B6E6-81828A122EDF}" type="presParOf" srcId="{A7F30E8E-F72B-4C20-8A7A-1914EE4B5100}" destId="{6B52B0CE-D8AB-47CF-A29B-476C515E61F8}" srcOrd="0" destOrd="0" presId="urn:microsoft.com/office/officeart/2005/8/layout/orgChart1"/>
    <dgm:cxn modelId="{602B70AA-D3C2-4D5B-85BA-FB7608EE63E3}" type="presParOf" srcId="{6B52B0CE-D8AB-47CF-A29B-476C515E61F8}" destId="{C788EBF1-EDE4-4A72-BEF4-E889A45C545D}" srcOrd="0" destOrd="0" presId="urn:microsoft.com/office/officeart/2005/8/layout/orgChart1"/>
    <dgm:cxn modelId="{07892389-749A-4CE4-ACB5-CC49D6B7A0E5}" type="presParOf" srcId="{C788EBF1-EDE4-4A72-BEF4-E889A45C545D}" destId="{D9D0AB24-0362-43CA-A3A9-0186D45297D1}" srcOrd="0" destOrd="0" presId="urn:microsoft.com/office/officeart/2005/8/layout/orgChart1"/>
    <dgm:cxn modelId="{F12B473E-21DD-4B1B-95E1-8CA4515765E4}" type="presParOf" srcId="{C788EBF1-EDE4-4A72-BEF4-E889A45C545D}" destId="{8844667D-706D-46B0-8EA5-D68BF529BCD1}" srcOrd="1" destOrd="0" presId="urn:microsoft.com/office/officeart/2005/8/layout/orgChart1"/>
    <dgm:cxn modelId="{AC880DE1-06AC-4BC9-A787-718DE010FD6F}" type="presParOf" srcId="{6B52B0CE-D8AB-47CF-A29B-476C515E61F8}" destId="{88518D1B-ADB1-4151-A2DF-D668AFC45C7E}" srcOrd="1" destOrd="0" presId="urn:microsoft.com/office/officeart/2005/8/layout/orgChart1"/>
    <dgm:cxn modelId="{0280CC31-4718-45F0-945C-AAFB44B55D7E}" type="presParOf" srcId="{88518D1B-ADB1-4151-A2DF-D668AFC45C7E}" destId="{D0A9DA44-9032-411E-BD58-E954BF57FDC4}" srcOrd="0" destOrd="0" presId="urn:microsoft.com/office/officeart/2005/8/layout/orgChart1"/>
    <dgm:cxn modelId="{2C36FBC9-FD7D-4302-9C5E-A97A835DA614}" type="presParOf" srcId="{88518D1B-ADB1-4151-A2DF-D668AFC45C7E}" destId="{A27F5A36-2C6D-4210-B69B-3BC22FE41234}" srcOrd="1" destOrd="0" presId="urn:microsoft.com/office/officeart/2005/8/layout/orgChart1"/>
    <dgm:cxn modelId="{F8FE346E-CEB1-4460-BA9D-28AFDD484DFE}" type="presParOf" srcId="{A27F5A36-2C6D-4210-B69B-3BC22FE41234}" destId="{5DA4E16D-5E60-40FE-B76D-68CB5CFD906E}" srcOrd="0" destOrd="0" presId="urn:microsoft.com/office/officeart/2005/8/layout/orgChart1"/>
    <dgm:cxn modelId="{2B0633D8-DFDA-4222-ACFA-F0362F6A5C98}" type="presParOf" srcId="{5DA4E16D-5E60-40FE-B76D-68CB5CFD906E}" destId="{748AF219-7582-4EB5-8594-88CAC5DC1D61}" srcOrd="0" destOrd="0" presId="urn:microsoft.com/office/officeart/2005/8/layout/orgChart1"/>
    <dgm:cxn modelId="{5B57586D-C796-4114-83EC-DC835140FB02}" type="presParOf" srcId="{5DA4E16D-5E60-40FE-B76D-68CB5CFD906E}" destId="{36E5EA76-DB71-4E4A-B5E4-46B00120A1CA}" srcOrd="1" destOrd="0" presId="urn:microsoft.com/office/officeart/2005/8/layout/orgChart1"/>
    <dgm:cxn modelId="{9E079CBE-8F55-4433-A3DC-7835E2F3E15C}" type="presParOf" srcId="{A27F5A36-2C6D-4210-B69B-3BC22FE41234}" destId="{4411459E-921B-4846-B204-E8096B3FC05F}" srcOrd="1" destOrd="0" presId="urn:microsoft.com/office/officeart/2005/8/layout/orgChart1"/>
    <dgm:cxn modelId="{6D1313CF-5DE6-45D6-8BD5-BBD4CA3A2F27}" type="presParOf" srcId="{A27F5A36-2C6D-4210-B69B-3BC22FE41234}" destId="{D21AA9DA-806D-479A-9388-9B664F136F8D}" srcOrd="2" destOrd="0" presId="urn:microsoft.com/office/officeart/2005/8/layout/orgChart1"/>
    <dgm:cxn modelId="{FFBA12F9-0E0D-493D-9D51-2C6C13D1D83C}" type="presParOf" srcId="{88518D1B-ADB1-4151-A2DF-D668AFC45C7E}" destId="{9267CC97-3669-4B26-884A-2A9E11CBB11D}" srcOrd="2" destOrd="0" presId="urn:microsoft.com/office/officeart/2005/8/layout/orgChart1"/>
    <dgm:cxn modelId="{DC2B076C-B1A6-4E10-A7D8-A6ACE6CB72A0}" type="presParOf" srcId="{88518D1B-ADB1-4151-A2DF-D668AFC45C7E}" destId="{BF7D95DD-F540-4B86-BE7A-C03F9068CBBE}" srcOrd="3" destOrd="0" presId="urn:microsoft.com/office/officeart/2005/8/layout/orgChart1"/>
    <dgm:cxn modelId="{6BABCC2B-40DD-44FC-9A05-ABD3C98A9A2C}" type="presParOf" srcId="{BF7D95DD-F540-4B86-BE7A-C03F9068CBBE}" destId="{E567118E-3383-42BD-AE00-2CD767166A0C}" srcOrd="0" destOrd="0" presId="urn:microsoft.com/office/officeart/2005/8/layout/orgChart1"/>
    <dgm:cxn modelId="{9867257F-0FA6-4626-8876-FD5014A8CDCC}" type="presParOf" srcId="{E567118E-3383-42BD-AE00-2CD767166A0C}" destId="{F34A4D8F-3437-4DB3-9974-50CD43471DA6}" srcOrd="0" destOrd="0" presId="urn:microsoft.com/office/officeart/2005/8/layout/orgChart1"/>
    <dgm:cxn modelId="{99E47A05-FEEA-47DF-8449-B9D58C35B700}" type="presParOf" srcId="{E567118E-3383-42BD-AE00-2CD767166A0C}" destId="{2B6B51CE-0D40-463C-AFE1-4A50336A9E82}" srcOrd="1" destOrd="0" presId="urn:microsoft.com/office/officeart/2005/8/layout/orgChart1"/>
    <dgm:cxn modelId="{9F22919D-A396-41B8-B35F-5BB272C4F7F8}" type="presParOf" srcId="{BF7D95DD-F540-4B86-BE7A-C03F9068CBBE}" destId="{7EC1196B-D230-44F4-AB08-BEFF93ED0CA1}" srcOrd="1" destOrd="0" presId="urn:microsoft.com/office/officeart/2005/8/layout/orgChart1"/>
    <dgm:cxn modelId="{7DD5EF6B-BB60-49B3-9E4D-43152A32656A}" type="presParOf" srcId="{BF7D95DD-F540-4B86-BE7A-C03F9068CBBE}" destId="{A0D90797-4684-4573-BF53-83F101D1DA39}" srcOrd="2" destOrd="0" presId="urn:microsoft.com/office/officeart/2005/8/layout/orgChart1"/>
    <dgm:cxn modelId="{955DE3E0-2B7A-4531-9E8E-B3E9778484FF}" type="presParOf" srcId="{88518D1B-ADB1-4151-A2DF-D668AFC45C7E}" destId="{AD4F6C32-A30B-4D78-B915-EE7EBCB0F017}" srcOrd="4" destOrd="0" presId="urn:microsoft.com/office/officeart/2005/8/layout/orgChart1"/>
    <dgm:cxn modelId="{DD3D9E36-09DD-4B0C-A207-4C754A86A209}" type="presParOf" srcId="{88518D1B-ADB1-4151-A2DF-D668AFC45C7E}" destId="{68423A1D-BF6E-4C26-B27B-C3516EEB59BA}" srcOrd="5" destOrd="0" presId="urn:microsoft.com/office/officeart/2005/8/layout/orgChart1"/>
    <dgm:cxn modelId="{C545C020-594E-4993-A53D-8496D1F3CFE7}" type="presParOf" srcId="{68423A1D-BF6E-4C26-B27B-C3516EEB59BA}" destId="{24B4182C-C21D-43F3-A9ED-4281396F3B23}" srcOrd="0" destOrd="0" presId="urn:microsoft.com/office/officeart/2005/8/layout/orgChart1"/>
    <dgm:cxn modelId="{E56A1AA0-BB93-4E1A-9795-C871A1377503}" type="presParOf" srcId="{24B4182C-C21D-43F3-A9ED-4281396F3B23}" destId="{FB0E5BEF-E642-493F-8087-AB6479239FCA}" srcOrd="0" destOrd="0" presId="urn:microsoft.com/office/officeart/2005/8/layout/orgChart1"/>
    <dgm:cxn modelId="{B29B4FBD-8F7D-4FCD-872F-4C3352E76258}" type="presParOf" srcId="{24B4182C-C21D-43F3-A9ED-4281396F3B23}" destId="{50A4B9B1-8EEF-4C48-8159-88BC9BF1B821}" srcOrd="1" destOrd="0" presId="urn:microsoft.com/office/officeart/2005/8/layout/orgChart1"/>
    <dgm:cxn modelId="{9FB7424B-CDC6-4CC7-B504-A4C063F24529}" type="presParOf" srcId="{68423A1D-BF6E-4C26-B27B-C3516EEB59BA}" destId="{B83972B3-A523-43B9-BFDA-132DBA42A1AA}" srcOrd="1" destOrd="0" presId="urn:microsoft.com/office/officeart/2005/8/layout/orgChart1"/>
    <dgm:cxn modelId="{2F61743D-FB44-4489-8456-1B72B1C36F77}" type="presParOf" srcId="{68423A1D-BF6E-4C26-B27B-C3516EEB59BA}" destId="{99A8CE8F-0E46-4F11-A022-89AF3CDA60B1}" srcOrd="2" destOrd="0" presId="urn:microsoft.com/office/officeart/2005/8/layout/orgChart1"/>
    <dgm:cxn modelId="{F7216CA6-8C57-42E5-8EA8-6C251803AED9}" type="presParOf" srcId="{6B52B0CE-D8AB-47CF-A29B-476C515E61F8}" destId="{8CC36CF0-0A16-4790-A4FE-9884509F4B42}" srcOrd="2" destOrd="0" presId="urn:microsoft.com/office/officeart/2005/8/layout/orgChart1"/>
    <dgm:cxn modelId="{055F7A9B-BF84-4AD7-9AA9-DDE5815617F4}" type="presParOf" srcId="{8CC36CF0-0A16-4790-A4FE-9884509F4B42}" destId="{BBA99A11-13F5-4FB9-A50F-FE87CB7E528F}" srcOrd="0" destOrd="0" presId="urn:microsoft.com/office/officeart/2005/8/layout/orgChart1"/>
    <dgm:cxn modelId="{219BFFFA-06A0-49F7-9315-C71FE3C477A0}" type="presParOf" srcId="{8CC36CF0-0A16-4790-A4FE-9884509F4B42}" destId="{27D4C778-9853-4C1B-A520-BEEE2797D423}" srcOrd="1" destOrd="0" presId="urn:microsoft.com/office/officeart/2005/8/layout/orgChart1"/>
    <dgm:cxn modelId="{A4CEF853-0A30-4758-9B71-6C9F88A57671}" type="presParOf" srcId="{27D4C778-9853-4C1B-A520-BEEE2797D423}" destId="{2E857424-D884-4554-B354-297DD128389E}" srcOrd="0" destOrd="0" presId="urn:microsoft.com/office/officeart/2005/8/layout/orgChart1"/>
    <dgm:cxn modelId="{71CB8EB3-6B3A-49EF-B2C9-7FF6594A876F}" type="presParOf" srcId="{2E857424-D884-4554-B354-297DD128389E}" destId="{1255951B-6820-40C8-97B8-058B4206D45E}" srcOrd="0" destOrd="0" presId="urn:microsoft.com/office/officeart/2005/8/layout/orgChart1"/>
    <dgm:cxn modelId="{DF67F8AF-2686-4A75-A617-E2D33504EC2A}" type="presParOf" srcId="{2E857424-D884-4554-B354-297DD128389E}" destId="{B6FDF84E-8CB6-42AE-82C2-FB730FEA29DC}" srcOrd="1" destOrd="0" presId="urn:microsoft.com/office/officeart/2005/8/layout/orgChart1"/>
    <dgm:cxn modelId="{7482541E-B9C5-4CEB-ABBC-8FB557AD1C52}" type="presParOf" srcId="{27D4C778-9853-4C1B-A520-BEEE2797D423}" destId="{9BE78080-7C66-442E-A37D-9044582EEFF0}" srcOrd="1" destOrd="0" presId="urn:microsoft.com/office/officeart/2005/8/layout/orgChart1"/>
    <dgm:cxn modelId="{88348996-0D5A-477F-9CD3-B4BC6207C553}" type="presParOf" srcId="{27D4C778-9853-4C1B-A520-BEEE2797D423}" destId="{094AECBA-4049-4A83-A2D0-484030E4AD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99A11-13F5-4FB9-A50F-FE87CB7E528F}">
      <dsp:nvSpPr>
        <dsp:cNvPr id="0" name=""/>
        <dsp:cNvSpPr/>
      </dsp:nvSpPr>
      <dsp:spPr>
        <a:xfrm>
          <a:off x="3018497" y="2448268"/>
          <a:ext cx="1121962" cy="834916"/>
        </a:xfrm>
        <a:custGeom>
          <a:avLst/>
          <a:gdLst/>
          <a:ahLst/>
          <a:cxnLst/>
          <a:rect l="0" t="0" r="0" b="0"/>
          <a:pathLst>
            <a:path>
              <a:moveTo>
                <a:pt x="1121962" y="0"/>
              </a:moveTo>
              <a:lnTo>
                <a:pt x="1121962" y="834916"/>
              </a:lnTo>
              <a:lnTo>
                <a:pt x="0" y="834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</a:schemeClr>
          </a:solidFill>
          <a:prstDash val="dash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4F6C32-A30B-4D78-B915-EE7EBCB0F017}">
      <dsp:nvSpPr>
        <dsp:cNvPr id="0" name=""/>
        <dsp:cNvSpPr/>
      </dsp:nvSpPr>
      <dsp:spPr>
        <a:xfrm>
          <a:off x="4140459" y="2448268"/>
          <a:ext cx="2929405" cy="1957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655"/>
              </a:lnTo>
              <a:lnTo>
                <a:pt x="2929405" y="1703655"/>
              </a:lnTo>
              <a:lnTo>
                <a:pt x="2929405" y="195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67CC97-3669-4B26-884A-2A9E11CBB11D}">
      <dsp:nvSpPr>
        <dsp:cNvPr id="0" name=""/>
        <dsp:cNvSpPr/>
      </dsp:nvSpPr>
      <dsp:spPr>
        <a:xfrm>
          <a:off x="4072369" y="2448268"/>
          <a:ext cx="91440" cy="1957859"/>
        </a:xfrm>
        <a:custGeom>
          <a:avLst/>
          <a:gdLst/>
          <a:ahLst/>
          <a:cxnLst/>
          <a:rect l="0" t="0" r="0" b="0"/>
          <a:pathLst>
            <a:path>
              <a:moveTo>
                <a:pt x="68090" y="0"/>
              </a:moveTo>
              <a:lnTo>
                <a:pt x="68090" y="1703655"/>
              </a:lnTo>
              <a:lnTo>
                <a:pt x="45720" y="1703655"/>
              </a:lnTo>
              <a:lnTo>
                <a:pt x="45720" y="195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A9DA44-9032-411E-BD58-E954BF57FDC4}">
      <dsp:nvSpPr>
        <dsp:cNvPr id="0" name=""/>
        <dsp:cNvSpPr/>
      </dsp:nvSpPr>
      <dsp:spPr>
        <a:xfrm>
          <a:off x="1211054" y="2448268"/>
          <a:ext cx="2929405" cy="195785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1703655"/>
              </a:lnTo>
              <a:lnTo>
                <a:pt x="0" y="1703655"/>
              </a:lnTo>
              <a:lnTo>
                <a:pt x="0" y="1957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D0AB24-0362-43CA-A3A9-0186D45297D1}">
      <dsp:nvSpPr>
        <dsp:cNvPr id="0" name=""/>
        <dsp:cNvSpPr/>
      </dsp:nvSpPr>
      <dsp:spPr>
        <a:xfrm>
          <a:off x="2929961" y="1237769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smtClean="0"/>
            <a:t>Gerência de Tecnologia da Informação </a:t>
          </a:r>
          <a:r>
            <a:rPr lang="pt-BR" sz="1200" b="1" kern="1200" dirty="0" smtClean="0">
              <a:latin typeface="+mj-lt"/>
            </a:rPr>
            <a:t>- GETEC</a:t>
          </a:r>
        </a:p>
      </dsp:txBody>
      <dsp:txXfrm>
        <a:off x="2929961" y="1237769"/>
        <a:ext cx="2420996" cy="1210498"/>
      </dsp:txXfrm>
    </dsp:sp>
    <dsp:sp modelId="{748AF219-7582-4EB5-8594-88CAC5DC1D61}">
      <dsp:nvSpPr>
        <dsp:cNvPr id="0" name=""/>
        <dsp:cNvSpPr/>
      </dsp:nvSpPr>
      <dsp:spPr>
        <a:xfrm>
          <a:off x="555" y="4406128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i="0" kern="1200" dirty="0" err="1" smtClean="0"/>
            <a:t>Subgerência</a:t>
          </a:r>
          <a:r>
            <a:rPr lang="pt-BR" sz="1000" b="0" i="0" kern="1200" dirty="0" smtClean="0"/>
            <a:t> de Gestão dos Sistemas Corporativos - </a:t>
          </a:r>
          <a:r>
            <a:rPr lang="pt-BR" sz="1000" b="1" kern="1200" dirty="0" smtClean="0">
              <a:latin typeface="+mj-lt"/>
            </a:rPr>
            <a:t>SUSIC</a:t>
          </a:r>
          <a:endParaRPr lang="pt-BR" sz="1000" kern="1200" dirty="0">
            <a:latin typeface="+mj-lt"/>
          </a:endParaRPr>
        </a:p>
      </dsp:txBody>
      <dsp:txXfrm>
        <a:off x="555" y="4406128"/>
        <a:ext cx="2420996" cy="1210498"/>
      </dsp:txXfrm>
    </dsp:sp>
    <dsp:sp modelId="{F34A4D8F-3437-4DB3-9974-50CD43471DA6}">
      <dsp:nvSpPr>
        <dsp:cNvPr id="0" name=""/>
        <dsp:cNvSpPr/>
      </dsp:nvSpPr>
      <dsp:spPr>
        <a:xfrm>
          <a:off x="2907591" y="4406128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err="1" smtClean="0"/>
            <a:t>Subgerência</a:t>
          </a:r>
          <a:r>
            <a:rPr lang="pt-BR" sz="1200" b="0" i="0" kern="1200" dirty="0" smtClean="0"/>
            <a:t> de Infraestrutura Tecnológica - </a:t>
          </a:r>
          <a:r>
            <a:rPr lang="pt-BR" sz="1200" b="1" kern="1200" dirty="0" smtClean="0">
              <a:latin typeface="+mj-lt"/>
            </a:rPr>
            <a:t>SUINT</a:t>
          </a:r>
          <a:endParaRPr lang="pt-BR" sz="1000" kern="1200" dirty="0">
            <a:latin typeface="+mj-lt"/>
          </a:endParaRPr>
        </a:p>
      </dsp:txBody>
      <dsp:txXfrm>
        <a:off x="2907591" y="4406128"/>
        <a:ext cx="2420996" cy="1210498"/>
      </dsp:txXfrm>
    </dsp:sp>
    <dsp:sp modelId="{FB0E5BEF-E642-493F-8087-AB6479239FCA}">
      <dsp:nvSpPr>
        <dsp:cNvPr id="0" name=""/>
        <dsp:cNvSpPr/>
      </dsp:nvSpPr>
      <dsp:spPr>
        <a:xfrm>
          <a:off x="5859367" y="4406128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kern="1200" dirty="0" err="1" smtClean="0"/>
            <a:t>Subgerência</a:t>
          </a:r>
          <a:r>
            <a:rPr lang="pt-BR" sz="1200" b="0" i="0" kern="1200" dirty="0" smtClean="0"/>
            <a:t> de Desenvolvimento de Sistemas - </a:t>
          </a:r>
          <a:r>
            <a:rPr lang="pt-BR" sz="1200" b="1" kern="1200" dirty="0" smtClean="0">
              <a:latin typeface="+mj-lt"/>
            </a:rPr>
            <a:t>SUDES</a:t>
          </a:r>
          <a:endParaRPr lang="pt-BR" sz="1000" kern="1200" dirty="0">
            <a:latin typeface="+mj-lt"/>
          </a:endParaRPr>
        </a:p>
      </dsp:txBody>
      <dsp:txXfrm>
        <a:off x="5859367" y="4406128"/>
        <a:ext cx="2420996" cy="1210498"/>
      </dsp:txXfrm>
    </dsp:sp>
    <dsp:sp modelId="{1255951B-6820-40C8-97B8-058B4206D45E}">
      <dsp:nvSpPr>
        <dsp:cNvPr id="0" name=""/>
        <dsp:cNvSpPr/>
      </dsp:nvSpPr>
      <dsp:spPr>
        <a:xfrm>
          <a:off x="597501" y="2677936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latin typeface="+mj-lt"/>
            </a:rPr>
            <a:t>ESCRITÓRIO DE TI</a:t>
          </a:r>
        </a:p>
      </dsp:txBody>
      <dsp:txXfrm>
        <a:off x="597501" y="2677936"/>
        <a:ext cx="2420996" cy="121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D897FD-4153-414C-9EB8-84034960FCF6}" type="datetimeFigureOut">
              <a:rPr lang="pt-BR"/>
              <a:pPr>
                <a:defRPr/>
              </a:pPr>
              <a:t>18/03/2016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460CCC-AE0B-40DE-AF34-E592155F70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146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6935303F-564F-42A9-8B09-B3C734D634AF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85A3FC3-7BB8-4DB1-AAEC-55E1F87E564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3"/>
          </p:nvPr>
        </p:nvSpPr>
        <p:spPr>
          <a:xfrm>
            <a:off x="467544" y="1988840"/>
            <a:ext cx="8229600" cy="936104"/>
          </a:xfrm>
        </p:spPr>
        <p:txBody>
          <a:bodyPr/>
          <a:lstStyle>
            <a:lvl1pPr>
              <a:defRPr baseline="0"/>
            </a:lvl1pPr>
            <a:lvl2pPr>
              <a:buNone/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5"/>
          </p:nvPr>
        </p:nvSpPr>
        <p:spPr>
          <a:xfrm>
            <a:off x="467544" y="2924944"/>
            <a:ext cx="8207375" cy="3240658"/>
          </a:xfrm>
        </p:spPr>
        <p:txBody>
          <a:bodyPr/>
          <a:lstStyle>
            <a:lvl2pPr>
              <a:defRPr/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4055-FB22-45BF-8504-43F4820E35A3}" type="datetimeFigureOut">
              <a:rPr lang="pt-BR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A9D1-1621-41FC-A8C1-56E87E82C9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B03B-8C3E-44BD-A888-A613158F45C4}" type="datetimeFigureOut">
              <a:rPr lang="pt-BR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95CB2-4D51-4F9D-95BF-AEF118EF8A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025A-A664-411F-BEDC-CE3717A1A4AF}" type="datetimeFigureOut">
              <a:rPr lang="pt-BR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F78D-09F8-4883-A447-4869F355CA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046C9-1AAB-45E6-A571-A0F2CCD06FD3}" type="datetimeFigureOut">
              <a:rPr lang="pt-BR" smtClean="0"/>
              <a:pPr>
                <a:defRPr/>
              </a:pPr>
              <a:t>18/03/2016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7B68B5-90D4-4E2C-B6F9-0E6D33C457D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819" r:id="rId13"/>
    <p:sldLayoutId id="2147483820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scritorioti@sefaz.es.gov.br" TargetMode="Externa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880" y="719938"/>
            <a:ext cx="7406640" cy="177295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000" b="1" dirty="0" smtClean="0"/>
              <a:t>ESCRITÓRIO DE TI 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200" b="1" dirty="0" smtClean="0"/>
              <a:t>SEFAZ - GETEC</a:t>
            </a:r>
            <a:endParaRPr lang="pt-BR" sz="3200" b="1" dirty="0"/>
          </a:p>
        </p:txBody>
      </p:sp>
      <p:pic>
        <p:nvPicPr>
          <p:cNvPr id="4" name="Imagem 3" descr="logo_aplicaca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2924944"/>
            <a:ext cx="6264696" cy="1944216"/>
          </a:xfrm>
          <a:prstGeom prst="rect">
            <a:avLst/>
          </a:prstGeom>
        </p:spPr>
      </p:pic>
      <p:sp>
        <p:nvSpPr>
          <p:cNvPr id="5" name="Subtítulo 4"/>
          <p:cNvSpPr txBox="1">
            <a:spLocks/>
          </p:cNvSpPr>
          <p:nvPr/>
        </p:nvSpPr>
        <p:spPr>
          <a:xfrm>
            <a:off x="2458008" y="6165304"/>
            <a:ext cx="6172200" cy="36004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BR" dirty="0" smtClean="0"/>
              <a:t>Vitória - ES, Março de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8136904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Papeis e responsabilidades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Patrocinador do projeto.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Gerente do projeto.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Analista de negócio.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Analista de TI.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Desenvolvedores.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Técnicos de suporte.</a:t>
            </a:r>
          </a:p>
          <a:p>
            <a:pPr lvl="1" algn="just">
              <a:lnSpc>
                <a:spcPct val="120000"/>
              </a:lnSpc>
            </a:pPr>
            <a:r>
              <a:rPr lang="pt-BR" sz="2200" dirty="0" smtClean="0"/>
              <a:t>	</a:t>
            </a:r>
          </a:p>
          <a:p>
            <a:pPr lvl="2" algn="just">
              <a:lnSpc>
                <a:spcPct val="120000"/>
              </a:lnSpc>
            </a:pPr>
            <a:endParaRPr lang="pt-BR" sz="1800" dirty="0" smtClean="0"/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8136904" cy="4176464"/>
          </a:xfrm>
        </p:spPr>
        <p:txBody>
          <a:bodyPr>
            <a:normAutofit fontScale="92500"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Ferramental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Microsoft EPM – </a:t>
            </a:r>
            <a:r>
              <a:rPr lang="pt-BR" i="1" dirty="0" smtClean="0"/>
              <a:t>Enterprise Project Management</a:t>
            </a:r>
            <a:r>
              <a:rPr lang="pt-BR" dirty="0" smtClean="0"/>
              <a:t>. Solução composta pelo Project Server, Project Professional e Project Web Access – PWA:</a:t>
            </a:r>
          </a:p>
          <a:p>
            <a:pPr lvl="3" indent="-182563" algn="just">
              <a:lnSpc>
                <a:spcPct val="120000"/>
              </a:lnSpc>
            </a:pPr>
            <a:r>
              <a:rPr lang="pt-BR" dirty="0" smtClean="0"/>
              <a:t>Controle operacional do cronograma; </a:t>
            </a:r>
          </a:p>
          <a:p>
            <a:pPr lvl="3" indent="-182563" algn="just">
              <a:lnSpc>
                <a:spcPct val="120000"/>
              </a:lnSpc>
            </a:pPr>
            <a:r>
              <a:rPr lang="pt-BR" dirty="0" smtClean="0"/>
              <a:t>Distribuição de tarefas aos recursos;</a:t>
            </a:r>
          </a:p>
          <a:p>
            <a:pPr lvl="3" indent="-182563" algn="just">
              <a:lnSpc>
                <a:spcPct val="120000"/>
              </a:lnSpc>
            </a:pPr>
            <a:r>
              <a:rPr lang="pt-BR" dirty="0" smtClean="0"/>
              <a:t>Site do projeto, cuja função se estabelece como repositório central da documentação do mesmo;</a:t>
            </a:r>
          </a:p>
          <a:p>
            <a:pPr lvl="2" algn="just">
              <a:lnSpc>
                <a:spcPct val="120000"/>
              </a:lnSpc>
            </a:pPr>
            <a:r>
              <a:rPr lang="pt-BR" sz="1800" dirty="0" smtClean="0"/>
              <a:t>Portal de Projetos – solução desenvolvida internamente para  controle analítico dos projetos x tarefas em tempo real:</a:t>
            </a:r>
          </a:p>
          <a:p>
            <a:pPr lvl="3" algn="just">
              <a:lnSpc>
                <a:spcPct val="120000"/>
              </a:lnSpc>
            </a:pPr>
            <a:r>
              <a:rPr lang="pt-BR" dirty="0" smtClean="0"/>
              <a:t>Integrado ao EPM;</a:t>
            </a:r>
          </a:p>
          <a:p>
            <a:pPr lvl="3" algn="just">
              <a:lnSpc>
                <a:spcPct val="120000"/>
              </a:lnSpc>
            </a:pPr>
            <a:r>
              <a:rPr lang="pt-BR" dirty="0" smtClean="0"/>
              <a:t>Alertas de atrasos por e-mail.</a:t>
            </a:r>
          </a:p>
          <a:p>
            <a:pPr lvl="3" algn="just">
              <a:lnSpc>
                <a:spcPct val="120000"/>
              </a:lnSpc>
            </a:pPr>
            <a:endParaRPr lang="pt-BR" dirty="0" smtClean="0"/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Espaço Reservado para Conteúdo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0" y="1652803"/>
            <a:ext cx="7945828" cy="51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32" y="1867704"/>
            <a:ext cx="8469144" cy="43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676021"/>
            <a:ext cx="7092280" cy="49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46871"/>
              </p:ext>
            </p:extLst>
          </p:nvPr>
        </p:nvGraphicFramePr>
        <p:xfrm>
          <a:off x="245405" y="1772816"/>
          <a:ext cx="8412955" cy="517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99792" y="2708920"/>
            <a:ext cx="3816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Lições Aprendidas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8136904" cy="41764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Para o sucesso de um projeto: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indent="-182563" algn="just">
              <a:lnSpc>
                <a:spcPct val="120000"/>
              </a:lnSpc>
            </a:pPr>
            <a:r>
              <a:rPr lang="pt-BR" sz="1800" dirty="0" smtClean="0"/>
              <a:t>Planejamento realizado de forma contínua e realista (Escopo e prazos concisos);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Riscos identificados e controlados;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sz="1800" dirty="0" smtClean="0"/>
              <a:t>Comunicação direta e objetiva;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sz="1800" dirty="0" smtClean="0"/>
              <a:t>Participação efetiva de todos os envolvidos em especial o patrocinador e o gerente do projeto;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Para projetos grandes, dividi-lo em projetos menores;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sz="1800" dirty="0" smtClean="0"/>
              <a:t>Documentação clara e transparente;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Comprometimento da alta administração;</a:t>
            </a:r>
          </a:p>
          <a:p>
            <a:pPr lvl="2" indent="-182563" algn="just">
              <a:lnSpc>
                <a:spcPct val="120000"/>
              </a:lnSpc>
            </a:pPr>
            <a:endParaRPr lang="pt-BR" sz="1800" dirty="0" smtClean="0"/>
          </a:p>
          <a:p>
            <a:pPr lvl="2" indent="-182563" algn="just">
              <a:lnSpc>
                <a:spcPct val="120000"/>
              </a:lnSpc>
            </a:pPr>
            <a:endParaRPr lang="pt-BR" sz="1800" dirty="0" smtClean="0"/>
          </a:p>
          <a:p>
            <a:pPr lvl="2" indent="-182563" algn="just">
              <a:lnSpc>
                <a:spcPct val="120000"/>
              </a:lnSpc>
            </a:pPr>
            <a:endParaRPr lang="pt-BR" sz="1800" dirty="0" smtClean="0"/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8136904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Desafios: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Matriz fraca x estrutura </a:t>
            </a:r>
            <a:r>
              <a:rPr lang="pt-BR" dirty="0" err="1" smtClean="0"/>
              <a:t>projetizada</a:t>
            </a:r>
            <a:r>
              <a:rPr lang="pt-BR" dirty="0" smtClean="0"/>
              <a:t>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Fortalecer o processo de comunicação;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sz="1800" dirty="0" smtClean="0"/>
              <a:t>Ampliar o conceito e cultura de projetos, de forma a facilitar o ingresso dos novos projetos;</a:t>
            </a:r>
          </a:p>
          <a:p>
            <a:pPr lvl="2" indent="-182563" algn="just">
              <a:lnSpc>
                <a:spcPct val="120000"/>
              </a:lnSpc>
            </a:pPr>
            <a:r>
              <a:rPr lang="pt-BR" dirty="0" smtClean="0"/>
              <a:t>Fomentar o desenvolvimento de um Escritório de Projetos na SEFAZ.</a:t>
            </a:r>
            <a:endParaRPr lang="pt-BR" sz="1800" dirty="0" smtClean="0"/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699792" y="2348880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Contatos</a:t>
            </a:r>
          </a:p>
        </p:txBody>
      </p:sp>
      <p:sp>
        <p:nvSpPr>
          <p:cNvPr id="15" name="Retângulo 14">
            <a:hlinkClick r:id="" action="ppaction://hlinkshowjump?jump=nextslide" highlightClick="1"/>
          </p:cNvPr>
          <p:cNvSpPr/>
          <p:nvPr/>
        </p:nvSpPr>
        <p:spPr>
          <a:xfrm>
            <a:off x="5868144" y="2924944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Retângulo 15">
            <a:hlinkClick r:id="rId2" action="ppaction://hlinksldjump" highlightClick="1"/>
          </p:cNvPr>
          <p:cNvSpPr/>
          <p:nvPr/>
        </p:nvSpPr>
        <p:spPr>
          <a:xfrm>
            <a:off x="6444208" y="3573016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Retângulo 16">
            <a:hlinkClick r:id="rId3" action="ppaction://hlinksldjump" highlightClick="1"/>
          </p:cNvPr>
          <p:cNvSpPr/>
          <p:nvPr/>
        </p:nvSpPr>
        <p:spPr>
          <a:xfrm>
            <a:off x="7092280" y="3573016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Retângulo 17">
            <a:hlinkClick r:id="rId4" action="ppaction://hlinksldjump" highlightClick="1"/>
          </p:cNvPr>
          <p:cNvSpPr/>
          <p:nvPr/>
        </p:nvSpPr>
        <p:spPr>
          <a:xfrm>
            <a:off x="7668344" y="2924944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467544" y="3933056"/>
            <a:ext cx="7632848" cy="2548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pt-BR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pt-BR" sz="3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27) 3347-5394</a:t>
            </a:r>
          </a:p>
          <a:p>
            <a:pPr marL="0" lvl="1" indent="0">
              <a:buNone/>
            </a:pPr>
            <a:endParaRPr lang="pt-BR" sz="29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 algn="ctr">
              <a:buNone/>
            </a:pPr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6"/>
              </a:rPr>
              <a:t>escritorioti@sefaz.es.gov.br</a:t>
            </a:r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lvl="1" indent="0" algn="ctr">
              <a:buNone/>
            </a:pPr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611560" y="1556792"/>
            <a:ext cx="7704856" cy="5040560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10000"/>
              </a:lnSpc>
              <a:spcBef>
                <a:spcPct val="0"/>
              </a:spcBef>
              <a:buNone/>
              <a:tabLst>
                <a:tab pos="2971800" algn="ctr"/>
                <a:tab pos="5943600" algn="r"/>
              </a:tabLst>
            </a:pPr>
            <a:r>
              <a:rPr lang="pt-BR" sz="6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 Escritório de TI – GETEC:</a:t>
            </a:r>
          </a:p>
          <a:p>
            <a:pPr lvl="1"/>
            <a:endParaRPr lang="pt-BR" sz="4000" dirty="0" smtClean="0"/>
          </a:p>
          <a:p>
            <a:pPr marL="0">
              <a:lnSpc>
                <a:spcPct val="110000"/>
              </a:lnSpc>
              <a:spcBef>
                <a:spcPct val="0"/>
              </a:spcBef>
              <a:buNone/>
              <a:tabLst>
                <a:tab pos="2971800" algn="ctr"/>
                <a:tab pos="5943600" algn="r"/>
              </a:tabLst>
            </a:pPr>
            <a:endParaRPr lang="pt-BR" sz="40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>
              <a:lnSpc>
                <a:spcPct val="110000"/>
              </a:lnSpc>
              <a:spcBef>
                <a:spcPct val="0"/>
              </a:spcBef>
              <a:buNone/>
              <a:tabLst>
                <a:tab pos="2971800" algn="ctr"/>
                <a:tab pos="5943600" algn="r"/>
              </a:tabLst>
            </a:pPr>
            <a:r>
              <a:rPr lang="pt-BR" sz="6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Núcleo de Projetos: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Histórico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Missão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O papel do núcleo de projetos.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Fluxo de trabalho / Metodologia / </a:t>
            </a:r>
            <a:r>
              <a:rPr lang="pt-BR" sz="4800" dirty="0" err="1" smtClean="0"/>
              <a:t>Templates</a:t>
            </a:r>
            <a:r>
              <a:rPr lang="pt-BR" sz="4800" dirty="0" smtClean="0"/>
              <a:t> / Papéis e responsabilidades.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Ferramental.</a:t>
            </a:r>
          </a:p>
          <a:p>
            <a:pPr marL="612648" lvl="2" indent="-283464">
              <a:spcBef>
                <a:spcPts val="600"/>
              </a:spcBef>
              <a:buSzPct val="80000"/>
              <a:buNone/>
            </a:pPr>
            <a:endParaRPr lang="pt-BR" sz="2700" dirty="0" smtClean="0"/>
          </a:p>
          <a:p>
            <a:pPr marL="612648" lvl="2" indent="-283464">
              <a:spcBef>
                <a:spcPts val="600"/>
              </a:spcBef>
              <a:buSzPct val="80000"/>
              <a:buNone/>
            </a:pPr>
            <a:endParaRPr lang="pt-BR" sz="2700" dirty="0" smtClean="0"/>
          </a:p>
          <a:p>
            <a:pPr marL="0" lvl="2" indent="0">
              <a:spcBef>
                <a:spcPts val="600"/>
              </a:spcBef>
              <a:buSzPct val="80000"/>
              <a:buNone/>
            </a:pPr>
            <a:r>
              <a:rPr lang="pt-BR" sz="6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Lições Aprendidas: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Para o sucesso do projeto.</a:t>
            </a:r>
          </a:p>
          <a:p>
            <a:pPr marL="269875" lvl="2" indent="0">
              <a:spcBef>
                <a:spcPts val="600"/>
              </a:spcBef>
              <a:buSzPct val="80000"/>
              <a:buNone/>
            </a:pPr>
            <a:r>
              <a:rPr lang="pt-BR" sz="4800" dirty="0" smtClean="0"/>
              <a:t>Desafios.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88640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Agenda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0" name="Imagem 9" descr="LOGO_Escrit_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16158"/>
            <a:ext cx="4176464" cy="2957058"/>
          </a:xfrm>
          <a:prstGeom prst="rect">
            <a:avLst/>
          </a:prstGeom>
        </p:spPr>
      </p:pic>
      <p:sp>
        <p:nvSpPr>
          <p:cNvPr id="9" name="Retângulo 8">
            <a:hlinkClick r:id="rId3" action="ppaction://hlinksldjump" highlightClick="1"/>
          </p:cNvPr>
          <p:cNvSpPr/>
          <p:nvPr/>
        </p:nvSpPr>
        <p:spPr>
          <a:xfrm>
            <a:off x="5868144" y="2924944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10">
            <a:hlinkClick r:id="rId4" action="ppaction://hlinksldjump" highlightClick="1"/>
          </p:cNvPr>
          <p:cNvSpPr/>
          <p:nvPr/>
        </p:nvSpPr>
        <p:spPr>
          <a:xfrm>
            <a:off x="6444208" y="3573016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Retângulo 11">
            <a:hlinkClick r:id="rId5" action="ppaction://hlinksldjump" highlightClick="1"/>
          </p:cNvPr>
          <p:cNvSpPr/>
          <p:nvPr/>
        </p:nvSpPr>
        <p:spPr>
          <a:xfrm>
            <a:off x="7092280" y="3573016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>
            <a:hlinkClick r:id="rId6" action="ppaction://hlinksldjump" highlightClick="1"/>
          </p:cNvPr>
          <p:cNvSpPr/>
          <p:nvPr/>
        </p:nvSpPr>
        <p:spPr>
          <a:xfrm>
            <a:off x="7668344" y="2924944"/>
            <a:ext cx="576064" cy="576064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76335"/>
              </p:ext>
            </p:extLst>
          </p:nvPr>
        </p:nvGraphicFramePr>
        <p:xfrm>
          <a:off x="467544" y="189763"/>
          <a:ext cx="8280920" cy="1223013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21238181"/>
              </p:ext>
            </p:extLst>
          </p:nvPr>
        </p:nvGraphicFramePr>
        <p:xfrm>
          <a:off x="467544" y="548680"/>
          <a:ext cx="828092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7704856" cy="4176464"/>
          </a:xfrm>
        </p:spPr>
        <p:txBody>
          <a:bodyPr>
            <a:normAutofit lnSpcReduction="10000"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Histórico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algn="just"/>
            <a:r>
              <a:rPr lang="pt-BR" dirty="0" smtClean="0"/>
              <a:t>Problemas:</a:t>
            </a:r>
          </a:p>
          <a:p>
            <a:pPr lvl="3" algn="just"/>
            <a:r>
              <a:rPr lang="pt-BR" dirty="0" smtClean="0"/>
              <a:t>Alta demanda de projetos na GETEC;</a:t>
            </a:r>
          </a:p>
          <a:p>
            <a:pPr lvl="3" algn="just"/>
            <a:r>
              <a:rPr lang="pt-BR" dirty="0" smtClean="0"/>
              <a:t>Falta de controle e monitoramento destes projetos;</a:t>
            </a:r>
          </a:p>
          <a:p>
            <a:pPr lvl="3" algn="just"/>
            <a:r>
              <a:rPr lang="pt-BR" dirty="0" smtClean="0"/>
              <a:t>Recursos mal dimensionados;</a:t>
            </a:r>
          </a:p>
          <a:p>
            <a:pPr lvl="3" algn="just"/>
            <a:r>
              <a:rPr lang="pt-BR" dirty="0" smtClean="0"/>
              <a:t>Conflitos projetos x demandas diárias;</a:t>
            </a:r>
          </a:p>
          <a:p>
            <a:pPr lvl="3" algn="just"/>
            <a:r>
              <a:rPr lang="pt-BR" dirty="0" smtClean="0"/>
              <a:t>Ausência de metodologia e documentação em projetos;</a:t>
            </a:r>
          </a:p>
          <a:p>
            <a:pPr lvl="3" algn="just"/>
            <a:r>
              <a:rPr lang="pt-BR" dirty="0" smtClean="0"/>
              <a:t>Paradigma do imediatismo x realidade dos fatos;</a:t>
            </a:r>
          </a:p>
          <a:p>
            <a:pPr lvl="2" algn="just"/>
            <a:r>
              <a:rPr lang="pt-BR" dirty="0"/>
              <a:t>Criado </a:t>
            </a:r>
            <a:r>
              <a:rPr lang="pt-BR" dirty="0" smtClean="0"/>
              <a:t>o Escritório de TI, para </a:t>
            </a:r>
            <a:r>
              <a:rPr lang="pt-BR" dirty="0"/>
              <a:t>servir às necessidades de gestão de projetos de TI dentro da GETEC. </a:t>
            </a:r>
          </a:p>
          <a:p>
            <a:pPr lvl="2" algn="just"/>
            <a:endParaRPr lang="pt-BR" dirty="0" smtClean="0"/>
          </a:p>
          <a:p>
            <a:pPr lvl="2" algn="just">
              <a:buNone/>
            </a:pPr>
            <a:endParaRPr lang="pt-BR" dirty="0" smtClean="0"/>
          </a:p>
          <a:p>
            <a:pPr lvl="1"/>
            <a:endParaRPr lang="pt-BR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7704856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Missão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algn="just">
              <a:lnSpc>
                <a:spcPct val="120000"/>
              </a:lnSpc>
            </a:pPr>
            <a:r>
              <a:rPr lang="pt-BR" dirty="0" smtClean="0"/>
              <a:t>Coordenar, verificar e documentar os projetos da Gerência de Tecnologia da Informação – GETEC, atuando na divulgação e mudança de cultura de gerenciamento de projetos da GETEC/SEFAZ através da busca contínua de melhorias nos processos produtivos contribuindo para a satisfação plena dos seus clientes.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7704856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 papel do Núcleo de Projetos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algn="just"/>
            <a:r>
              <a:rPr lang="pt-BR" dirty="0" smtClean="0"/>
              <a:t>Iniciar, planejar, executar, encerrar, controlar e monitorar os projetos. </a:t>
            </a:r>
          </a:p>
          <a:p>
            <a:pPr lvl="2" algn="just"/>
            <a:r>
              <a:rPr lang="pt-BR" dirty="0" smtClean="0"/>
              <a:t>Primeiro momento: agir como os Gerentes de Projeto. </a:t>
            </a:r>
          </a:p>
          <a:p>
            <a:pPr lvl="2" algn="just"/>
            <a:r>
              <a:rPr lang="pt-BR" dirty="0" smtClean="0"/>
              <a:t>Em fase posterior: suporte para formar, auxiliar e acompanhar os Gerentes de Projetos na elaboração, execução, acompanhamento e verificação dos projetos.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2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7704856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Metodologia</a:t>
            </a: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algn="just"/>
            <a:r>
              <a:rPr lang="pt-BR" dirty="0" smtClean="0"/>
              <a:t>Pautada no PMBOK - </a:t>
            </a:r>
            <a:r>
              <a:rPr lang="pt-BR" i="1" dirty="0"/>
              <a:t>Project Management </a:t>
            </a:r>
            <a:r>
              <a:rPr lang="pt-BR" i="1" dirty="0" err="1"/>
              <a:t>Body</a:t>
            </a:r>
            <a:r>
              <a:rPr lang="pt-BR" i="1" dirty="0"/>
              <a:t> ok </a:t>
            </a:r>
            <a:r>
              <a:rPr lang="pt-BR" i="1" dirty="0" err="1"/>
              <a:t>Knowledge</a:t>
            </a:r>
            <a:r>
              <a:rPr lang="pt-BR" dirty="0" smtClean="0"/>
              <a:t>, considerando as especificidades do ambiente da GETEC – SEFAZ;</a:t>
            </a:r>
          </a:p>
          <a:p>
            <a:pPr lvl="2" algn="just"/>
            <a:r>
              <a:rPr lang="pt-BR" dirty="0" smtClean="0"/>
              <a:t>Elaboração das técnicas de condução do projeto de acordo com as necessidades do ambiente e ao tipo de negócio;</a:t>
            </a:r>
          </a:p>
          <a:p>
            <a:pPr lvl="2" algn="just"/>
            <a:r>
              <a:rPr lang="pt-BR" dirty="0" smtClean="0"/>
              <a:t>Desenvolvimento dos fluxos de trabalho;</a:t>
            </a:r>
          </a:p>
          <a:p>
            <a:pPr lvl="2" algn="just"/>
            <a:r>
              <a:rPr lang="pt-BR" dirty="0" smtClean="0"/>
              <a:t>Definição dos papéis e responsabilidades envolvidos;</a:t>
            </a:r>
          </a:p>
          <a:p>
            <a:pPr lvl="2" algn="just"/>
            <a:r>
              <a:rPr lang="pt-BR" dirty="0" smtClean="0"/>
              <a:t>Criação de toda a documentação necessária;</a:t>
            </a:r>
          </a:p>
          <a:p>
            <a:pPr lvl="2" algn="just"/>
            <a:endParaRPr lang="pt-BR" dirty="0" smtClean="0"/>
          </a:p>
          <a:p>
            <a:pPr lvl="2" algn="just"/>
            <a:endParaRPr lang="pt-BR" dirty="0" smtClean="0"/>
          </a:p>
          <a:p>
            <a:pPr lvl="2" algn="just">
              <a:buNone/>
            </a:pPr>
            <a:endParaRPr lang="pt-BR" dirty="0" smtClean="0"/>
          </a:p>
          <a:p>
            <a:pPr lvl="2" algn="just"/>
            <a:endParaRPr lang="pt-BR" dirty="0" smtClean="0"/>
          </a:p>
          <a:p>
            <a:pPr lvl="1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189763"/>
          <a:ext cx="8280920" cy="1463040"/>
        </p:xfrm>
        <a:graphic>
          <a:graphicData uri="http://schemas.openxmlformats.org/drawingml/2006/table">
            <a:tbl>
              <a:tblPr/>
              <a:tblGrid>
                <a:gridCol w="5572208"/>
                <a:gridCol w="1393051"/>
                <a:gridCol w="1315661"/>
              </a:tblGrid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79173">
                <a:tc>
                  <a:txBody>
                    <a:bodyPr/>
                    <a:lstStyle/>
                    <a:p>
                      <a:pPr algn="l" rtl="0" eaLnBrk="1" latinLnBrk="0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kumimoji="0" lang="pt-BR" sz="4000" b="1" kern="1200" baseline="0" dirty="0" smtClean="0">
                          <a:solidFill>
                            <a:schemeClr val="tx2">
                              <a:satMod val="130000"/>
                            </a:schemeClr>
                          </a:solidFill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Escritório de TI – Núcleo Projetos</a:t>
                      </a: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 smtClean="0"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pt-BR" sz="80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9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pt-BR" sz="800" dirty="0"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67546" marR="67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04664"/>
            <a:ext cx="1356171" cy="83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idx="13"/>
          </p:nvPr>
        </p:nvSpPr>
        <p:spPr>
          <a:xfrm>
            <a:off x="467544" y="1988840"/>
            <a:ext cx="7704856" cy="4176464"/>
          </a:xfrm>
        </p:spPr>
        <p:txBody>
          <a:bodyPr>
            <a:normAutofit/>
          </a:bodyPr>
          <a:lstStyle/>
          <a:p>
            <a:pPr lvl="1"/>
            <a:r>
              <a:rPr lang="pt-BR" sz="37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Templates</a:t>
            </a:r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/>
            <a:endParaRPr lang="pt-BR" sz="37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 algn="just"/>
            <a:r>
              <a:rPr lang="pt-BR" dirty="0" smtClean="0"/>
              <a:t>Documentação toda desenvolvida pela equipe do Escritório;</a:t>
            </a:r>
          </a:p>
          <a:p>
            <a:pPr lvl="2" algn="just"/>
            <a:r>
              <a:rPr lang="pt-BR" dirty="0" smtClean="0"/>
              <a:t>Entre os documentos trabalhados, destacam-se:</a:t>
            </a:r>
          </a:p>
          <a:p>
            <a:pPr lvl="3" algn="just"/>
            <a:r>
              <a:rPr lang="pt-BR" dirty="0" smtClean="0"/>
              <a:t>Proposta de Projeto;</a:t>
            </a:r>
          </a:p>
          <a:p>
            <a:pPr lvl="3" algn="just"/>
            <a:r>
              <a:rPr lang="pt-BR" dirty="0" smtClean="0"/>
              <a:t>Termo de Abertura;</a:t>
            </a:r>
          </a:p>
          <a:p>
            <a:pPr lvl="3" algn="just"/>
            <a:r>
              <a:rPr lang="pt-BR" dirty="0" smtClean="0"/>
              <a:t>Declaração de Escopo;</a:t>
            </a:r>
          </a:p>
          <a:p>
            <a:pPr lvl="3" algn="just"/>
            <a:r>
              <a:rPr lang="pt-BR" dirty="0" smtClean="0"/>
              <a:t>Plano do projeto;</a:t>
            </a:r>
          </a:p>
          <a:p>
            <a:pPr lvl="3" algn="just"/>
            <a:r>
              <a:rPr lang="pt-BR" dirty="0" smtClean="0"/>
              <a:t>Cronograma.</a:t>
            </a:r>
          </a:p>
          <a:p>
            <a:pPr lvl="2" algn="just"/>
            <a:r>
              <a:rPr lang="pt-BR" dirty="0" smtClean="0"/>
              <a:t>Constantemente revisados e atualizados;</a:t>
            </a:r>
          </a:p>
          <a:p>
            <a:pPr lvl="2" algn="just">
              <a:buNone/>
            </a:pPr>
            <a:endParaRPr lang="pt-BR" dirty="0" smtClean="0"/>
          </a:p>
          <a:p>
            <a:pPr lvl="2" algn="just"/>
            <a:endParaRPr lang="pt-BR" dirty="0" smtClean="0"/>
          </a:p>
          <a:p>
            <a:pPr lvl="1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1771</TotalTime>
  <Words>701</Words>
  <Application>Microsoft Office PowerPoint</Application>
  <PresentationFormat>Apresentação na tela (4:3)</PresentationFormat>
  <Paragraphs>273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Schoolbook</vt:lpstr>
      <vt:lpstr>Verdana</vt:lpstr>
      <vt:lpstr>Wingdings</vt:lpstr>
      <vt:lpstr>Wingdings 2</vt:lpstr>
      <vt:lpstr>Balcão Envidraçado</vt:lpstr>
      <vt:lpstr>ESCRITÓRIO DE TI  SEFAZ - GETEC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GERENCIAL</dc:title>
  <dc:creator>machiame</dc:creator>
  <cp:lastModifiedBy>Deyler Tose Marchezini</cp:lastModifiedBy>
  <cp:revision>234</cp:revision>
  <dcterms:created xsi:type="dcterms:W3CDTF">2010-06-11T15:17:18Z</dcterms:created>
  <dcterms:modified xsi:type="dcterms:W3CDTF">2016-03-18T11:43:40Z</dcterms:modified>
</cp:coreProperties>
</file>