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76" r:id="rId4"/>
    <p:sldId id="277" r:id="rId5"/>
    <p:sldId id="278" r:id="rId6"/>
    <p:sldId id="279" r:id="rId7"/>
    <p:sldId id="280" r:id="rId8"/>
    <p:sldId id="281" r:id="rId9"/>
    <p:sldId id="270" r:id="rId10"/>
    <p:sldId id="271" r:id="rId11"/>
    <p:sldId id="269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Publicam ITCF</c:v>
                </c:pt>
              </c:strCache>
            </c:strRef>
          </c:tx>
          <c:dLbls>
            <c:dLbl>
              <c:idx val="2"/>
              <c:layout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Plan1!$A$2:$A$4</c:f>
              <c:strCache>
                <c:ptCount val="3"/>
                <c:pt idx="0">
                  <c:v>Sim</c:v>
                </c:pt>
                <c:pt idx="1">
                  <c:v>Não responderam</c:v>
                </c:pt>
                <c:pt idx="2">
                  <c:v>Não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66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Publicam ITCF</c:v>
                </c:pt>
              </c:strCache>
            </c:strRef>
          </c:tx>
          <c:dPt>
            <c:idx val="3"/>
            <c:bubble3D val="0"/>
            <c:explosion val="12"/>
          </c:dPt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5.9640717908262024E-2"/>
                  <c:y val="0.12151162790697674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Plan1!$A$2:$A$5</c:f>
              <c:strCache>
                <c:ptCount val="4"/>
                <c:pt idx="0">
                  <c:v>Já Publicam</c:v>
                </c:pt>
                <c:pt idx="1">
                  <c:v>Não Publicam</c:v>
                </c:pt>
                <c:pt idx="2">
                  <c:v>Não responderam</c:v>
                </c:pt>
                <c:pt idx="3">
                  <c:v>Pretendem publicar 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6</c:v>
                </c:pt>
                <c:pt idx="1">
                  <c:v>10</c:v>
                </c:pt>
                <c:pt idx="2">
                  <c:v>3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85A8D8-B0B1-4473-BE2D-D3B341DC9AD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05399E5-2F8D-481B-869A-33B21D077A74}">
      <dgm:prSet phldrT="[Texto]" custT="1"/>
      <dgm:spPr/>
      <dgm:t>
        <a:bodyPr/>
        <a:lstStyle/>
        <a:p>
          <a:r>
            <a:rPr lang="pt-BR" sz="1400" b="1" dirty="0" smtClean="0"/>
            <a:t>A publicação do ITCF é no site da SEFAZ?</a:t>
          </a:r>
          <a:endParaRPr lang="pt-BR" sz="1400" b="1" dirty="0"/>
        </a:p>
      </dgm:t>
    </dgm:pt>
    <dgm:pt modelId="{1D7C6A7F-3E03-49B4-B925-5A5482B87F9B}" type="parTrans" cxnId="{941C27D3-41B1-484B-A8AB-B5795C7088AD}">
      <dgm:prSet/>
      <dgm:spPr/>
      <dgm:t>
        <a:bodyPr/>
        <a:lstStyle/>
        <a:p>
          <a:endParaRPr lang="pt-BR"/>
        </a:p>
      </dgm:t>
    </dgm:pt>
    <dgm:pt modelId="{0610E5A0-943B-4FB3-BE60-BF3FDC22A4EA}" type="sibTrans" cxnId="{941C27D3-41B1-484B-A8AB-B5795C7088AD}">
      <dgm:prSet/>
      <dgm:spPr/>
      <dgm:t>
        <a:bodyPr/>
        <a:lstStyle/>
        <a:p>
          <a:endParaRPr lang="pt-BR"/>
        </a:p>
      </dgm:t>
    </dgm:pt>
    <dgm:pt modelId="{80A8B0A6-BA0F-4F38-B1A6-8DDB6E249B65}">
      <dgm:prSet phldrT="[Texto]"/>
      <dgm:spPr/>
      <dgm:t>
        <a:bodyPr/>
        <a:lstStyle/>
        <a:p>
          <a:r>
            <a:rPr lang="pt-BR" dirty="0" smtClean="0"/>
            <a:t>Maranhão</a:t>
          </a:r>
          <a:endParaRPr lang="pt-BR" dirty="0"/>
        </a:p>
      </dgm:t>
    </dgm:pt>
    <dgm:pt modelId="{B16F0E9E-B60E-45CA-A518-9B975E636CF9}" type="parTrans" cxnId="{12EBB958-F880-43CF-8FBE-468FB165B926}">
      <dgm:prSet/>
      <dgm:spPr/>
      <dgm:t>
        <a:bodyPr/>
        <a:lstStyle/>
        <a:p>
          <a:endParaRPr lang="pt-BR"/>
        </a:p>
      </dgm:t>
    </dgm:pt>
    <dgm:pt modelId="{AB288466-00DF-4728-A8B1-CD037B8F59BA}" type="sibTrans" cxnId="{12EBB958-F880-43CF-8FBE-468FB165B926}">
      <dgm:prSet/>
      <dgm:spPr/>
      <dgm:t>
        <a:bodyPr/>
        <a:lstStyle/>
        <a:p>
          <a:endParaRPr lang="pt-BR"/>
        </a:p>
      </dgm:t>
    </dgm:pt>
    <dgm:pt modelId="{DFBC3A0A-FF96-4F82-BE12-5125287C7BB3}">
      <dgm:prSet phldrT="[Texto]" custT="1"/>
      <dgm:spPr/>
      <dgm:t>
        <a:bodyPr/>
        <a:lstStyle/>
        <a:p>
          <a:r>
            <a:rPr lang="pt-BR" sz="1400" b="1" dirty="0" smtClean="0"/>
            <a:t>O Portal de Transparência do seu estado tem link com o ITCF?</a:t>
          </a:r>
          <a:endParaRPr lang="pt-BR" sz="1400" b="1" dirty="0"/>
        </a:p>
      </dgm:t>
    </dgm:pt>
    <dgm:pt modelId="{FCB15CBA-829C-4B47-9983-B1FA3B341A42}" type="parTrans" cxnId="{A25AB918-37D8-4E17-8AE6-0CA17F12FFCC}">
      <dgm:prSet/>
      <dgm:spPr/>
      <dgm:t>
        <a:bodyPr/>
        <a:lstStyle/>
        <a:p>
          <a:endParaRPr lang="pt-BR"/>
        </a:p>
      </dgm:t>
    </dgm:pt>
    <dgm:pt modelId="{7A103071-1EE7-4A4E-B816-7FC4F6BED7F0}" type="sibTrans" cxnId="{A25AB918-37D8-4E17-8AE6-0CA17F12FFCC}">
      <dgm:prSet/>
      <dgm:spPr/>
      <dgm:t>
        <a:bodyPr/>
        <a:lstStyle/>
        <a:p>
          <a:endParaRPr lang="pt-BR"/>
        </a:p>
      </dgm:t>
    </dgm:pt>
    <dgm:pt modelId="{C370916C-E501-4B0E-81AE-9A8E863E064D}">
      <dgm:prSet phldrT="[Texto]"/>
      <dgm:spPr/>
      <dgm:t>
        <a:bodyPr/>
        <a:lstStyle/>
        <a:p>
          <a:r>
            <a:rPr lang="pt-BR" dirty="0" smtClean="0"/>
            <a:t>Espírito Santo</a:t>
          </a:r>
          <a:endParaRPr lang="pt-BR" dirty="0"/>
        </a:p>
      </dgm:t>
    </dgm:pt>
    <dgm:pt modelId="{D5DA1AB7-A01C-4130-A147-342A35BA7A98}" type="parTrans" cxnId="{1DD2FA7F-EBC3-45B5-8BD7-399D38073E55}">
      <dgm:prSet/>
      <dgm:spPr/>
      <dgm:t>
        <a:bodyPr/>
        <a:lstStyle/>
        <a:p>
          <a:endParaRPr lang="pt-BR"/>
        </a:p>
      </dgm:t>
    </dgm:pt>
    <dgm:pt modelId="{95375984-6EAB-4F82-ABAA-02A32F977A80}" type="sibTrans" cxnId="{1DD2FA7F-EBC3-45B5-8BD7-399D38073E55}">
      <dgm:prSet/>
      <dgm:spPr/>
      <dgm:t>
        <a:bodyPr/>
        <a:lstStyle/>
        <a:p>
          <a:endParaRPr lang="pt-BR"/>
        </a:p>
      </dgm:t>
    </dgm:pt>
    <dgm:pt modelId="{CCD18368-2535-418D-AA91-DCA0C327BF7D}">
      <dgm:prSet phldrT="[Texto]"/>
      <dgm:spPr/>
      <dgm:t>
        <a:bodyPr/>
        <a:lstStyle/>
        <a:p>
          <a:r>
            <a:rPr lang="pt-BR" dirty="0" smtClean="0"/>
            <a:t>Rio de Janeiro</a:t>
          </a:r>
          <a:endParaRPr lang="pt-BR" dirty="0"/>
        </a:p>
      </dgm:t>
    </dgm:pt>
    <dgm:pt modelId="{954544FE-CA26-43F9-8F2B-F31DE6ABF389}" type="parTrans" cxnId="{B3B3B9E2-B483-4222-90ED-D13F111E9037}">
      <dgm:prSet/>
      <dgm:spPr/>
      <dgm:t>
        <a:bodyPr/>
        <a:lstStyle/>
        <a:p>
          <a:endParaRPr lang="pt-BR"/>
        </a:p>
      </dgm:t>
    </dgm:pt>
    <dgm:pt modelId="{E535967C-620E-42FA-A87E-AD804E7C04EF}" type="sibTrans" cxnId="{B3B3B9E2-B483-4222-90ED-D13F111E9037}">
      <dgm:prSet/>
      <dgm:spPr/>
      <dgm:t>
        <a:bodyPr/>
        <a:lstStyle/>
        <a:p>
          <a:endParaRPr lang="pt-BR"/>
        </a:p>
      </dgm:t>
    </dgm:pt>
    <dgm:pt modelId="{A37D810D-2164-421E-9BDC-C325D739FBA5}">
      <dgm:prSet phldrT="[Texto]" custT="1"/>
      <dgm:spPr/>
      <dgm:t>
        <a:bodyPr/>
        <a:lstStyle/>
        <a:p>
          <a:r>
            <a:rPr lang="pt-BR" sz="1400" b="1" dirty="0" smtClean="0"/>
            <a:t>As informações do ITCF estão sendo atualizadas periodicamente?</a:t>
          </a:r>
          <a:endParaRPr lang="pt-BR" sz="1400" b="1" dirty="0"/>
        </a:p>
      </dgm:t>
    </dgm:pt>
    <dgm:pt modelId="{75D9FD13-7E88-4593-BE0B-4C2DDDD07B30}" type="parTrans" cxnId="{23D97692-79FE-4538-9065-AF69168DD970}">
      <dgm:prSet/>
      <dgm:spPr/>
      <dgm:t>
        <a:bodyPr/>
        <a:lstStyle/>
        <a:p>
          <a:endParaRPr lang="pt-BR"/>
        </a:p>
      </dgm:t>
    </dgm:pt>
    <dgm:pt modelId="{70CB11BF-1648-4D3C-B27A-7EC39600E82E}" type="sibTrans" cxnId="{23D97692-79FE-4538-9065-AF69168DD970}">
      <dgm:prSet/>
      <dgm:spPr/>
      <dgm:t>
        <a:bodyPr/>
        <a:lstStyle/>
        <a:p>
          <a:endParaRPr lang="pt-BR"/>
        </a:p>
      </dgm:t>
    </dgm:pt>
    <dgm:pt modelId="{C848D798-4FB8-4F0A-A9B7-B24EFE45D504}">
      <dgm:prSet phldrT="[Texto]"/>
      <dgm:spPr/>
      <dgm:t>
        <a:bodyPr/>
        <a:lstStyle/>
        <a:p>
          <a:r>
            <a:rPr lang="pt-BR" dirty="0" smtClean="0"/>
            <a:t>Maranhão</a:t>
          </a:r>
          <a:endParaRPr lang="pt-BR" dirty="0"/>
        </a:p>
      </dgm:t>
    </dgm:pt>
    <dgm:pt modelId="{FC76C375-A823-4A79-8747-F42AA1138CFC}" type="parTrans" cxnId="{89FB10FA-6951-42DD-BCD8-C39C82A90A17}">
      <dgm:prSet/>
      <dgm:spPr/>
      <dgm:t>
        <a:bodyPr/>
        <a:lstStyle/>
        <a:p>
          <a:endParaRPr lang="pt-BR"/>
        </a:p>
      </dgm:t>
    </dgm:pt>
    <dgm:pt modelId="{D735C7AA-4813-4B94-9E44-3F375CC1D9BB}" type="sibTrans" cxnId="{89FB10FA-6951-42DD-BCD8-C39C82A90A17}">
      <dgm:prSet/>
      <dgm:spPr/>
      <dgm:t>
        <a:bodyPr/>
        <a:lstStyle/>
        <a:p>
          <a:endParaRPr lang="pt-BR"/>
        </a:p>
      </dgm:t>
    </dgm:pt>
    <dgm:pt modelId="{2E6AE05D-3551-4017-A8F2-EDC45C4E1576}">
      <dgm:prSet phldrT="[Texto]"/>
      <dgm:spPr/>
      <dgm:t>
        <a:bodyPr/>
        <a:lstStyle/>
        <a:p>
          <a:r>
            <a:rPr lang="pt-BR" dirty="0" smtClean="0"/>
            <a:t>Rio Grande do Sul</a:t>
          </a:r>
          <a:endParaRPr lang="pt-BR" dirty="0"/>
        </a:p>
      </dgm:t>
    </dgm:pt>
    <dgm:pt modelId="{A3A40CF4-28BD-4312-849D-88E5A26E2D71}" type="parTrans" cxnId="{816AF66D-1673-4DE1-A58B-9D640F169E30}">
      <dgm:prSet/>
      <dgm:spPr/>
      <dgm:t>
        <a:bodyPr/>
        <a:lstStyle/>
        <a:p>
          <a:endParaRPr lang="pt-BR"/>
        </a:p>
      </dgm:t>
    </dgm:pt>
    <dgm:pt modelId="{11C91941-E5F9-4BDF-A2B4-00CF93893FA1}" type="sibTrans" cxnId="{816AF66D-1673-4DE1-A58B-9D640F169E30}">
      <dgm:prSet/>
      <dgm:spPr/>
      <dgm:t>
        <a:bodyPr/>
        <a:lstStyle/>
        <a:p>
          <a:endParaRPr lang="pt-BR"/>
        </a:p>
      </dgm:t>
    </dgm:pt>
    <dgm:pt modelId="{9D5188F0-5F12-451F-B456-11D001791D8D}">
      <dgm:prSet phldrT="[Texto]"/>
      <dgm:spPr/>
      <dgm:t>
        <a:bodyPr/>
        <a:lstStyle/>
        <a:p>
          <a:r>
            <a:rPr lang="pt-BR" dirty="0" smtClean="0"/>
            <a:t>Pernambuco</a:t>
          </a:r>
          <a:endParaRPr lang="pt-BR" dirty="0"/>
        </a:p>
      </dgm:t>
    </dgm:pt>
    <dgm:pt modelId="{37E1ED93-5621-409F-8D14-E64B1588BACB}" type="parTrans" cxnId="{8103A2DA-4830-4AC1-B049-B4B5AA6AB6C4}">
      <dgm:prSet/>
      <dgm:spPr/>
      <dgm:t>
        <a:bodyPr/>
        <a:lstStyle/>
        <a:p>
          <a:endParaRPr lang="pt-BR"/>
        </a:p>
      </dgm:t>
    </dgm:pt>
    <dgm:pt modelId="{CC67C434-3A21-4C54-A179-C839B41296C4}" type="sibTrans" cxnId="{8103A2DA-4830-4AC1-B049-B4B5AA6AB6C4}">
      <dgm:prSet/>
      <dgm:spPr/>
      <dgm:t>
        <a:bodyPr/>
        <a:lstStyle/>
        <a:p>
          <a:endParaRPr lang="pt-BR"/>
        </a:p>
      </dgm:t>
    </dgm:pt>
    <dgm:pt modelId="{9A498010-A3A1-4E88-891B-3F367B20A7DE}">
      <dgm:prSet phldrT="[Texto]"/>
      <dgm:spPr/>
      <dgm:t>
        <a:bodyPr/>
        <a:lstStyle/>
        <a:p>
          <a:r>
            <a:rPr lang="pt-BR" dirty="0" smtClean="0"/>
            <a:t>Santa Catarina</a:t>
          </a:r>
          <a:endParaRPr lang="pt-BR" dirty="0"/>
        </a:p>
      </dgm:t>
    </dgm:pt>
    <dgm:pt modelId="{55FA733E-BE77-46AA-9426-3324DFC2AC70}" type="parTrans" cxnId="{B4B6835C-11D5-4ECB-88E2-2D901618E3F4}">
      <dgm:prSet/>
      <dgm:spPr/>
      <dgm:t>
        <a:bodyPr/>
        <a:lstStyle/>
        <a:p>
          <a:endParaRPr lang="pt-BR"/>
        </a:p>
      </dgm:t>
    </dgm:pt>
    <dgm:pt modelId="{6096B830-1748-411A-BFEC-4AB818EB6357}" type="sibTrans" cxnId="{B4B6835C-11D5-4ECB-88E2-2D901618E3F4}">
      <dgm:prSet/>
      <dgm:spPr/>
      <dgm:t>
        <a:bodyPr/>
        <a:lstStyle/>
        <a:p>
          <a:endParaRPr lang="pt-BR"/>
        </a:p>
      </dgm:t>
    </dgm:pt>
    <dgm:pt modelId="{5E83B3B3-3C25-48C0-866B-9CE095454EDE}">
      <dgm:prSet/>
      <dgm:spPr/>
      <dgm:t>
        <a:bodyPr/>
        <a:lstStyle/>
        <a:p>
          <a:r>
            <a:rPr lang="pt-BR" dirty="0" smtClean="0"/>
            <a:t>Pernambuco</a:t>
          </a:r>
          <a:endParaRPr lang="pt-BR" dirty="0"/>
        </a:p>
      </dgm:t>
    </dgm:pt>
    <dgm:pt modelId="{C99F421A-9F4C-490B-B60E-9B33D163121A}" type="parTrans" cxnId="{4C520AB7-9BCA-488A-A925-20A85C8879AE}">
      <dgm:prSet/>
      <dgm:spPr/>
      <dgm:t>
        <a:bodyPr/>
        <a:lstStyle/>
        <a:p>
          <a:endParaRPr lang="pt-BR"/>
        </a:p>
      </dgm:t>
    </dgm:pt>
    <dgm:pt modelId="{75DC51C0-9D37-4CE1-8E07-EE91672A6123}" type="sibTrans" cxnId="{4C520AB7-9BCA-488A-A925-20A85C8879AE}">
      <dgm:prSet/>
      <dgm:spPr/>
      <dgm:t>
        <a:bodyPr/>
        <a:lstStyle/>
        <a:p>
          <a:endParaRPr lang="pt-BR"/>
        </a:p>
      </dgm:t>
    </dgm:pt>
    <dgm:pt modelId="{14F2B6E8-77D4-461C-8D77-76E484579D6A}">
      <dgm:prSet/>
      <dgm:spPr/>
      <dgm:t>
        <a:bodyPr/>
        <a:lstStyle/>
        <a:p>
          <a:r>
            <a:rPr lang="pt-BR" dirty="0" smtClean="0"/>
            <a:t>Rio Grande do Sul</a:t>
          </a:r>
          <a:endParaRPr lang="pt-BR" dirty="0"/>
        </a:p>
      </dgm:t>
    </dgm:pt>
    <dgm:pt modelId="{6B8CD584-4477-404D-AD84-A5C814E8BDE7}" type="parTrans" cxnId="{645224C4-CF35-4BD5-8B14-6A7E39E5D996}">
      <dgm:prSet/>
      <dgm:spPr/>
      <dgm:t>
        <a:bodyPr/>
        <a:lstStyle/>
        <a:p>
          <a:endParaRPr lang="pt-BR"/>
        </a:p>
      </dgm:t>
    </dgm:pt>
    <dgm:pt modelId="{FF3B4433-FDFB-4BAD-82D0-9937221C89F9}" type="sibTrans" cxnId="{645224C4-CF35-4BD5-8B14-6A7E39E5D996}">
      <dgm:prSet/>
      <dgm:spPr/>
      <dgm:t>
        <a:bodyPr/>
        <a:lstStyle/>
        <a:p>
          <a:endParaRPr lang="pt-BR"/>
        </a:p>
      </dgm:t>
    </dgm:pt>
    <dgm:pt modelId="{6610B74E-36C5-45D1-B6B2-EB1F0684DDDD}">
      <dgm:prSet phldrT="[Texto]"/>
      <dgm:spPr/>
      <dgm:t>
        <a:bodyPr/>
        <a:lstStyle/>
        <a:p>
          <a:r>
            <a:rPr lang="pt-BR" dirty="0" smtClean="0">
              <a:solidFill>
                <a:schemeClr val="tx2"/>
              </a:solidFill>
            </a:rPr>
            <a:t>Roraima</a:t>
          </a:r>
          <a:endParaRPr lang="pt-BR" dirty="0">
            <a:solidFill>
              <a:schemeClr val="tx2"/>
            </a:solidFill>
          </a:endParaRPr>
        </a:p>
      </dgm:t>
    </dgm:pt>
    <dgm:pt modelId="{27D61399-F2BF-4ED7-B4A8-1148E32D4124}" type="parTrans" cxnId="{BF5665BC-FAB3-431F-9E5D-36D2A742DFE3}">
      <dgm:prSet/>
      <dgm:spPr/>
      <dgm:t>
        <a:bodyPr/>
        <a:lstStyle/>
        <a:p>
          <a:endParaRPr lang="pt-BR"/>
        </a:p>
      </dgm:t>
    </dgm:pt>
    <dgm:pt modelId="{C4E63B01-B851-406E-9D93-897CE046A5A5}" type="sibTrans" cxnId="{BF5665BC-FAB3-431F-9E5D-36D2A742DFE3}">
      <dgm:prSet/>
      <dgm:spPr/>
      <dgm:t>
        <a:bodyPr/>
        <a:lstStyle/>
        <a:p>
          <a:endParaRPr lang="pt-BR"/>
        </a:p>
      </dgm:t>
    </dgm:pt>
    <dgm:pt modelId="{1F327CB3-1EFF-4F37-8EBB-0BA3E4E75E6E}">
      <dgm:prSet phldrT="[Texto]"/>
      <dgm:spPr/>
      <dgm:t>
        <a:bodyPr/>
        <a:lstStyle/>
        <a:p>
          <a:r>
            <a:rPr lang="pt-BR" dirty="0" smtClean="0"/>
            <a:t>Maranhão</a:t>
          </a:r>
          <a:endParaRPr lang="pt-BR" dirty="0"/>
        </a:p>
      </dgm:t>
    </dgm:pt>
    <dgm:pt modelId="{52FFFCDD-E1B6-44C1-9FBD-5D176F959924}" type="parTrans" cxnId="{7464EF41-AC4C-4029-8035-07D389DF6263}">
      <dgm:prSet/>
      <dgm:spPr/>
      <dgm:t>
        <a:bodyPr/>
        <a:lstStyle/>
        <a:p>
          <a:endParaRPr lang="pt-BR"/>
        </a:p>
      </dgm:t>
    </dgm:pt>
    <dgm:pt modelId="{A4BAA412-E5CE-43F2-B825-DBA8EC88C664}" type="sibTrans" cxnId="{7464EF41-AC4C-4029-8035-07D389DF6263}">
      <dgm:prSet/>
      <dgm:spPr/>
      <dgm:t>
        <a:bodyPr/>
        <a:lstStyle/>
        <a:p>
          <a:endParaRPr lang="pt-BR"/>
        </a:p>
      </dgm:t>
    </dgm:pt>
    <dgm:pt modelId="{C5048C64-F349-4F91-BF28-7447F82F4AE7}">
      <dgm:prSet/>
      <dgm:spPr/>
      <dgm:t>
        <a:bodyPr/>
        <a:lstStyle/>
        <a:p>
          <a:r>
            <a:rPr lang="pt-BR" dirty="0" smtClean="0"/>
            <a:t>Pernambuco</a:t>
          </a:r>
          <a:endParaRPr lang="pt-BR" dirty="0"/>
        </a:p>
      </dgm:t>
    </dgm:pt>
    <dgm:pt modelId="{EE99CD08-393C-4D06-B8D3-B62BE2299EDC}" type="parTrans" cxnId="{591EAA3A-24CE-4776-BEA6-A08F37D6676F}">
      <dgm:prSet/>
      <dgm:spPr/>
      <dgm:t>
        <a:bodyPr/>
        <a:lstStyle/>
        <a:p>
          <a:endParaRPr lang="pt-BR"/>
        </a:p>
      </dgm:t>
    </dgm:pt>
    <dgm:pt modelId="{679CAC32-5F00-4F9C-97A3-964D913DAAF7}" type="sibTrans" cxnId="{591EAA3A-24CE-4776-BEA6-A08F37D6676F}">
      <dgm:prSet/>
      <dgm:spPr/>
      <dgm:t>
        <a:bodyPr/>
        <a:lstStyle/>
        <a:p>
          <a:endParaRPr lang="pt-BR"/>
        </a:p>
      </dgm:t>
    </dgm:pt>
    <dgm:pt modelId="{BE68D8CD-42F1-45F1-BC3E-590A5EB90DD8}">
      <dgm:prSet/>
      <dgm:spPr/>
      <dgm:t>
        <a:bodyPr/>
        <a:lstStyle/>
        <a:p>
          <a:r>
            <a:rPr lang="pt-BR" dirty="0" smtClean="0"/>
            <a:t>Rio Grande do Sul</a:t>
          </a:r>
          <a:endParaRPr lang="pt-BR" dirty="0"/>
        </a:p>
      </dgm:t>
    </dgm:pt>
    <dgm:pt modelId="{68A9D02C-47CC-453C-B707-C743CD6A96D1}" type="parTrans" cxnId="{D828863F-C021-4112-A1BF-6FBB9E3EAAB9}">
      <dgm:prSet/>
      <dgm:spPr/>
      <dgm:t>
        <a:bodyPr/>
        <a:lstStyle/>
        <a:p>
          <a:endParaRPr lang="pt-BR"/>
        </a:p>
      </dgm:t>
    </dgm:pt>
    <dgm:pt modelId="{B7C7EB5A-6E69-46F8-AFFC-6F3AAA486EF7}" type="sibTrans" cxnId="{D828863F-C021-4112-A1BF-6FBB9E3EAAB9}">
      <dgm:prSet/>
      <dgm:spPr/>
      <dgm:t>
        <a:bodyPr/>
        <a:lstStyle/>
        <a:p>
          <a:endParaRPr lang="pt-BR"/>
        </a:p>
      </dgm:t>
    </dgm:pt>
    <dgm:pt modelId="{268B1DF2-70FB-40F6-92FD-0B28C4D65FE1}">
      <dgm:prSet/>
      <dgm:spPr/>
      <dgm:t>
        <a:bodyPr/>
        <a:lstStyle/>
        <a:p>
          <a:r>
            <a:rPr lang="pt-BR" dirty="0" smtClean="0"/>
            <a:t>Rio de Janeiro</a:t>
          </a:r>
          <a:endParaRPr lang="pt-BR" dirty="0"/>
        </a:p>
      </dgm:t>
    </dgm:pt>
    <dgm:pt modelId="{142242FD-B81B-4B0A-8343-EFD4803746D6}" type="parTrans" cxnId="{3D09A04A-67A2-4339-89BF-A3B116540667}">
      <dgm:prSet/>
      <dgm:spPr/>
      <dgm:t>
        <a:bodyPr/>
        <a:lstStyle/>
        <a:p>
          <a:endParaRPr lang="pt-BR"/>
        </a:p>
      </dgm:t>
    </dgm:pt>
    <dgm:pt modelId="{37A3515E-820B-49A4-B858-E17156BAB1BC}" type="sibTrans" cxnId="{3D09A04A-67A2-4339-89BF-A3B116540667}">
      <dgm:prSet/>
      <dgm:spPr/>
      <dgm:t>
        <a:bodyPr/>
        <a:lstStyle/>
        <a:p>
          <a:endParaRPr lang="pt-BR"/>
        </a:p>
      </dgm:t>
    </dgm:pt>
    <dgm:pt modelId="{9FDC8163-9BAD-4D60-8DCE-C44DB4FE8670}">
      <dgm:prSet/>
      <dgm:spPr/>
      <dgm:t>
        <a:bodyPr/>
        <a:lstStyle/>
        <a:p>
          <a:r>
            <a:rPr lang="pt-BR" dirty="0" smtClean="0">
              <a:solidFill>
                <a:schemeClr val="tx2"/>
              </a:solidFill>
            </a:rPr>
            <a:t>Roraima</a:t>
          </a:r>
          <a:endParaRPr lang="pt-BR" dirty="0"/>
        </a:p>
      </dgm:t>
    </dgm:pt>
    <dgm:pt modelId="{D23F3A4F-553E-4EDD-A578-E46695D35361}" type="parTrans" cxnId="{649E0E9B-2B43-4E02-B535-69E6D3A4F689}">
      <dgm:prSet/>
      <dgm:spPr/>
      <dgm:t>
        <a:bodyPr/>
        <a:lstStyle/>
        <a:p>
          <a:endParaRPr lang="pt-BR"/>
        </a:p>
      </dgm:t>
    </dgm:pt>
    <dgm:pt modelId="{CE623AE0-B1D0-4B13-976D-828B8A53A100}" type="sibTrans" cxnId="{649E0E9B-2B43-4E02-B535-69E6D3A4F689}">
      <dgm:prSet/>
      <dgm:spPr/>
      <dgm:t>
        <a:bodyPr/>
        <a:lstStyle/>
        <a:p>
          <a:endParaRPr lang="pt-BR"/>
        </a:p>
      </dgm:t>
    </dgm:pt>
    <dgm:pt modelId="{820C73B3-D863-4EA6-882D-58DF7D46FCC5}">
      <dgm:prSet/>
      <dgm:spPr/>
      <dgm:t>
        <a:bodyPr/>
        <a:lstStyle/>
        <a:p>
          <a:r>
            <a:rPr lang="pt-BR" dirty="0" smtClean="0"/>
            <a:t>Santa Catarina</a:t>
          </a:r>
          <a:endParaRPr lang="pt-BR" dirty="0"/>
        </a:p>
      </dgm:t>
    </dgm:pt>
    <dgm:pt modelId="{E9E882D3-1EBF-4E86-BBC9-71E80EFDA374}" type="parTrans" cxnId="{E25511C3-207D-438B-B6FA-D2B31AAF3F0F}">
      <dgm:prSet/>
      <dgm:spPr/>
      <dgm:t>
        <a:bodyPr/>
        <a:lstStyle/>
        <a:p>
          <a:endParaRPr lang="pt-BR"/>
        </a:p>
      </dgm:t>
    </dgm:pt>
    <dgm:pt modelId="{2362881A-78C0-44FD-B51B-01D930CF9309}" type="sibTrans" cxnId="{E25511C3-207D-438B-B6FA-D2B31AAF3F0F}">
      <dgm:prSet/>
      <dgm:spPr/>
      <dgm:t>
        <a:bodyPr/>
        <a:lstStyle/>
        <a:p>
          <a:endParaRPr lang="pt-BR"/>
        </a:p>
      </dgm:t>
    </dgm:pt>
    <dgm:pt modelId="{CC100E54-1DFC-46EC-B966-DB8B3CA416D2}" type="pres">
      <dgm:prSet presAssocID="{A485A8D8-B0B1-4473-BE2D-D3B341DC9A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6D639A7-A809-4599-8158-8401E07AC966}" type="pres">
      <dgm:prSet presAssocID="{705399E5-2F8D-481B-869A-33B21D077A74}" presName="composite" presStyleCnt="0"/>
      <dgm:spPr/>
    </dgm:pt>
    <dgm:pt modelId="{8768B6B1-7762-4DC0-B1BE-7F2C43DAA7FA}" type="pres">
      <dgm:prSet presAssocID="{705399E5-2F8D-481B-869A-33B21D077A7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6FA960-F062-4D66-82A6-8B8391A3A9E7}" type="pres">
      <dgm:prSet presAssocID="{705399E5-2F8D-481B-869A-33B21D077A7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CE9DB0-9F02-4AD5-9475-FD8EADAE2EA2}" type="pres">
      <dgm:prSet presAssocID="{0610E5A0-943B-4FB3-BE60-BF3FDC22A4EA}" presName="space" presStyleCnt="0"/>
      <dgm:spPr/>
    </dgm:pt>
    <dgm:pt modelId="{12D3A896-C108-4D97-A60A-3D5CCDB1E00D}" type="pres">
      <dgm:prSet presAssocID="{DFBC3A0A-FF96-4F82-BE12-5125287C7BB3}" presName="composite" presStyleCnt="0"/>
      <dgm:spPr/>
    </dgm:pt>
    <dgm:pt modelId="{19EA8ADC-9431-4C3B-B31C-DD9AB844F8D9}" type="pres">
      <dgm:prSet presAssocID="{DFBC3A0A-FF96-4F82-BE12-5125287C7BB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B972756-3EE4-40E6-97F8-932E9ED73246}" type="pres">
      <dgm:prSet presAssocID="{DFBC3A0A-FF96-4F82-BE12-5125287C7BB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F8EBC6-0208-4D80-9273-3C69630E5D38}" type="pres">
      <dgm:prSet presAssocID="{7A103071-1EE7-4A4E-B816-7FC4F6BED7F0}" presName="space" presStyleCnt="0"/>
      <dgm:spPr/>
    </dgm:pt>
    <dgm:pt modelId="{54C11B02-BE99-44C0-9C08-B95A74314675}" type="pres">
      <dgm:prSet presAssocID="{A37D810D-2164-421E-9BDC-C325D739FBA5}" presName="composite" presStyleCnt="0"/>
      <dgm:spPr/>
    </dgm:pt>
    <dgm:pt modelId="{EE648BB5-D16B-444E-9D18-CE8CEEFDE327}" type="pres">
      <dgm:prSet presAssocID="{A37D810D-2164-421E-9BDC-C325D739FBA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13AD24-F0EC-47FA-A32E-2C14697D4D9E}" type="pres">
      <dgm:prSet presAssocID="{A37D810D-2164-421E-9BDC-C325D739FBA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3B3B9E2-B483-4222-90ED-D13F111E9037}" srcId="{DFBC3A0A-FF96-4F82-BE12-5125287C7BB3}" destId="{CCD18368-2535-418D-AA91-DCA0C327BF7D}" srcOrd="4" destOrd="0" parTransId="{954544FE-CA26-43F9-8F2B-F31DE6ABF389}" sibTransId="{E535967C-620E-42FA-A87E-AD804E7C04EF}"/>
    <dgm:cxn modelId="{A3449B08-A4A4-461A-A84C-7C502DA9067F}" type="presOf" srcId="{A37D810D-2164-421E-9BDC-C325D739FBA5}" destId="{EE648BB5-D16B-444E-9D18-CE8CEEFDE327}" srcOrd="0" destOrd="0" presId="urn:microsoft.com/office/officeart/2005/8/layout/hList1"/>
    <dgm:cxn modelId="{BE5F7C78-EA82-4B47-87B2-2A50B96E3C82}" type="presOf" srcId="{C370916C-E501-4B0E-81AE-9A8E863E064D}" destId="{3B972756-3EE4-40E6-97F8-932E9ED73246}" srcOrd="0" destOrd="0" presId="urn:microsoft.com/office/officeart/2005/8/layout/hList1"/>
    <dgm:cxn modelId="{649E0E9B-2B43-4E02-B535-69E6D3A4F689}" srcId="{A37D810D-2164-421E-9BDC-C325D739FBA5}" destId="{9FDC8163-9BAD-4D60-8DCE-C44DB4FE8670}" srcOrd="4" destOrd="0" parTransId="{D23F3A4F-553E-4EDD-A578-E46695D35361}" sibTransId="{CE623AE0-B1D0-4B13-976D-828B8A53A100}"/>
    <dgm:cxn modelId="{8D20056B-BC9C-4D9F-99A7-904B1A9A09C2}" type="presOf" srcId="{80A8B0A6-BA0F-4F38-B1A6-8DDB6E249B65}" destId="{116FA960-F062-4D66-82A6-8B8391A3A9E7}" srcOrd="0" destOrd="0" presId="urn:microsoft.com/office/officeart/2005/8/layout/hList1"/>
    <dgm:cxn modelId="{A064F69D-0A93-4672-92FA-58BD4157C30E}" type="presOf" srcId="{2E6AE05D-3551-4017-A8F2-EDC45C4E1576}" destId="{116FA960-F062-4D66-82A6-8B8391A3A9E7}" srcOrd="0" destOrd="3" presId="urn:microsoft.com/office/officeart/2005/8/layout/hList1"/>
    <dgm:cxn modelId="{3D09A04A-67A2-4339-89BF-A3B116540667}" srcId="{A37D810D-2164-421E-9BDC-C325D739FBA5}" destId="{268B1DF2-70FB-40F6-92FD-0B28C4D65FE1}" srcOrd="3" destOrd="0" parTransId="{142242FD-B81B-4B0A-8343-EFD4803746D6}" sibTransId="{37A3515E-820B-49A4-B858-E17156BAB1BC}"/>
    <dgm:cxn modelId="{4C520AB7-9BCA-488A-A925-20A85C8879AE}" srcId="{DFBC3A0A-FF96-4F82-BE12-5125287C7BB3}" destId="{5E83B3B3-3C25-48C0-866B-9CE095454EDE}" srcOrd="2" destOrd="0" parTransId="{C99F421A-9F4C-490B-B60E-9B33D163121A}" sibTransId="{75DC51C0-9D37-4CE1-8E07-EE91672A6123}"/>
    <dgm:cxn modelId="{D828863F-C021-4112-A1BF-6FBB9E3EAAB9}" srcId="{A37D810D-2164-421E-9BDC-C325D739FBA5}" destId="{BE68D8CD-42F1-45F1-BC3E-590A5EB90DD8}" srcOrd="2" destOrd="0" parTransId="{68A9D02C-47CC-453C-B707-C743CD6A96D1}" sibTransId="{B7C7EB5A-6E69-46F8-AFFC-6F3AAA486EF7}"/>
    <dgm:cxn modelId="{72BE2CAC-1230-4619-A6E3-1B53D729A926}" type="presOf" srcId="{1F327CB3-1EFF-4F37-8EBB-0BA3E4E75E6E}" destId="{3B972756-3EE4-40E6-97F8-932E9ED73246}" srcOrd="0" destOrd="1" presId="urn:microsoft.com/office/officeart/2005/8/layout/hList1"/>
    <dgm:cxn modelId="{48E905B6-8CFB-46FC-8310-8FD8E04B3CE3}" type="presOf" srcId="{BE68D8CD-42F1-45F1-BC3E-590A5EB90DD8}" destId="{9713AD24-F0EC-47FA-A32E-2C14697D4D9E}" srcOrd="0" destOrd="2" presId="urn:microsoft.com/office/officeart/2005/8/layout/hList1"/>
    <dgm:cxn modelId="{E25511C3-207D-438B-B6FA-D2B31AAF3F0F}" srcId="{A37D810D-2164-421E-9BDC-C325D739FBA5}" destId="{820C73B3-D863-4EA6-882D-58DF7D46FCC5}" srcOrd="5" destOrd="0" parTransId="{E9E882D3-1EBF-4E86-BBC9-71E80EFDA374}" sibTransId="{2362881A-78C0-44FD-B51B-01D930CF9309}"/>
    <dgm:cxn modelId="{23D97692-79FE-4538-9065-AF69168DD970}" srcId="{A485A8D8-B0B1-4473-BE2D-D3B341DC9AD6}" destId="{A37D810D-2164-421E-9BDC-C325D739FBA5}" srcOrd="2" destOrd="0" parTransId="{75D9FD13-7E88-4593-BE0B-4C2DDDD07B30}" sibTransId="{70CB11BF-1648-4D3C-B27A-7EC39600E82E}"/>
    <dgm:cxn modelId="{93007CDE-610D-47E1-B976-3FFECF17F26D}" type="presOf" srcId="{A485A8D8-B0B1-4473-BE2D-D3B341DC9AD6}" destId="{CC100E54-1DFC-46EC-B966-DB8B3CA416D2}" srcOrd="0" destOrd="0" presId="urn:microsoft.com/office/officeart/2005/8/layout/hList1"/>
    <dgm:cxn modelId="{2DB2D73B-7B9C-4EB0-9D3F-88B7C6105F72}" type="presOf" srcId="{9A498010-A3A1-4E88-891B-3F367B20A7DE}" destId="{116FA960-F062-4D66-82A6-8B8391A3A9E7}" srcOrd="0" destOrd="2" presId="urn:microsoft.com/office/officeart/2005/8/layout/hList1"/>
    <dgm:cxn modelId="{6F546618-DD09-4490-8D5B-E57FE62EE411}" type="presOf" srcId="{C848D798-4FB8-4F0A-A9B7-B24EFE45D504}" destId="{9713AD24-F0EC-47FA-A32E-2C14697D4D9E}" srcOrd="0" destOrd="0" presId="urn:microsoft.com/office/officeart/2005/8/layout/hList1"/>
    <dgm:cxn modelId="{B4B6835C-11D5-4ECB-88E2-2D901618E3F4}" srcId="{705399E5-2F8D-481B-869A-33B21D077A74}" destId="{9A498010-A3A1-4E88-891B-3F367B20A7DE}" srcOrd="2" destOrd="0" parTransId="{55FA733E-BE77-46AA-9426-3324DFC2AC70}" sibTransId="{6096B830-1748-411A-BFEC-4AB818EB6357}"/>
    <dgm:cxn modelId="{20509A71-3BF1-4EB6-8FC6-C5D935661186}" type="presOf" srcId="{705399E5-2F8D-481B-869A-33B21D077A74}" destId="{8768B6B1-7762-4DC0-B1BE-7F2C43DAA7FA}" srcOrd="0" destOrd="0" presId="urn:microsoft.com/office/officeart/2005/8/layout/hList1"/>
    <dgm:cxn modelId="{816AF66D-1673-4DE1-A58B-9D640F169E30}" srcId="{705399E5-2F8D-481B-869A-33B21D077A74}" destId="{2E6AE05D-3551-4017-A8F2-EDC45C4E1576}" srcOrd="3" destOrd="0" parTransId="{A3A40CF4-28BD-4312-849D-88E5A26E2D71}" sibTransId="{11C91941-E5F9-4BDF-A2B4-00CF93893FA1}"/>
    <dgm:cxn modelId="{BF5665BC-FAB3-431F-9E5D-36D2A742DFE3}" srcId="{DFBC3A0A-FF96-4F82-BE12-5125287C7BB3}" destId="{6610B74E-36C5-45D1-B6B2-EB1F0684DDDD}" srcOrd="5" destOrd="0" parTransId="{27D61399-F2BF-4ED7-B4A8-1148E32D4124}" sibTransId="{C4E63B01-B851-406E-9D93-897CE046A5A5}"/>
    <dgm:cxn modelId="{D934F031-2248-4AF9-B0D7-126193074124}" type="presOf" srcId="{820C73B3-D863-4EA6-882D-58DF7D46FCC5}" destId="{9713AD24-F0EC-47FA-A32E-2C14697D4D9E}" srcOrd="0" destOrd="5" presId="urn:microsoft.com/office/officeart/2005/8/layout/hList1"/>
    <dgm:cxn modelId="{A25AB918-37D8-4E17-8AE6-0CA17F12FFCC}" srcId="{A485A8D8-B0B1-4473-BE2D-D3B341DC9AD6}" destId="{DFBC3A0A-FF96-4F82-BE12-5125287C7BB3}" srcOrd="1" destOrd="0" parTransId="{FCB15CBA-829C-4B47-9983-B1FA3B341A42}" sibTransId="{7A103071-1EE7-4A4E-B816-7FC4F6BED7F0}"/>
    <dgm:cxn modelId="{4A144C13-F09D-4E9E-908E-90359E050A3E}" type="presOf" srcId="{CCD18368-2535-418D-AA91-DCA0C327BF7D}" destId="{3B972756-3EE4-40E6-97F8-932E9ED73246}" srcOrd="0" destOrd="4" presId="urn:microsoft.com/office/officeart/2005/8/layout/hList1"/>
    <dgm:cxn modelId="{58E1E1D0-2FB1-49E8-B1E5-4FEDF37060BB}" type="presOf" srcId="{9D5188F0-5F12-451F-B456-11D001791D8D}" destId="{116FA960-F062-4D66-82A6-8B8391A3A9E7}" srcOrd="0" destOrd="1" presId="urn:microsoft.com/office/officeart/2005/8/layout/hList1"/>
    <dgm:cxn modelId="{FC743BDD-A6BB-41F3-AB50-A9AF2AB178EA}" type="presOf" srcId="{C5048C64-F349-4F91-BF28-7447F82F4AE7}" destId="{9713AD24-F0EC-47FA-A32E-2C14697D4D9E}" srcOrd="0" destOrd="1" presId="urn:microsoft.com/office/officeart/2005/8/layout/hList1"/>
    <dgm:cxn modelId="{7464EF41-AC4C-4029-8035-07D389DF6263}" srcId="{DFBC3A0A-FF96-4F82-BE12-5125287C7BB3}" destId="{1F327CB3-1EFF-4F37-8EBB-0BA3E4E75E6E}" srcOrd="1" destOrd="0" parTransId="{52FFFCDD-E1B6-44C1-9FBD-5D176F959924}" sibTransId="{A4BAA412-E5CE-43F2-B825-DBA8EC88C664}"/>
    <dgm:cxn modelId="{C5DECFD4-6D49-4E82-92CF-3F82A16F7685}" type="presOf" srcId="{5E83B3B3-3C25-48C0-866B-9CE095454EDE}" destId="{3B972756-3EE4-40E6-97F8-932E9ED73246}" srcOrd="0" destOrd="2" presId="urn:microsoft.com/office/officeart/2005/8/layout/hList1"/>
    <dgm:cxn modelId="{7B4757F8-8667-43E8-BB17-E6B4AFC1AC8B}" type="presOf" srcId="{9FDC8163-9BAD-4D60-8DCE-C44DB4FE8670}" destId="{9713AD24-F0EC-47FA-A32E-2C14697D4D9E}" srcOrd="0" destOrd="4" presId="urn:microsoft.com/office/officeart/2005/8/layout/hList1"/>
    <dgm:cxn modelId="{1E73DA13-4D38-4290-B016-83205E1F37DE}" type="presOf" srcId="{DFBC3A0A-FF96-4F82-BE12-5125287C7BB3}" destId="{19EA8ADC-9431-4C3B-B31C-DD9AB844F8D9}" srcOrd="0" destOrd="0" presId="urn:microsoft.com/office/officeart/2005/8/layout/hList1"/>
    <dgm:cxn modelId="{941C27D3-41B1-484B-A8AB-B5795C7088AD}" srcId="{A485A8D8-B0B1-4473-BE2D-D3B341DC9AD6}" destId="{705399E5-2F8D-481B-869A-33B21D077A74}" srcOrd="0" destOrd="0" parTransId="{1D7C6A7F-3E03-49B4-B925-5A5482B87F9B}" sibTransId="{0610E5A0-943B-4FB3-BE60-BF3FDC22A4EA}"/>
    <dgm:cxn modelId="{8103A2DA-4830-4AC1-B049-B4B5AA6AB6C4}" srcId="{705399E5-2F8D-481B-869A-33B21D077A74}" destId="{9D5188F0-5F12-451F-B456-11D001791D8D}" srcOrd="1" destOrd="0" parTransId="{37E1ED93-5621-409F-8D14-E64B1588BACB}" sibTransId="{CC67C434-3A21-4C54-A179-C839B41296C4}"/>
    <dgm:cxn modelId="{645224C4-CF35-4BD5-8B14-6A7E39E5D996}" srcId="{DFBC3A0A-FF96-4F82-BE12-5125287C7BB3}" destId="{14F2B6E8-77D4-461C-8D77-76E484579D6A}" srcOrd="3" destOrd="0" parTransId="{6B8CD584-4477-404D-AD84-A5C814E8BDE7}" sibTransId="{FF3B4433-FDFB-4BAD-82D0-9937221C89F9}"/>
    <dgm:cxn modelId="{89FB10FA-6951-42DD-BCD8-C39C82A90A17}" srcId="{A37D810D-2164-421E-9BDC-C325D739FBA5}" destId="{C848D798-4FB8-4F0A-A9B7-B24EFE45D504}" srcOrd="0" destOrd="0" parTransId="{FC76C375-A823-4A79-8747-F42AA1138CFC}" sibTransId="{D735C7AA-4813-4B94-9E44-3F375CC1D9BB}"/>
    <dgm:cxn modelId="{591EAA3A-24CE-4776-BEA6-A08F37D6676F}" srcId="{A37D810D-2164-421E-9BDC-C325D739FBA5}" destId="{C5048C64-F349-4F91-BF28-7447F82F4AE7}" srcOrd="1" destOrd="0" parTransId="{EE99CD08-393C-4D06-B8D3-B62BE2299EDC}" sibTransId="{679CAC32-5F00-4F9C-97A3-964D913DAAF7}"/>
    <dgm:cxn modelId="{1DD2FA7F-EBC3-45B5-8BD7-399D38073E55}" srcId="{DFBC3A0A-FF96-4F82-BE12-5125287C7BB3}" destId="{C370916C-E501-4B0E-81AE-9A8E863E064D}" srcOrd="0" destOrd="0" parTransId="{D5DA1AB7-A01C-4130-A147-342A35BA7A98}" sibTransId="{95375984-6EAB-4F82-ABAA-02A32F977A80}"/>
    <dgm:cxn modelId="{48F20E19-FA12-4110-B5D9-3E2CD68A7632}" type="presOf" srcId="{268B1DF2-70FB-40F6-92FD-0B28C4D65FE1}" destId="{9713AD24-F0EC-47FA-A32E-2C14697D4D9E}" srcOrd="0" destOrd="3" presId="urn:microsoft.com/office/officeart/2005/8/layout/hList1"/>
    <dgm:cxn modelId="{3F8ACF56-DAE0-482E-A36E-C7B28739E2DC}" type="presOf" srcId="{6610B74E-36C5-45D1-B6B2-EB1F0684DDDD}" destId="{3B972756-3EE4-40E6-97F8-932E9ED73246}" srcOrd="0" destOrd="5" presId="urn:microsoft.com/office/officeart/2005/8/layout/hList1"/>
    <dgm:cxn modelId="{478E13AA-1331-4079-90D2-057DC2EC3EE1}" type="presOf" srcId="{14F2B6E8-77D4-461C-8D77-76E484579D6A}" destId="{3B972756-3EE4-40E6-97F8-932E9ED73246}" srcOrd="0" destOrd="3" presId="urn:microsoft.com/office/officeart/2005/8/layout/hList1"/>
    <dgm:cxn modelId="{12EBB958-F880-43CF-8FBE-468FB165B926}" srcId="{705399E5-2F8D-481B-869A-33B21D077A74}" destId="{80A8B0A6-BA0F-4F38-B1A6-8DDB6E249B65}" srcOrd="0" destOrd="0" parTransId="{B16F0E9E-B60E-45CA-A518-9B975E636CF9}" sibTransId="{AB288466-00DF-4728-A8B1-CD037B8F59BA}"/>
    <dgm:cxn modelId="{269A374B-4599-4AA9-A8CD-02E16E658C46}" type="presParOf" srcId="{CC100E54-1DFC-46EC-B966-DB8B3CA416D2}" destId="{56D639A7-A809-4599-8158-8401E07AC966}" srcOrd="0" destOrd="0" presId="urn:microsoft.com/office/officeart/2005/8/layout/hList1"/>
    <dgm:cxn modelId="{8A1CD103-02B8-455E-AC87-36FAEB1E2468}" type="presParOf" srcId="{56D639A7-A809-4599-8158-8401E07AC966}" destId="{8768B6B1-7762-4DC0-B1BE-7F2C43DAA7FA}" srcOrd="0" destOrd="0" presId="urn:microsoft.com/office/officeart/2005/8/layout/hList1"/>
    <dgm:cxn modelId="{FAFA3657-7398-4695-A20A-297790D304EF}" type="presParOf" srcId="{56D639A7-A809-4599-8158-8401E07AC966}" destId="{116FA960-F062-4D66-82A6-8B8391A3A9E7}" srcOrd="1" destOrd="0" presId="urn:microsoft.com/office/officeart/2005/8/layout/hList1"/>
    <dgm:cxn modelId="{459844F7-108E-497B-842F-1D1F9A343DC1}" type="presParOf" srcId="{CC100E54-1DFC-46EC-B966-DB8B3CA416D2}" destId="{A1CE9DB0-9F02-4AD5-9475-FD8EADAE2EA2}" srcOrd="1" destOrd="0" presId="urn:microsoft.com/office/officeart/2005/8/layout/hList1"/>
    <dgm:cxn modelId="{4C79252F-AE48-492C-A0AD-715194234DC2}" type="presParOf" srcId="{CC100E54-1DFC-46EC-B966-DB8B3CA416D2}" destId="{12D3A896-C108-4D97-A60A-3D5CCDB1E00D}" srcOrd="2" destOrd="0" presId="urn:microsoft.com/office/officeart/2005/8/layout/hList1"/>
    <dgm:cxn modelId="{3A4640AD-FA21-4D57-921C-13828F5D9975}" type="presParOf" srcId="{12D3A896-C108-4D97-A60A-3D5CCDB1E00D}" destId="{19EA8ADC-9431-4C3B-B31C-DD9AB844F8D9}" srcOrd="0" destOrd="0" presId="urn:microsoft.com/office/officeart/2005/8/layout/hList1"/>
    <dgm:cxn modelId="{9ECDD79B-DCEF-4A1B-93BA-0D21691CDE95}" type="presParOf" srcId="{12D3A896-C108-4D97-A60A-3D5CCDB1E00D}" destId="{3B972756-3EE4-40E6-97F8-932E9ED73246}" srcOrd="1" destOrd="0" presId="urn:microsoft.com/office/officeart/2005/8/layout/hList1"/>
    <dgm:cxn modelId="{2DAC4EDA-C573-4C20-AB37-65703ADA6FA5}" type="presParOf" srcId="{CC100E54-1DFC-46EC-B966-DB8B3CA416D2}" destId="{4CF8EBC6-0208-4D80-9273-3C69630E5D38}" srcOrd="3" destOrd="0" presId="urn:microsoft.com/office/officeart/2005/8/layout/hList1"/>
    <dgm:cxn modelId="{95BA41B7-7B9F-43AA-90BE-5A42649A5248}" type="presParOf" srcId="{CC100E54-1DFC-46EC-B966-DB8B3CA416D2}" destId="{54C11B02-BE99-44C0-9C08-B95A74314675}" srcOrd="4" destOrd="0" presId="urn:microsoft.com/office/officeart/2005/8/layout/hList1"/>
    <dgm:cxn modelId="{6DE61186-F921-485A-B696-892464637B7C}" type="presParOf" srcId="{54C11B02-BE99-44C0-9C08-B95A74314675}" destId="{EE648BB5-D16B-444E-9D18-CE8CEEFDE327}" srcOrd="0" destOrd="0" presId="urn:microsoft.com/office/officeart/2005/8/layout/hList1"/>
    <dgm:cxn modelId="{B8C3F055-933D-43E4-9D0F-D845EB461A7F}" type="presParOf" srcId="{54C11B02-BE99-44C0-9C08-B95A74314675}" destId="{9713AD24-F0EC-47FA-A32E-2C14697D4D9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85A8D8-B0B1-4473-BE2D-D3B341DC9AD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05399E5-2F8D-481B-869A-33B21D077A74}">
      <dgm:prSet phldrT="[Texto]" custT="1"/>
      <dgm:spPr/>
      <dgm:t>
        <a:bodyPr/>
        <a:lstStyle/>
        <a:p>
          <a:r>
            <a:rPr lang="pt-BR" sz="1400" b="1" dirty="0" smtClean="0"/>
            <a:t>Foi criado um grupo na sua organização para manter o ITCF atualizado?</a:t>
          </a:r>
          <a:endParaRPr lang="pt-BR" sz="1400" b="1" dirty="0"/>
        </a:p>
      </dgm:t>
    </dgm:pt>
    <dgm:pt modelId="{1D7C6A7F-3E03-49B4-B925-5A5482B87F9B}" type="parTrans" cxnId="{941C27D3-41B1-484B-A8AB-B5795C7088AD}">
      <dgm:prSet/>
      <dgm:spPr/>
      <dgm:t>
        <a:bodyPr/>
        <a:lstStyle/>
        <a:p>
          <a:endParaRPr lang="pt-BR"/>
        </a:p>
      </dgm:t>
    </dgm:pt>
    <dgm:pt modelId="{0610E5A0-943B-4FB3-BE60-BF3FDC22A4EA}" type="sibTrans" cxnId="{941C27D3-41B1-484B-A8AB-B5795C7088AD}">
      <dgm:prSet/>
      <dgm:spPr/>
      <dgm:t>
        <a:bodyPr/>
        <a:lstStyle/>
        <a:p>
          <a:endParaRPr lang="pt-BR"/>
        </a:p>
      </dgm:t>
    </dgm:pt>
    <dgm:pt modelId="{80A8B0A6-BA0F-4F38-B1A6-8DDB6E249B65}">
      <dgm:prSet phldrT="[Texto]"/>
      <dgm:spPr/>
      <dgm:t>
        <a:bodyPr/>
        <a:lstStyle/>
        <a:p>
          <a:r>
            <a:rPr lang="pt-BR" dirty="0" smtClean="0">
              <a:solidFill>
                <a:schemeClr val="tx2"/>
              </a:solidFill>
            </a:rPr>
            <a:t>Mato Grosso</a:t>
          </a:r>
          <a:endParaRPr lang="pt-BR" dirty="0">
            <a:solidFill>
              <a:schemeClr val="tx2"/>
            </a:solidFill>
          </a:endParaRPr>
        </a:p>
      </dgm:t>
    </dgm:pt>
    <dgm:pt modelId="{B16F0E9E-B60E-45CA-A518-9B975E636CF9}" type="parTrans" cxnId="{12EBB958-F880-43CF-8FBE-468FB165B926}">
      <dgm:prSet/>
      <dgm:spPr/>
      <dgm:t>
        <a:bodyPr/>
        <a:lstStyle/>
        <a:p>
          <a:endParaRPr lang="pt-BR"/>
        </a:p>
      </dgm:t>
    </dgm:pt>
    <dgm:pt modelId="{AB288466-00DF-4728-A8B1-CD037B8F59BA}" type="sibTrans" cxnId="{12EBB958-F880-43CF-8FBE-468FB165B926}">
      <dgm:prSet/>
      <dgm:spPr/>
      <dgm:t>
        <a:bodyPr/>
        <a:lstStyle/>
        <a:p>
          <a:endParaRPr lang="pt-BR"/>
        </a:p>
      </dgm:t>
    </dgm:pt>
    <dgm:pt modelId="{DFBC3A0A-FF96-4F82-BE12-5125287C7BB3}">
      <dgm:prSet phldrT="[Texto]" custT="1"/>
      <dgm:spPr/>
      <dgm:t>
        <a:bodyPr/>
        <a:lstStyle/>
        <a:p>
          <a:r>
            <a:rPr lang="pt-BR" sz="1400" b="1" dirty="0" smtClean="0"/>
            <a:t>Se o ITCF não está publicado, existe previsão de publicação este ano?</a:t>
          </a:r>
          <a:endParaRPr lang="pt-BR" sz="1400" b="1" dirty="0"/>
        </a:p>
      </dgm:t>
    </dgm:pt>
    <dgm:pt modelId="{FCB15CBA-829C-4B47-9983-B1FA3B341A42}" type="parTrans" cxnId="{A25AB918-37D8-4E17-8AE6-0CA17F12FFCC}">
      <dgm:prSet/>
      <dgm:spPr/>
      <dgm:t>
        <a:bodyPr/>
        <a:lstStyle/>
        <a:p>
          <a:endParaRPr lang="pt-BR"/>
        </a:p>
      </dgm:t>
    </dgm:pt>
    <dgm:pt modelId="{7A103071-1EE7-4A4E-B816-7FC4F6BED7F0}" type="sibTrans" cxnId="{A25AB918-37D8-4E17-8AE6-0CA17F12FFCC}">
      <dgm:prSet/>
      <dgm:spPr/>
      <dgm:t>
        <a:bodyPr/>
        <a:lstStyle/>
        <a:p>
          <a:endParaRPr lang="pt-BR"/>
        </a:p>
      </dgm:t>
    </dgm:pt>
    <dgm:pt modelId="{C370916C-E501-4B0E-81AE-9A8E863E064D}">
      <dgm:prSet phldrT="[Texto]"/>
      <dgm:spPr/>
      <dgm:t>
        <a:bodyPr/>
        <a:lstStyle/>
        <a:p>
          <a:r>
            <a:rPr lang="pt-BR" dirty="0" smtClean="0"/>
            <a:t>Alagoas</a:t>
          </a:r>
          <a:endParaRPr lang="pt-BR" dirty="0"/>
        </a:p>
      </dgm:t>
    </dgm:pt>
    <dgm:pt modelId="{D5DA1AB7-A01C-4130-A147-342A35BA7A98}" type="parTrans" cxnId="{1DD2FA7F-EBC3-45B5-8BD7-399D38073E55}">
      <dgm:prSet/>
      <dgm:spPr/>
      <dgm:t>
        <a:bodyPr/>
        <a:lstStyle/>
        <a:p>
          <a:endParaRPr lang="pt-BR"/>
        </a:p>
      </dgm:t>
    </dgm:pt>
    <dgm:pt modelId="{95375984-6EAB-4F82-ABAA-02A32F977A80}" type="sibTrans" cxnId="{1DD2FA7F-EBC3-45B5-8BD7-399D38073E55}">
      <dgm:prSet/>
      <dgm:spPr/>
      <dgm:t>
        <a:bodyPr/>
        <a:lstStyle/>
        <a:p>
          <a:endParaRPr lang="pt-BR"/>
        </a:p>
      </dgm:t>
    </dgm:pt>
    <dgm:pt modelId="{B7A1C9A6-FD1B-412E-BCB7-55979FA4BB01}">
      <dgm:prSet/>
      <dgm:spPr/>
      <dgm:t>
        <a:bodyPr/>
        <a:lstStyle/>
        <a:p>
          <a:r>
            <a:rPr lang="pt-BR" dirty="0" smtClean="0"/>
            <a:t>Rio Grande do Sul</a:t>
          </a:r>
          <a:endParaRPr lang="pt-BR" dirty="0"/>
        </a:p>
      </dgm:t>
    </dgm:pt>
    <dgm:pt modelId="{AF510DD2-2F33-4592-827E-8158111DF48A}" type="parTrans" cxnId="{0FA270B5-59CC-416C-A8B9-193366751897}">
      <dgm:prSet/>
      <dgm:spPr/>
      <dgm:t>
        <a:bodyPr/>
        <a:lstStyle/>
        <a:p>
          <a:endParaRPr lang="pt-BR"/>
        </a:p>
      </dgm:t>
    </dgm:pt>
    <dgm:pt modelId="{8204A42B-5225-41D3-B361-0BF92FFBD9F9}" type="sibTrans" cxnId="{0FA270B5-59CC-416C-A8B9-193366751897}">
      <dgm:prSet/>
      <dgm:spPr/>
      <dgm:t>
        <a:bodyPr/>
        <a:lstStyle/>
        <a:p>
          <a:endParaRPr lang="pt-BR"/>
        </a:p>
      </dgm:t>
    </dgm:pt>
    <dgm:pt modelId="{3638F425-8D94-451B-A21A-84E99F0CC526}">
      <dgm:prSet/>
      <dgm:spPr/>
      <dgm:t>
        <a:bodyPr/>
        <a:lstStyle/>
        <a:p>
          <a:r>
            <a:rPr lang="pt-BR" dirty="0" smtClean="0"/>
            <a:t>Santa Catarina</a:t>
          </a:r>
          <a:endParaRPr lang="pt-BR" dirty="0"/>
        </a:p>
      </dgm:t>
    </dgm:pt>
    <dgm:pt modelId="{74CE9CE0-AF6F-49F5-A632-B031FEA045C8}" type="parTrans" cxnId="{21C9274F-C487-446B-8254-0252BB19BF86}">
      <dgm:prSet/>
      <dgm:spPr/>
      <dgm:t>
        <a:bodyPr/>
        <a:lstStyle/>
        <a:p>
          <a:endParaRPr lang="pt-BR"/>
        </a:p>
      </dgm:t>
    </dgm:pt>
    <dgm:pt modelId="{E435F6B2-C025-4462-8F7A-29255F2F8B08}" type="sibTrans" cxnId="{21C9274F-C487-446B-8254-0252BB19BF86}">
      <dgm:prSet/>
      <dgm:spPr/>
      <dgm:t>
        <a:bodyPr/>
        <a:lstStyle/>
        <a:p>
          <a:endParaRPr lang="pt-BR"/>
        </a:p>
      </dgm:t>
    </dgm:pt>
    <dgm:pt modelId="{2581019D-B989-46A6-A24C-71F7D31F323C}">
      <dgm:prSet phldrT="[Texto]"/>
      <dgm:spPr/>
      <dgm:t>
        <a:bodyPr/>
        <a:lstStyle/>
        <a:p>
          <a:r>
            <a:rPr lang="pt-BR" dirty="0" smtClean="0"/>
            <a:t>Pernambuco</a:t>
          </a:r>
          <a:endParaRPr lang="pt-BR" dirty="0"/>
        </a:p>
      </dgm:t>
    </dgm:pt>
    <dgm:pt modelId="{DBD05E92-71D6-4437-BB21-446AAF5566EC}" type="parTrans" cxnId="{5D6ECE1B-7765-4B4D-89D0-5106FA91434C}">
      <dgm:prSet/>
      <dgm:spPr/>
      <dgm:t>
        <a:bodyPr/>
        <a:lstStyle/>
        <a:p>
          <a:endParaRPr lang="pt-BR"/>
        </a:p>
      </dgm:t>
    </dgm:pt>
    <dgm:pt modelId="{537F82C9-E99C-483E-918D-D25EEBCDE1A3}" type="sibTrans" cxnId="{5D6ECE1B-7765-4B4D-89D0-5106FA91434C}">
      <dgm:prSet/>
      <dgm:spPr/>
      <dgm:t>
        <a:bodyPr/>
        <a:lstStyle/>
        <a:p>
          <a:endParaRPr lang="pt-BR"/>
        </a:p>
      </dgm:t>
    </dgm:pt>
    <dgm:pt modelId="{7C937BF6-7C0E-4B88-BA9B-CB483B6AE882}">
      <dgm:prSet phldrT="[Texto]"/>
      <dgm:spPr/>
      <dgm:t>
        <a:bodyPr/>
        <a:lstStyle/>
        <a:p>
          <a:r>
            <a:rPr lang="pt-BR" dirty="0" smtClean="0"/>
            <a:t>Pará</a:t>
          </a:r>
          <a:endParaRPr lang="pt-BR" dirty="0"/>
        </a:p>
      </dgm:t>
    </dgm:pt>
    <dgm:pt modelId="{64EA2F59-C3FC-46C4-99C7-D0FCF76DED32}" type="parTrans" cxnId="{98F4C0D5-1338-49AB-80ED-7D0E90248FEB}">
      <dgm:prSet/>
      <dgm:spPr/>
      <dgm:t>
        <a:bodyPr/>
        <a:lstStyle/>
        <a:p>
          <a:endParaRPr lang="pt-BR"/>
        </a:p>
      </dgm:t>
    </dgm:pt>
    <dgm:pt modelId="{9CB34002-093C-4BBC-8A69-913F6E921BBB}" type="sibTrans" cxnId="{98F4C0D5-1338-49AB-80ED-7D0E90248FEB}">
      <dgm:prSet/>
      <dgm:spPr/>
      <dgm:t>
        <a:bodyPr/>
        <a:lstStyle/>
        <a:p>
          <a:endParaRPr lang="pt-BR"/>
        </a:p>
      </dgm:t>
    </dgm:pt>
    <dgm:pt modelId="{DEAF5CE1-1C42-44C8-B4C0-10B2E65EC10E}">
      <dgm:prSet phldrT="[Texto]"/>
      <dgm:spPr/>
      <dgm:t>
        <a:bodyPr/>
        <a:lstStyle/>
        <a:p>
          <a:r>
            <a:rPr lang="pt-BR" dirty="0" smtClean="0"/>
            <a:t>Paraná</a:t>
          </a:r>
          <a:endParaRPr lang="pt-BR" dirty="0"/>
        </a:p>
      </dgm:t>
    </dgm:pt>
    <dgm:pt modelId="{68112A06-9C98-4187-9281-0FC79FD32D65}" type="parTrans" cxnId="{FDBB1AE6-046E-423B-A2B1-0E538C1FAAC1}">
      <dgm:prSet/>
      <dgm:spPr/>
      <dgm:t>
        <a:bodyPr/>
        <a:lstStyle/>
        <a:p>
          <a:endParaRPr lang="pt-BR"/>
        </a:p>
      </dgm:t>
    </dgm:pt>
    <dgm:pt modelId="{CBBE734D-AD29-43A8-A13D-35F739495026}" type="sibTrans" cxnId="{FDBB1AE6-046E-423B-A2B1-0E538C1FAAC1}">
      <dgm:prSet/>
      <dgm:spPr/>
      <dgm:t>
        <a:bodyPr/>
        <a:lstStyle/>
        <a:p>
          <a:endParaRPr lang="pt-BR"/>
        </a:p>
      </dgm:t>
    </dgm:pt>
    <dgm:pt modelId="{16398B0B-88E8-4BC2-9F89-E8BB7180BCE9}">
      <dgm:prSet phldrT="[Texto]"/>
      <dgm:spPr/>
      <dgm:t>
        <a:bodyPr/>
        <a:lstStyle/>
        <a:p>
          <a:r>
            <a:rPr lang="pt-BR" dirty="0" smtClean="0"/>
            <a:t>Rio Grande do Norte</a:t>
          </a:r>
          <a:endParaRPr lang="pt-BR" dirty="0"/>
        </a:p>
      </dgm:t>
    </dgm:pt>
    <dgm:pt modelId="{C8BFAA06-A299-4A6A-B391-2D733167D46A}" type="parTrans" cxnId="{5494C2BF-26B7-4BAC-86AE-F9BC6B8A19BB}">
      <dgm:prSet/>
      <dgm:spPr/>
      <dgm:t>
        <a:bodyPr/>
        <a:lstStyle/>
        <a:p>
          <a:endParaRPr lang="pt-BR"/>
        </a:p>
      </dgm:t>
    </dgm:pt>
    <dgm:pt modelId="{BE582032-BD01-4736-AC62-CCB97FCEBD9D}" type="sibTrans" cxnId="{5494C2BF-26B7-4BAC-86AE-F9BC6B8A19BB}">
      <dgm:prSet/>
      <dgm:spPr/>
      <dgm:t>
        <a:bodyPr/>
        <a:lstStyle/>
        <a:p>
          <a:endParaRPr lang="pt-BR"/>
        </a:p>
      </dgm:t>
    </dgm:pt>
    <dgm:pt modelId="{2CE83717-91C4-410F-BC46-65ADBD798A9F}">
      <dgm:prSet phldrT="[Texto]"/>
      <dgm:spPr/>
      <dgm:t>
        <a:bodyPr/>
        <a:lstStyle/>
        <a:p>
          <a:r>
            <a:rPr lang="pt-BR" dirty="0" smtClean="0"/>
            <a:t>Rondônia</a:t>
          </a:r>
          <a:endParaRPr lang="pt-BR" dirty="0"/>
        </a:p>
      </dgm:t>
    </dgm:pt>
    <dgm:pt modelId="{71E0CAC1-0923-4281-804F-92760833CEA0}" type="parTrans" cxnId="{51F74858-ADB3-4E6F-B9EA-A06580CAD849}">
      <dgm:prSet/>
      <dgm:spPr/>
      <dgm:t>
        <a:bodyPr/>
        <a:lstStyle/>
        <a:p>
          <a:endParaRPr lang="pt-BR"/>
        </a:p>
      </dgm:t>
    </dgm:pt>
    <dgm:pt modelId="{51EDB11E-5F4A-4C1D-AFB4-A0C229D146F4}" type="sibTrans" cxnId="{51F74858-ADB3-4E6F-B9EA-A06580CAD849}">
      <dgm:prSet/>
      <dgm:spPr/>
      <dgm:t>
        <a:bodyPr/>
        <a:lstStyle/>
        <a:p>
          <a:endParaRPr lang="pt-BR"/>
        </a:p>
      </dgm:t>
    </dgm:pt>
    <dgm:pt modelId="{40D0E00D-BB99-4DF1-9765-38156FFBB5B9}">
      <dgm:prSet phldrT="[Texto]"/>
      <dgm:spPr/>
      <dgm:t>
        <a:bodyPr/>
        <a:lstStyle/>
        <a:p>
          <a:r>
            <a:rPr lang="pt-BR" dirty="0" smtClean="0"/>
            <a:t>Sergipe</a:t>
          </a:r>
          <a:endParaRPr lang="pt-BR" dirty="0"/>
        </a:p>
      </dgm:t>
    </dgm:pt>
    <dgm:pt modelId="{4769D56C-F29B-40BB-B7D8-CB0F57305E2A}" type="parTrans" cxnId="{C24B4559-7CC4-4D3F-A1DA-0375C2A02F63}">
      <dgm:prSet/>
      <dgm:spPr/>
      <dgm:t>
        <a:bodyPr/>
        <a:lstStyle/>
        <a:p>
          <a:endParaRPr lang="pt-BR"/>
        </a:p>
      </dgm:t>
    </dgm:pt>
    <dgm:pt modelId="{9A9DDEF6-A6E7-42C3-A81E-F0B9CB7FD5A5}" type="sibTrans" cxnId="{C24B4559-7CC4-4D3F-A1DA-0375C2A02F63}">
      <dgm:prSet/>
      <dgm:spPr/>
      <dgm:t>
        <a:bodyPr/>
        <a:lstStyle/>
        <a:p>
          <a:endParaRPr lang="pt-BR"/>
        </a:p>
      </dgm:t>
    </dgm:pt>
    <dgm:pt modelId="{16EE12AA-8F72-4E7C-B49F-0FF49717BA62}">
      <dgm:prSet phldrT="[Texto]"/>
      <dgm:spPr/>
      <dgm:t>
        <a:bodyPr/>
        <a:lstStyle/>
        <a:p>
          <a:r>
            <a:rPr lang="pt-BR" dirty="0" smtClean="0"/>
            <a:t>Tocantins</a:t>
          </a:r>
          <a:endParaRPr lang="pt-BR" dirty="0"/>
        </a:p>
      </dgm:t>
    </dgm:pt>
    <dgm:pt modelId="{72F7A0F7-3BC7-463B-913A-E9C527EEE504}" type="parTrans" cxnId="{D19E189C-2DD2-4C62-ABA2-3B2894901004}">
      <dgm:prSet/>
      <dgm:spPr/>
      <dgm:t>
        <a:bodyPr/>
        <a:lstStyle/>
        <a:p>
          <a:endParaRPr lang="pt-BR"/>
        </a:p>
      </dgm:t>
    </dgm:pt>
    <dgm:pt modelId="{2939B97A-C2E4-4969-B56A-C04216277B0F}" type="sibTrans" cxnId="{D19E189C-2DD2-4C62-ABA2-3B2894901004}">
      <dgm:prSet/>
      <dgm:spPr/>
      <dgm:t>
        <a:bodyPr/>
        <a:lstStyle/>
        <a:p>
          <a:endParaRPr lang="pt-BR"/>
        </a:p>
      </dgm:t>
    </dgm:pt>
    <dgm:pt modelId="{25900FB7-821B-41A2-A925-ED914B87EEAD}">
      <dgm:prSet phldrT="[Texto]"/>
      <dgm:spPr/>
      <dgm:t>
        <a:bodyPr/>
        <a:lstStyle/>
        <a:p>
          <a:r>
            <a:rPr lang="pt-BR" dirty="0" smtClean="0"/>
            <a:t>Mato Grosso</a:t>
          </a:r>
          <a:endParaRPr lang="pt-BR" dirty="0"/>
        </a:p>
      </dgm:t>
    </dgm:pt>
    <dgm:pt modelId="{5532BDB1-61D5-41E3-B7B4-18A5CBE996F3}" type="parTrans" cxnId="{85B173FB-1765-40C9-9CAC-5DAF7BD2E954}">
      <dgm:prSet/>
      <dgm:spPr/>
    </dgm:pt>
    <dgm:pt modelId="{783B7F04-8495-4A79-94F0-821C172C55C9}" type="sibTrans" cxnId="{85B173FB-1765-40C9-9CAC-5DAF7BD2E954}">
      <dgm:prSet/>
      <dgm:spPr/>
    </dgm:pt>
    <dgm:pt modelId="{CC100E54-1DFC-46EC-B966-DB8B3CA416D2}" type="pres">
      <dgm:prSet presAssocID="{A485A8D8-B0B1-4473-BE2D-D3B341DC9A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6D639A7-A809-4599-8158-8401E07AC966}" type="pres">
      <dgm:prSet presAssocID="{705399E5-2F8D-481B-869A-33B21D077A74}" presName="composite" presStyleCnt="0"/>
      <dgm:spPr/>
    </dgm:pt>
    <dgm:pt modelId="{8768B6B1-7762-4DC0-B1BE-7F2C43DAA7FA}" type="pres">
      <dgm:prSet presAssocID="{705399E5-2F8D-481B-869A-33B21D077A7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6FA960-F062-4D66-82A6-8B8391A3A9E7}" type="pres">
      <dgm:prSet presAssocID="{705399E5-2F8D-481B-869A-33B21D077A74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CE9DB0-9F02-4AD5-9475-FD8EADAE2EA2}" type="pres">
      <dgm:prSet presAssocID="{0610E5A0-943B-4FB3-BE60-BF3FDC22A4EA}" presName="space" presStyleCnt="0"/>
      <dgm:spPr/>
    </dgm:pt>
    <dgm:pt modelId="{12D3A896-C108-4D97-A60A-3D5CCDB1E00D}" type="pres">
      <dgm:prSet presAssocID="{DFBC3A0A-FF96-4F82-BE12-5125287C7BB3}" presName="composite" presStyleCnt="0"/>
      <dgm:spPr/>
    </dgm:pt>
    <dgm:pt modelId="{19EA8ADC-9431-4C3B-B31C-DD9AB844F8D9}" type="pres">
      <dgm:prSet presAssocID="{DFBC3A0A-FF96-4F82-BE12-5125287C7BB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B972756-3EE4-40E6-97F8-932E9ED73246}" type="pres">
      <dgm:prSet presAssocID="{DFBC3A0A-FF96-4F82-BE12-5125287C7BB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90E6D66-43D1-4289-9BEB-A8974F954DD4}" type="presOf" srcId="{B7A1C9A6-FD1B-412E-BCB7-55979FA4BB01}" destId="{116FA960-F062-4D66-82A6-8B8391A3A9E7}" srcOrd="0" destOrd="2" presId="urn:microsoft.com/office/officeart/2005/8/layout/hList1"/>
    <dgm:cxn modelId="{941C27D3-41B1-484B-A8AB-B5795C7088AD}" srcId="{A485A8D8-B0B1-4473-BE2D-D3B341DC9AD6}" destId="{705399E5-2F8D-481B-869A-33B21D077A74}" srcOrd="0" destOrd="0" parTransId="{1D7C6A7F-3E03-49B4-B925-5A5482B87F9B}" sibTransId="{0610E5A0-943B-4FB3-BE60-BF3FDC22A4EA}"/>
    <dgm:cxn modelId="{A25AB918-37D8-4E17-8AE6-0CA17F12FFCC}" srcId="{A485A8D8-B0B1-4473-BE2D-D3B341DC9AD6}" destId="{DFBC3A0A-FF96-4F82-BE12-5125287C7BB3}" srcOrd="1" destOrd="0" parTransId="{FCB15CBA-829C-4B47-9983-B1FA3B341A42}" sibTransId="{7A103071-1EE7-4A4E-B816-7FC4F6BED7F0}"/>
    <dgm:cxn modelId="{85B173FB-1765-40C9-9CAC-5DAF7BD2E954}" srcId="{DFBC3A0A-FF96-4F82-BE12-5125287C7BB3}" destId="{25900FB7-821B-41A2-A925-ED914B87EEAD}" srcOrd="1" destOrd="0" parTransId="{5532BDB1-61D5-41E3-B7B4-18A5CBE996F3}" sibTransId="{783B7F04-8495-4A79-94F0-821C172C55C9}"/>
    <dgm:cxn modelId="{0FA270B5-59CC-416C-A8B9-193366751897}" srcId="{705399E5-2F8D-481B-869A-33B21D077A74}" destId="{B7A1C9A6-FD1B-412E-BCB7-55979FA4BB01}" srcOrd="2" destOrd="0" parTransId="{AF510DD2-2F33-4592-827E-8158111DF48A}" sibTransId="{8204A42B-5225-41D3-B361-0BF92FFBD9F9}"/>
    <dgm:cxn modelId="{D19E189C-2DD2-4C62-ABA2-3B2894901004}" srcId="{DFBC3A0A-FF96-4F82-BE12-5125287C7BB3}" destId="{16EE12AA-8F72-4E7C-B49F-0FF49717BA62}" srcOrd="7" destOrd="0" parTransId="{72F7A0F7-3BC7-463B-913A-E9C527EEE504}" sibTransId="{2939B97A-C2E4-4969-B56A-C04216277B0F}"/>
    <dgm:cxn modelId="{9BF2FE15-F525-4BC0-9674-5E773A59F1CC}" type="presOf" srcId="{40D0E00D-BB99-4DF1-9765-38156FFBB5B9}" destId="{3B972756-3EE4-40E6-97F8-932E9ED73246}" srcOrd="0" destOrd="6" presId="urn:microsoft.com/office/officeart/2005/8/layout/hList1"/>
    <dgm:cxn modelId="{4E2CF68D-4F51-4614-B9FB-72BADD836FCF}" type="presOf" srcId="{80A8B0A6-BA0F-4F38-B1A6-8DDB6E249B65}" destId="{116FA960-F062-4D66-82A6-8B8391A3A9E7}" srcOrd="0" destOrd="0" presId="urn:microsoft.com/office/officeart/2005/8/layout/hList1"/>
    <dgm:cxn modelId="{98F4C0D5-1338-49AB-80ED-7D0E90248FEB}" srcId="{DFBC3A0A-FF96-4F82-BE12-5125287C7BB3}" destId="{7C937BF6-7C0E-4B88-BA9B-CB483B6AE882}" srcOrd="2" destOrd="0" parTransId="{64EA2F59-C3FC-46C4-99C7-D0FCF76DED32}" sibTransId="{9CB34002-093C-4BBC-8A69-913F6E921BBB}"/>
    <dgm:cxn modelId="{FDBB1AE6-046E-423B-A2B1-0E538C1FAAC1}" srcId="{DFBC3A0A-FF96-4F82-BE12-5125287C7BB3}" destId="{DEAF5CE1-1C42-44C8-B4C0-10B2E65EC10E}" srcOrd="3" destOrd="0" parTransId="{68112A06-9C98-4187-9281-0FC79FD32D65}" sibTransId="{CBBE734D-AD29-43A8-A13D-35F739495026}"/>
    <dgm:cxn modelId="{1DD2FA7F-EBC3-45B5-8BD7-399D38073E55}" srcId="{DFBC3A0A-FF96-4F82-BE12-5125287C7BB3}" destId="{C370916C-E501-4B0E-81AE-9A8E863E064D}" srcOrd="0" destOrd="0" parTransId="{D5DA1AB7-A01C-4130-A147-342A35BA7A98}" sibTransId="{95375984-6EAB-4F82-ABAA-02A32F977A80}"/>
    <dgm:cxn modelId="{ED341C04-43BD-4DC2-B469-E1F77B051464}" type="presOf" srcId="{3638F425-8D94-451B-A21A-84E99F0CC526}" destId="{116FA960-F062-4D66-82A6-8B8391A3A9E7}" srcOrd="0" destOrd="3" presId="urn:microsoft.com/office/officeart/2005/8/layout/hList1"/>
    <dgm:cxn modelId="{5494C2BF-26B7-4BAC-86AE-F9BC6B8A19BB}" srcId="{DFBC3A0A-FF96-4F82-BE12-5125287C7BB3}" destId="{16398B0B-88E8-4BC2-9F89-E8BB7180BCE9}" srcOrd="4" destOrd="0" parTransId="{C8BFAA06-A299-4A6A-B391-2D733167D46A}" sibTransId="{BE582032-BD01-4736-AC62-CCB97FCEBD9D}"/>
    <dgm:cxn modelId="{21C9274F-C487-446B-8254-0252BB19BF86}" srcId="{705399E5-2F8D-481B-869A-33B21D077A74}" destId="{3638F425-8D94-451B-A21A-84E99F0CC526}" srcOrd="3" destOrd="0" parTransId="{74CE9CE0-AF6F-49F5-A632-B031FEA045C8}" sibTransId="{E435F6B2-C025-4462-8F7A-29255F2F8B08}"/>
    <dgm:cxn modelId="{51F74858-ADB3-4E6F-B9EA-A06580CAD849}" srcId="{DFBC3A0A-FF96-4F82-BE12-5125287C7BB3}" destId="{2CE83717-91C4-410F-BC46-65ADBD798A9F}" srcOrd="5" destOrd="0" parTransId="{71E0CAC1-0923-4281-804F-92760833CEA0}" sibTransId="{51EDB11E-5F4A-4C1D-AFB4-A0C229D146F4}"/>
    <dgm:cxn modelId="{9BDF8BB4-4930-42B4-94A4-4EFAACBCB4F8}" type="presOf" srcId="{DFBC3A0A-FF96-4F82-BE12-5125287C7BB3}" destId="{19EA8ADC-9431-4C3B-B31C-DD9AB844F8D9}" srcOrd="0" destOrd="0" presId="urn:microsoft.com/office/officeart/2005/8/layout/hList1"/>
    <dgm:cxn modelId="{C346F983-E4A0-4619-9440-3EABF76D03E4}" type="presOf" srcId="{2581019D-B989-46A6-A24C-71F7D31F323C}" destId="{116FA960-F062-4D66-82A6-8B8391A3A9E7}" srcOrd="0" destOrd="1" presId="urn:microsoft.com/office/officeart/2005/8/layout/hList1"/>
    <dgm:cxn modelId="{2B3BB84C-06EF-42EA-A9F6-2C5651A5EA36}" type="presOf" srcId="{DEAF5CE1-1C42-44C8-B4C0-10B2E65EC10E}" destId="{3B972756-3EE4-40E6-97F8-932E9ED73246}" srcOrd="0" destOrd="3" presId="urn:microsoft.com/office/officeart/2005/8/layout/hList1"/>
    <dgm:cxn modelId="{A9F9EE2E-D4FC-482B-BFD5-BA6B94213D68}" type="presOf" srcId="{16EE12AA-8F72-4E7C-B49F-0FF49717BA62}" destId="{3B972756-3EE4-40E6-97F8-932E9ED73246}" srcOrd="0" destOrd="7" presId="urn:microsoft.com/office/officeart/2005/8/layout/hList1"/>
    <dgm:cxn modelId="{C24B4559-7CC4-4D3F-A1DA-0375C2A02F63}" srcId="{DFBC3A0A-FF96-4F82-BE12-5125287C7BB3}" destId="{40D0E00D-BB99-4DF1-9765-38156FFBB5B9}" srcOrd="6" destOrd="0" parTransId="{4769D56C-F29B-40BB-B7D8-CB0F57305E2A}" sibTransId="{9A9DDEF6-A6E7-42C3-A81E-F0B9CB7FD5A5}"/>
    <dgm:cxn modelId="{682908F4-8E86-4441-A7F5-C2983CAB7D4A}" type="presOf" srcId="{C370916C-E501-4B0E-81AE-9A8E863E064D}" destId="{3B972756-3EE4-40E6-97F8-932E9ED73246}" srcOrd="0" destOrd="0" presId="urn:microsoft.com/office/officeart/2005/8/layout/hList1"/>
    <dgm:cxn modelId="{538CFB7C-A375-401F-874C-C46F222A487F}" type="presOf" srcId="{16398B0B-88E8-4BC2-9F89-E8BB7180BCE9}" destId="{3B972756-3EE4-40E6-97F8-932E9ED73246}" srcOrd="0" destOrd="4" presId="urn:microsoft.com/office/officeart/2005/8/layout/hList1"/>
    <dgm:cxn modelId="{18D1A7C6-28E5-45AB-9FA6-982471576B99}" type="presOf" srcId="{705399E5-2F8D-481B-869A-33B21D077A74}" destId="{8768B6B1-7762-4DC0-B1BE-7F2C43DAA7FA}" srcOrd="0" destOrd="0" presId="urn:microsoft.com/office/officeart/2005/8/layout/hList1"/>
    <dgm:cxn modelId="{5222B7BE-CED5-4E16-9576-CC819D21AD20}" type="presOf" srcId="{25900FB7-821B-41A2-A925-ED914B87EEAD}" destId="{3B972756-3EE4-40E6-97F8-932E9ED73246}" srcOrd="0" destOrd="1" presId="urn:microsoft.com/office/officeart/2005/8/layout/hList1"/>
    <dgm:cxn modelId="{58FCD4F2-2214-4D21-8E9C-D623BA61E2E8}" type="presOf" srcId="{2CE83717-91C4-410F-BC46-65ADBD798A9F}" destId="{3B972756-3EE4-40E6-97F8-932E9ED73246}" srcOrd="0" destOrd="5" presId="urn:microsoft.com/office/officeart/2005/8/layout/hList1"/>
    <dgm:cxn modelId="{7CCD79EE-C1AE-4096-9B6D-9050C86BCC97}" type="presOf" srcId="{7C937BF6-7C0E-4B88-BA9B-CB483B6AE882}" destId="{3B972756-3EE4-40E6-97F8-932E9ED73246}" srcOrd="0" destOrd="2" presId="urn:microsoft.com/office/officeart/2005/8/layout/hList1"/>
    <dgm:cxn modelId="{12EBB958-F880-43CF-8FBE-468FB165B926}" srcId="{705399E5-2F8D-481B-869A-33B21D077A74}" destId="{80A8B0A6-BA0F-4F38-B1A6-8DDB6E249B65}" srcOrd="0" destOrd="0" parTransId="{B16F0E9E-B60E-45CA-A518-9B975E636CF9}" sibTransId="{AB288466-00DF-4728-A8B1-CD037B8F59BA}"/>
    <dgm:cxn modelId="{5D6ECE1B-7765-4B4D-89D0-5106FA91434C}" srcId="{705399E5-2F8D-481B-869A-33B21D077A74}" destId="{2581019D-B989-46A6-A24C-71F7D31F323C}" srcOrd="1" destOrd="0" parTransId="{DBD05E92-71D6-4437-BB21-446AAF5566EC}" sibTransId="{537F82C9-E99C-483E-918D-D25EEBCDE1A3}"/>
    <dgm:cxn modelId="{A01BC567-CD8C-467D-B1D0-B44093D6B632}" type="presOf" srcId="{A485A8D8-B0B1-4473-BE2D-D3B341DC9AD6}" destId="{CC100E54-1DFC-46EC-B966-DB8B3CA416D2}" srcOrd="0" destOrd="0" presId="urn:microsoft.com/office/officeart/2005/8/layout/hList1"/>
    <dgm:cxn modelId="{6E642B4F-507B-4829-B755-03AB3CF23E78}" type="presParOf" srcId="{CC100E54-1DFC-46EC-B966-DB8B3CA416D2}" destId="{56D639A7-A809-4599-8158-8401E07AC966}" srcOrd="0" destOrd="0" presId="urn:microsoft.com/office/officeart/2005/8/layout/hList1"/>
    <dgm:cxn modelId="{35F6BADA-A04B-4BB9-B2B4-A42375E89574}" type="presParOf" srcId="{56D639A7-A809-4599-8158-8401E07AC966}" destId="{8768B6B1-7762-4DC0-B1BE-7F2C43DAA7FA}" srcOrd="0" destOrd="0" presId="urn:microsoft.com/office/officeart/2005/8/layout/hList1"/>
    <dgm:cxn modelId="{D15215D7-0F50-4501-90A4-C80D46290C87}" type="presParOf" srcId="{56D639A7-A809-4599-8158-8401E07AC966}" destId="{116FA960-F062-4D66-82A6-8B8391A3A9E7}" srcOrd="1" destOrd="0" presId="urn:microsoft.com/office/officeart/2005/8/layout/hList1"/>
    <dgm:cxn modelId="{E780EF28-8DE2-48C9-9426-0C63397503B4}" type="presParOf" srcId="{CC100E54-1DFC-46EC-B966-DB8B3CA416D2}" destId="{A1CE9DB0-9F02-4AD5-9475-FD8EADAE2EA2}" srcOrd="1" destOrd="0" presId="urn:microsoft.com/office/officeart/2005/8/layout/hList1"/>
    <dgm:cxn modelId="{01EF9697-93E0-4B7A-97D7-4A81D3C0FE22}" type="presParOf" srcId="{CC100E54-1DFC-46EC-B966-DB8B3CA416D2}" destId="{12D3A896-C108-4D97-A60A-3D5CCDB1E00D}" srcOrd="2" destOrd="0" presId="urn:microsoft.com/office/officeart/2005/8/layout/hList1"/>
    <dgm:cxn modelId="{F12A0B13-4E79-4BDC-AFE5-013BF83D8662}" type="presParOf" srcId="{12D3A896-C108-4D97-A60A-3D5CCDB1E00D}" destId="{19EA8ADC-9431-4C3B-B31C-DD9AB844F8D9}" srcOrd="0" destOrd="0" presId="urn:microsoft.com/office/officeart/2005/8/layout/hList1"/>
    <dgm:cxn modelId="{69A87AF3-967C-4653-B52C-7AE8ABD6F19A}" type="presParOf" srcId="{12D3A896-C108-4D97-A60A-3D5CCDB1E00D}" destId="{3B972756-3EE4-40E6-97F8-932E9ED7324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8B6B1-7762-4DC0-B1BE-7F2C43DAA7FA}">
      <dsp:nvSpPr>
        <dsp:cNvPr id="0" name=""/>
        <dsp:cNvSpPr/>
      </dsp:nvSpPr>
      <dsp:spPr>
        <a:xfrm>
          <a:off x="2571" y="27010"/>
          <a:ext cx="2507456" cy="670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 publicação do ITCF é no site da SEFAZ?</a:t>
          </a:r>
          <a:endParaRPr lang="pt-BR" sz="1400" b="1" kern="1200" dirty="0"/>
        </a:p>
      </dsp:txBody>
      <dsp:txXfrm>
        <a:off x="2571" y="27010"/>
        <a:ext cx="2507456" cy="670876"/>
      </dsp:txXfrm>
    </dsp:sp>
    <dsp:sp modelId="{116FA960-F062-4D66-82A6-8B8391A3A9E7}">
      <dsp:nvSpPr>
        <dsp:cNvPr id="0" name=""/>
        <dsp:cNvSpPr/>
      </dsp:nvSpPr>
      <dsp:spPr>
        <a:xfrm>
          <a:off x="2571" y="697886"/>
          <a:ext cx="2507456" cy="14639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Maranhão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Pernambuco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Santa Catarina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Rio Grande do Sul</a:t>
          </a:r>
          <a:endParaRPr lang="pt-BR" sz="1400" kern="1200" dirty="0"/>
        </a:p>
      </dsp:txBody>
      <dsp:txXfrm>
        <a:off x="2571" y="697886"/>
        <a:ext cx="2507456" cy="1463942"/>
      </dsp:txXfrm>
    </dsp:sp>
    <dsp:sp modelId="{19EA8ADC-9431-4C3B-B31C-DD9AB844F8D9}">
      <dsp:nvSpPr>
        <dsp:cNvPr id="0" name=""/>
        <dsp:cNvSpPr/>
      </dsp:nvSpPr>
      <dsp:spPr>
        <a:xfrm>
          <a:off x="2861071" y="27010"/>
          <a:ext cx="2507456" cy="670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O Portal de Transparência do seu estado tem link com o ITCF?</a:t>
          </a:r>
          <a:endParaRPr lang="pt-BR" sz="1400" b="1" kern="1200" dirty="0"/>
        </a:p>
      </dsp:txBody>
      <dsp:txXfrm>
        <a:off x="2861071" y="27010"/>
        <a:ext cx="2507456" cy="670876"/>
      </dsp:txXfrm>
    </dsp:sp>
    <dsp:sp modelId="{3B972756-3EE4-40E6-97F8-932E9ED73246}">
      <dsp:nvSpPr>
        <dsp:cNvPr id="0" name=""/>
        <dsp:cNvSpPr/>
      </dsp:nvSpPr>
      <dsp:spPr>
        <a:xfrm>
          <a:off x="2861071" y="697886"/>
          <a:ext cx="2507456" cy="14639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Espírito Santo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Maranhão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Pernambuco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Rio Grande do Sul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Rio de Janeiro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>
              <a:solidFill>
                <a:schemeClr val="tx2"/>
              </a:solidFill>
            </a:rPr>
            <a:t>Roraima</a:t>
          </a:r>
          <a:endParaRPr lang="pt-BR" sz="1400" kern="1200" dirty="0">
            <a:solidFill>
              <a:schemeClr val="tx2"/>
            </a:solidFill>
          </a:endParaRPr>
        </a:p>
      </dsp:txBody>
      <dsp:txXfrm>
        <a:off x="2861071" y="697886"/>
        <a:ext cx="2507456" cy="1463942"/>
      </dsp:txXfrm>
    </dsp:sp>
    <dsp:sp modelId="{EE648BB5-D16B-444E-9D18-CE8CEEFDE327}">
      <dsp:nvSpPr>
        <dsp:cNvPr id="0" name=""/>
        <dsp:cNvSpPr/>
      </dsp:nvSpPr>
      <dsp:spPr>
        <a:xfrm>
          <a:off x="5719571" y="27010"/>
          <a:ext cx="2507456" cy="670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As informações do ITCF estão sendo atualizadas periodicamente?</a:t>
          </a:r>
          <a:endParaRPr lang="pt-BR" sz="1400" b="1" kern="1200" dirty="0"/>
        </a:p>
      </dsp:txBody>
      <dsp:txXfrm>
        <a:off x="5719571" y="27010"/>
        <a:ext cx="2507456" cy="670876"/>
      </dsp:txXfrm>
    </dsp:sp>
    <dsp:sp modelId="{9713AD24-F0EC-47FA-A32E-2C14697D4D9E}">
      <dsp:nvSpPr>
        <dsp:cNvPr id="0" name=""/>
        <dsp:cNvSpPr/>
      </dsp:nvSpPr>
      <dsp:spPr>
        <a:xfrm>
          <a:off x="5719571" y="697886"/>
          <a:ext cx="2507456" cy="14639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Maranhão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Pernambuco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Rio Grande do Sul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Rio de Janeiro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>
              <a:solidFill>
                <a:schemeClr val="tx2"/>
              </a:solidFill>
            </a:rPr>
            <a:t>Roraima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Santa Catarina</a:t>
          </a:r>
          <a:endParaRPr lang="pt-BR" sz="1400" kern="1200" dirty="0"/>
        </a:p>
      </dsp:txBody>
      <dsp:txXfrm>
        <a:off x="5719571" y="697886"/>
        <a:ext cx="2507456" cy="1463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8B6B1-7762-4DC0-B1BE-7F2C43DAA7FA}">
      <dsp:nvSpPr>
        <dsp:cNvPr id="0" name=""/>
        <dsp:cNvSpPr/>
      </dsp:nvSpPr>
      <dsp:spPr>
        <a:xfrm>
          <a:off x="27" y="10014"/>
          <a:ext cx="2590916" cy="6846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Foi criado um grupo na sua organização para manter o ITCF atualizado?</a:t>
          </a:r>
          <a:endParaRPr lang="pt-BR" sz="1400" b="1" kern="1200" dirty="0"/>
        </a:p>
      </dsp:txBody>
      <dsp:txXfrm>
        <a:off x="27" y="10014"/>
        <a:ext cx="2590916" cy="684696"/>
      </dsp:txXfrm>
    </dsp:sp>
    <dsp:sp modelId="{116FA960-F062-4D66-82A6-8B8391A3A9E7}">
      <dsp:nvSpPr>
        <dsp:cNvPr id="0" name=""/>
        <dsp:cNvSpPr/>
      </dsp:nvSpPr>
      <dsp:spPr>
        <a:xfrm>
          <a:off x="27" y="694711"/>
          <a:ext cx="2590916" cy="17435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>
              <a:solidFill>
                <a:schemeClr val="tx2"/>
              </a:solidFill>
            </a:rPr>
            <a:t>Mato Grosso</a:t>
          </a:r>
          <a:endParaRPr lang="pt-BR" sz="1300" kern="1200" dirty="0">
            <a:solidFill>
              <a:schemeClr val="tx2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Pernambuco</a:t>
          </a:r>
          <a:endParaRPr lang="pt-B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Rio Grande do Sul</a:t>
          </a:r>
          <a:endParaRPr lang="pt-B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Santa Catarina</a:t>
          </a:r>
          <a:endParaRPr lang="pt-BR" sz="1300" kern="1200" dirty="0"/>
        </a:p>
      </dsp:txBody>
      <dsp:txXfrm>
        <a:off x="27" y="694711"/>
        <a:ext cx="2590916" cy="1743546"/>
      </dsp:txXfrm>
    </dsp:sp>
    <dsp:sp modelId="{19EA8ADC-9431-4C3B-B31C-DD9AB844F8D9}">
      <dsp:nvSpPr>
        <dsp:cNvPr id="0" name=""/>
        <dsp:cNvSpPr/>
      </dsp:nvSpPr>
      <dsp:spPr>
        <a:xfrm>
          <a:off x="2953672" y="10014"/>
          <a:ext cx="2590916" cy="6846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Se o ITCF não está publicado, existe previsão de publicação este ano?</a:t>
          </a:r>
          <a:endParaRPr lang="pt-BR" sz="1400" b="1" kern="1200" dirty="0"/>
        </a:p>
      </dsp:txBody>
      <dsp:txXfrm>
        <a:off x="2953672" y="10014"/>
        <a:ext cx="2590916" cy="684696"/>
      </dsp:txXfrm>
    </dsp:sp>
    <dsp:sp modelId="{3B972756-3EE4-40E6-97F8-932E9ED73246}">
      <dsp:nvSpPr>
        <dsp:cNvPr id="0" name=""/>
        <dsp:cNvSpPr/>
      </dsp:nvSpPr>
      <dsp:spPr>
        <a:xfrm>
          <a:off x="2953672" y="694711"/>
          <a:ext cx="2590916" cy="17435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Alagoas</a:t>
          </a:r>
          <a:endParaRPr lang="pt-B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Mato Grosso</a:t>
          </a:r>
          <a:endParaRPr lang="pt-B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Pará</a:t>
          </a:r>
          <a:endParaRPr lang="pt-B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Paraná</a:t>
          </a:r>
          <a:endParaRPr lang="pt-B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Rio Grande do Norte</a:t>
          </a:r>
          <a:endParaRPr lang="pt-B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Rondônia</a:t>
          </a:r>
          <a:endParaRPr lang="pt-B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Sergipe</a:t>
          </a:r>
          <a:endParaRPr lang="pt-B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Tocantins</a:t>
          </a:r>
          <a:endParaRPr lang="pt-BR" sz="1300" kern="1200" dirty="0"/>
        </a:p>
      </dsp:txBody>
      <dsp:txXfrm>
        <a:off x="2953672" y="694711"/>
        <a:ext cx="2590916" cy="1743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7747802-1507-44DD-B376-69C44C25149F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EBB0CB0-6E88-4751-8973-657274E9E79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Aharoni" panose="02010803020104030203" pitchFamily="2" charset="-79"/>
                <a:cs typeface="Aharoni" panose="02010803020104030203" pitchFamily="2" charset="-79"/>
              </a:rPr>
              <a:t>ITCF</a:t>
            </a:r>
            <a:endParaRPr lang="pt-B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Pesquisa nas Secretarias de Fazenda</a:t>
            </a:r>
            <a:endParaRPr lang="pt-BR" dirty="0"/>
          </a:p>
        </p:txBody>
      </p:sp>
      <p:pic>
        <p:nvPicPr>
          <p:cNvPr id="2050" name="Picture 2" descr="http://www.cogef.ms.gov.br/wp-content/uploads/2014/10/Logo_cogef-180x1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517232"/>
            <a:ext cx="17145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772025"/>
            <a:ext cx="15065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016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Opiniões/Sugestões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897918"/>
              </p:ext>
            </p:extLst>
          </p:nvPr>
        </p:nvGraphicFramePr>
        <p:xfrm>
          <a:off x="457200" y="1600200"/>
          <a:ext cx="8229600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Na sua opinião, quais seriam as ações que o GT da COGEF pode realizar para consolidar o ITCF?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700" dirty="0" smtClean="0"/>
                        <a:t>Criação de </a:t>
                      </a:r>
                      <a:r>
                        <a:rPr lang="pt-BR" sz="1700" b="1" dirty="0" smtClean="0">
                          <a:solidFill>
                            <a:srgbClr val="002060"/>
                          </a:solidFill>
                        </a:rPr>
                        <a:t>sistemática de avaliação </a:t>
                      </a:r>
                      <a:r>
                        <a:rPr lang="pt-BR" sz="1700" dirty="0" smtClean="0"/>
                        <a:t>com apoio de </a:t>
                      </a:r>
                      <a:r>
                        <a:rPr lang="pt-BR" sz="1700" b="1" dirty="0" smtClean="0">
                          <a:solidFill>
                            <a:srgbClr val="002060"/>
                          </a:solidFill>
                        </a:rPr>
                        <a:t>consultoria, instituição de ensino ou ONG </a:t>
                      </a:r>
                      <a:r>
                        <a:rPr lang="pt-BR" sz="1700" dirty="0" smtClean="0"/>
                        <a:t>que tenham expertise na busca</a:t>
                      </a:r>
                      <a:r>
                        <a:rPr lang="pt-BR" sz="1700" baseline="0" dirty="0" smtClean="0"/>
                        <a:t> de </a:t>
                      </a:r>
                      <a:r>
                        <a:rPr lang="pt-BR" sz="1700" dirty="0" smtClean="0"/>
                        <a:t> melhoria da transparência fiscal.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sz="17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700" b="1" dirty="0" smtClean="0">
                          <a:solidFill>
                            <a:srgbClr val="002060"/>
                          </a:solidFill>
                        </a:rPr>
                        <a:t>Envolvimento da CGU com o ITCF</a:t>
                      </a:r>
                      <a:r>
                        <a:rPr lang="pt-BR" sz="1700" dirty="0" smtClean="0"/>
                        <a:t>, uma vez que atualmente as controladorias estão responsáveis pelos portais de transparência e já trabalham com a Escala Brasil Transparente (EBT). A convergência ou alinhamento entre a EBT e o ITCF daria maior visibilidade a este último e evitaria a sobreposição de indicadores e rankings a serem perseguidos pelos gestores.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sz="17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Melhorarar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processo de </a:t>
                      </a:r>
                      <a:r>
                        <a:rPr lang="pt-BR" sz="17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divulgação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ITCF.</a:t>
                      </a:r>
                      <a:endParaRPr lang="pt-BR" sz="17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pt-BR" sz="17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pt-BR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pt-BR" sz="1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t-BR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pt-BR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87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242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4400" dirty="0" smtClean="0"/>
              <a:t>Fim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8621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9" y="548680"/>
            <a:ext cx="9101811" cy="5688632"/>
          </a:xfrm>
          <a:prstGeom prst="roundRect">
            <a:avLst>
              <a:gd name="adj" fmla="val 268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30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Estados que publicam o ITCF</a:t>
            </a:r>
            <a:endParaRPr lang="pt-BR" dirty="0"/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757044536"/>
              </p:ext>
            </p:extLst>
          </p:nvPr>
        </p:nvGraphicFramePr>
        <p:xfrm>
          <a:off x="0" y="1397000"/>
          <a:ext cx="8964488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908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24 Estados que responderam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6615"/>
              </p:ext>
            </p:extLst>
          </p:nvPr>
        </p:nvGraphicFramePr>
        <p:xfrm>
          <a:off x="683568" y="1600200"/>
          <a:ext cx="7560840" cy="47091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392427">
                <a:tc>
                  <a:txBody>
                    <a:bodyPr/>
                    <a:lstStyle/>
                    <a:p>
                      <a:r>
                        <a:rPr lang="pt-BR" dirty="0" smtClean="0"/>
                        <a:t>ALAGOAS</a:t>
                      </a:r>
                      <a:r>
                        <a:rPr lang="pt-BR" baseline="0" dirty="0" smtClean="0"/>
                        <a:t> (AL)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PARAÍBA (PB)</a:t>
                      </a: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/>
                        <a:t>AMAPÁ (AP)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PARANÁ (PR)</a:t>
                      </a: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/>
                        <a:t>BAHIA (BA)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u="sng" dirty="0" smtClean="0"/>
                        <a:t>PERNAMBUCO (PE) </a:t>
                      </a:r>
                      <a:endParaRPr lang="pt-BR" u="sng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/>
                        <a:t>CEARÁ (CE)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PIAUÍ (PI)</a:t>
                      </a:r>
                      <a:endParaRPr lang="pt-BR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/>
                        <a:t>DISTRITO</a:t>
                      </a:r>
                      <a:r>
                        <a:rPr lang="pt-BR" baseline="0" dirty="0" smtClean="0"/>
                        <a:t> FEDERAL (DF)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u="sng" dirty="0" smtClean="0"/>
                        <a:t>RIO DE JANEIRO (RJ)</a:t>
                      </a:r>
                      <a:endParaRPr lang="pt-BR" u="sng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u="sng" dirty="0" smtClean="0"/>
                        <a:t>ESPÍRITO SANTO (ES)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RIO GRANDO DO NORTE (RN)</a:t>
                      </a:r>
                      <a:endParaRPr lang="pt-BR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GOIÁS (GO)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u="sng" dirty="0" smtClean="0"/>
                        <a:t>RIO GRANDE DO SUL (RS) </a:t>
                      </a:r>
                      <a:endParaRPr lang="pt-BR" u="sng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u="sng" dirty="0" smtClean="0"/>
                        <a:t>MARANHÃO (MA)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RONDÔNIA (RO)</a:t>
                      </a:r>
                      <a:endParaRPr lang="pt-BR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MATO GROSSO (MT)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RORAIMA (RR)</a:t>
                      </a: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MATO GROSSO DO</a:t>
                      </a:r>
                      <a:r>
                        <a:rPr lang="pt-BR" baseline="0" dirty="0" smtClean="0"/>
                        <a:t> SUL</a:t>
                      </a:r>
                      <a:r>
                        <a:rPr lang="pt-BR" dirty="0" smtClean="0"/>
                        <a:t> (MS)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u="sng" dirty="0" smtClean="0"/>
                        <a:t>SANTA CATARINA (SC)</a:t>
                      </a: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/>
                        <a:t>MINAS GERAIS (MG)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SERGIPE (SE)</a:t>
                      </a:r>
                      <a:endParaRPr lang="pt-BR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/>
                        <a:t>PARÁ (PA)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TOCANTINS (TO)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75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6 Estados que publicam o ITCF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630780"/>
              </p:ext>
            </p:extLst>
          </p:nvPr>
        </p:nvGraphicFramePr>
        <p:xfrm>
          <a:off x="683568" y="1600200"/>
          <a:ext cx="7560840" cy="47091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3924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ALAGOAS (AL)</a:t>
                      </a:r>
                      <a:endParaRPr lang="pt-BR" sz="180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PARAÍBA (PB)</a:t>
                      </a: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AMAPÁ (AP)</a:t>
                      </a:r>
                      <a:endParaRPr lang="pt-B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PARANÁ (PR)</a:t>
                      </a: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BAHIA (BA)</a:t>
                      </a:r>
                      <a:endParaRPr lang="pt-B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u="sng" dirty="0" smtClean="0"/>
                        <a:t>PERNAMBUCO (PE) </a:t>
                      </a:r>
                      <a:endParaRPr lang="pt-BR" u="sng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CEARÁ (CE)</a:t>
                      </a:r>
                      <a:endParaRPr lang="pt-B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PIAUÍ (PI)</a:t>
                      </a:r>
                      <a:endParaRPr lang="pt-B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DISTRITO FEDERAL (DF)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u="sng" dirty="0" smtClean="0"/>
                        <a:t>RIO DE JANEIRO (RJ)</a:t>
                      </a:r>
                      <a:endParaRPr lang="pt-BR" u="sng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u="sng" dirty="0" smtClean="0"/>
                        <a:t>ESPÍRITO SANTO (ES)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RIO GRANDO DO NORTE (RN)</a:t>
                      </a:r>
                      <a:endParaRPr lang="pt-B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GOIÁS (GO)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u="sng" dirty="0" smtClean="0"/>
                        <a:t>RIO GRANDE DO SUL (RS) </a:t>
                      </a:r>
                      <a:endParaRPr lang="pt-BR" u="sng" dirty="0"/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u="sng" dirty="0" smtClean="0"/>
                        <a:t>MARANHÃO (MA)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RONDÔNIA (RO)</a:t>
                      </a:r>
                      <a:endParaRPr lang="pt-B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MATO GROSSO (MT)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RORAIMA (RR)</a:t>
                      </a: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MATO GROSSO DO</a:t>
                      </a:r>
                      <a:r>
                        <a:rPr lang="pt-BR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SUL</a:t>
                      </a:r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(MS)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u="sng" dirty="0" smtClean="0"/>
                        <a:t>SANTA CATARINA (SC)</a:t>
                      </a: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MINAS GERAIS (MG)</a:t>
                      </a:r>
                      <a:endParaRPr lang="pt-B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SERGIPE (SE)</a:t>
                      </a:r>
                      <a:endParaRPr lang="pt-B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427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PARÁ (PA)</a:t>
                      </a:r>
                      <a:endParaRPr lang="pt-B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TOCANTINS (TO)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60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Perguntas x Respostas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089994"/>
              </p:ext>
            </p:extLst>
          </p:nvPr>
        </p:nvGraphicFramePr>
        <p:xfrm>
          <a:off x="457200" y="1600200"/>
          <a:ext cx="8229600" cy="21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75269"/>
              </p:ext>
            </p:extLst>
          </p:nvPr>
        </p:nvGraphicFramePr>
        <p:xfrm>
          <a:off x="1619672" y="4077072"/>
          <a:ext cx="5544616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6554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000" dirty="0" smtClean="0"/>
              <a:t>Estados que pretendem publicar o ITCF este ano</a:t>
            </a:r>
            <a:endParaRPr lang="pt-BR" sz="3000" dirty="0"/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4037855392"/>
              </p:ext>
            </p:extLst>
          </p:nvPr>
        </p:nvGraphicFramePr>
        <p:xfrm>
          <a:off x="0" y="1397000"/>
          <a:ext cx="8964488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075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Estados com interesse no GT do ITCF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419555"/>
              </p:ext>
            </p:extLst>
          </p:nvPr>
        </p:nvGraphicFramePr>
        <p:xfrm>
          <a:off x="323528" y="1556792"/>
          <a:ext cx="8568952" cy="5126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600227"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Seu estado tem interesse de participar do GT da COGEF para consolidar o ITCF nas SEFAZ dos Estados e DF?</a:t>
                      </a:r>
                      <a:endParaRPr lang="pt-BR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01371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ALAGOAS</a:t>
                      </a:r>
                    </a:p>
                    <a:p>
                      <a:r>
                        <a:rPr lang="pt-BR" sz="1100" dirty="0" smtClean="0"/>
                        <a:t>(Não</a:t>
                      </a:r>
                      <a:r>
                        <a:rPr lang="pt-BR" sz="1100" baseline="0" dirty="0" smtClean="0"/>
                        <a:t> Informado</a:t>
                      </a:r>
                      <a:r>
                        <a:rPr lang="pt-BR" sz="11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/>
                          </a:solidFill>
                        </a:rPr>
                        <a:t>RIO DE JANEIRO</a:t>
                      </a:r>
                    </a:p>
                    <a:p>
                      <a:r>
                        <a:rPr lang="pt-BR" sz="1100" dirty="0" smtClean="0">
                          <a:solidFill>
                            <a:schemeClr val="tx2"/>
                          </a:solidFill>
                        </a:rPr>
                        <a:t>(Joana Farias)</a:t>
                      </a:r>
                      <a:endParaRPr lang="pt-BR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501371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AMAPÁ </a:t>
                      </a:r>
                    </a:p>
                    <a:p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Luis</a:t>
                      </a:r>
                      <a:r>
                        <a:rPr lang="pt-BR" sz="1100" dirty="0" smtClean="0"/>
                        <a:t> Guilherme Neves de Melo)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RIO GRANDE DO NORTE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Jucielly</a:t>
                      </a:r>
                      <a:r>
                        <a:rPr lang="pt-BR" sz="1100" dirty="0" smtClean="0"/>
                        <a:t> Lima)</a:t>
                      </a:r>
                    </a:p>
                  </a:txBody>
                  <a:tcPr/>
                </a:tc>
              </a:tr>
              <a:tr h="501371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BAHIA</a:t>
                      </a:r>
                    </a:p>
                    <a:p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Angela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dirty="0" err="1" smtClean="0"/>
                        <a:t>Durr</a:t>
                      </a:r>
                      <a:r>
                        <a:rPr lang="pt-BR" sz="1100" dirty="0" smtClean="0"/>
                        <a:t>)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2"/>
                          </a:solidFill>
                        </a:rPr>
                        <a:t>RIO GRANDE DO</a:t>
                      </a:r>
                      <a:r>
                        <a:rPr lang="pt-BR" sz="1600" baseline="0" dirty="0" smtClean="0">
                          <a:solidFill>
                            <a:schemeClr val="tx2"/>
                          </a:solidFill>
                        </a:rPr>
                        <a:t> SUL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aseline="0" dirty="0" smtClean="0">
                          <a:solidFill>
                            <a:schemeClr val="tx2"/>
                          </a:solidFill>
                        </a:rPr>
                        <a:t>(Edemar Roque </a:t>
                      </a:r>
                      <a:r>
                        <a:rPr lang="pt-BR" sz="1100" baseline="0" dirty="0" err="1" smtClean="0">
                          <a:solidFill>
                            <a:schemeClr val="tx2"/>
                          </a:solidFill>
                        </a:rPr>
                        <a:t>Castaman</a:t>
                      </a:r>
                      <a:r>
                        <a:rPr lang="pt-BR" sz="1100" baseline="0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pt-BR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501371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/>
                          </a:solidFill>
                        </a:rPr>
                        <a:t>ESPIRITO SANTO</a:t>
                      </a:r>
                    </a:p>
                    <a:p>
                      <a:r>
                        <a:rPr lang="pt-BR" sz="1100" dirty="0" smtClean="0">
                          <a:solidFill>
                            <a:schemeClr val="tx2"/>
                          </a:solidFill>
                        </a:rPr>
                        <a:t>(A</a:t>
                      </a:r>
                      <a:r>
                        <a:rPr lang="pt-BR" sz="1100" baseline="0" dirty="0" smtClean="0">
                          <a:solidFill>
                            <a:schemeClr val="tx2"/>
                          </a:solidFill>
                        </a:rPr>
                        <a:t> ser definido)</a:t>
                      </a:r>
                      <a:endParaRPr lang="pt-BR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RONDÔNIA</a:t>
                      </a:r>
                    </a:p>
                    <a:p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Ancelmo</a:t>
                      </a:r>
                      <a:r>
                        <a:rPr lang="pt-BR" sz="1100" dirty="0" smtClean="0"/>
                        <a:t> Luiz Evangelista dos Santos)</a:t>
                      </a:r>
                      <a:endParaRPr lang="pt-BR" sz="1100" dirty="0"/>
                    </a:p>
                  </a:txBody>
                  <a:tcPr/>
                </a:tc>
              </a:tr>
              <a:tr h="501371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GOIÁS</a:t>
                      </a:r>
                    </a:p>
                    <a:p>
                      <a:r>
                        <a:rPr lang="pt-BR" sz="1100" dirty="0" smtClean="0"/>
                        <a:t>(Alaor José da Silva Junior)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RORAIMA</a:t>
                      </a:r>
                    </a:p>
                    <a:p>
                      <a:r>
                        <a:rPr lang="pt-BR" sz="1100" dirty="0" smtClean="0"/>
                        <a:t>(Sheila Rodrigues Neto Dias da Silva)</a:t>
                      </a:r>
                      <a:endParaRPr lang="pt-BR" sz="1100" dirty="0"/>
                    </a:p>
                  </a:txBody>
                  <a:tcPr/>
                </a:tc>
              </a:tr>
              <a:tr h="501371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MATO GROSSO</a:t>
                      </a:r>
                    </a:p>
                    <a:p>
                      <a:r>
                        <a:rPr lang="pt-BR" sz="1100" dirty="0" smtClean="0"/>
                        <a:t>(José Humberto Oliveira de Holanda)</a:t>
                      </a:r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/>
                          </a:solidFill>
                        </a:rPr>
                        <a:t>SANTA CATARINA</a:t>
                      </a:r>
                    </a:p>
                    <a:p>
                      <a:r>
                        <a:rPr lang="pt-BR" sz="1100" dirty="0" smtClean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pt-BR" sz="1100" dirty="0" err="1" smtClean="0">
                          <a:solidFill>
                            <a:schemeClr val="tx2"/>
                          </a:solidFill>
                        </a:rPr>
                        <a:t>Gilceu</a:t>
                      </a:r>
                      <a:r>
                        <a:rPr lang="pt-BR" sz="1100" dirty="0" smtClean="0">
                          <a:solidFill>
                            <a:schemeClr val="tx2"/>
                          </a:solidFill>
                        </a:rPr>
                        <a:t> Ferreira)</a:t>
                      </a:r>
                      <a:endParaRPr lang="pt-BR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501371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MATO GROSSO DO SUL</a:t>
                      </a:r>
                    </a:p>
                    <a:p>
                      <a:r>
                        <a:rPr lang="pt-BR" sz="1100" dirty="0" smtClean="0"/>
                        <a:t>(Rogério Paiva Colman)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SERGIPE</a:t>
                      </a:r>
                    </a:p>
                    <a:p>
                      <a:r>
                        <a:rPr lang="pt-BR" sz="1100" dirty="0" smtClean="0"/>
                        <a:t>(Sérgio Luiz Silva Santos)</a:t>
                      </a:r>
                      <a:endParaRPr lang="pt-BR" sz="1600" dirty="0"/>
                    </a:p>
                  </a:txBody>
                  <a:tcPr/>
                </a:tc>
              </a:tr>
              <a:tr h="501371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2"/>
                          </a:solidFill>
                        </a:rPr>
                        <a:t>PERNAMBUCO</a:t>
                      </a:r>
                    </a:p>
                    <a:p>
                      <a:r>
                        <a:rPr lang="pt-BR" sz="1100" dirty="0" smtClean="0">
                          <a:solidFill>
                            <a:schemeClr val="tx2"/>
                          </a:solidFill>
                        </a:rPr>
                        <a:t>(Maria do Carmo Martins)</a:t>
                      </a:r>
                      <a:endParaRPr lang="pt-BR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TOCANTINS</a:t>
                      </a:r>
                    </a:p>
                    <a:p>
                      <a:r>
                        <a:rPr lang="pt-BR" sz="1100" dirty="0" smtClean="0"/>
                        <a:t>(Maria </a:t>
                      </a:r>
                      <a:r>
                        <a:rPr lang="pt-BR" sz="1100" dirty="0" err="1" smtClean="0"/>
                        <a:t>Rosicleide</a:t>
                      </a:r>
                      <a:r>
                        <a:rPr lang="pt-BR" sz="1100" dirty="0" smtClean="0"/>
                        <a:t> do Nascimento Araújo)</a:t>
                      </a:r>
                      <a:endParaRPr lang="pt-BR" sz="1100" dirty="0"/>
                    </a:p>
                  </a:txBody>
                  <a:tcPr/>
                </a:tc>
              </a:tr>
              <a:tr h="501371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PIAUÍ</a:t>
                      </a:r>
                    </a:p>
                    <a:p>
                      <a:r>
                        <a:rPr lang="pt-BR" sz="1100" dirty="0" smtClean="0"/>
                        <a:t>(Maurício – </a:t>
                      </a:r>
                      <a:r>
                        <a:rPr lang="pt-BR" sz="1100" dirty="0" err="1" smtClean="0"/>
                        <a:t>Gebinete</a:t>
                      </a:r>
                      <a:r>
                        <a:rPr lang="pt-BR" sz="1100" dirty="0" smtClean="0"/>
                        <a:t>)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497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Opiniões/Sugestões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88517"/>
              </p:ext>
            </p:extLst>
          </p:nvPr>
        </p:nvGraphicFramePr>
        <p:xfrm>
          <a:off x="457200" y="1600200"/>
          <a:ext cx="7715200" cy="4963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00"/>
              </a:tblGrid>
              <a:tr h="54656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Na sua opinião, quais seriam as ações que o GT da COGEF pode realizar para consolidar o ITCF?</a:t>
                      </a:r>
                      <a:endParaRPr lang="pt-BR" dirty="0"/>
                    </a:p>
                  </a:txBody>
                  <a:tcPr/>
                </a:tc>
              </a:tr>
              <a:tr h="962992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700" b="1" dirty="0" smtClean="0">
                          <a:solidFill>
                            <a:srgbClr val="002060"/>
                          </a:solidFill>
                        </a:rPr>
                        <a:t>Suporte da COGEF às Unidades da Federação </a:t>
                      </a:r>
                      <a:r>
                        <a:rPr lang="pt-BR" sz="1700" dirty="0" smtClean="0"/>
                        <a:t>que ainda não publicaram  para fortalecimento do ITCF, com divulgação das  melhores práticas.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t-BR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9706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700" dirty="0" smtClean="0"/>
                        <a:t>Maior sensibilização dos secretários de fazendas,</a:t>
                      </a:r>
                      <a:r>
                        <a:rPr lang="pt-BR" sz="1700" baseline="0" dirty="0" smtClean="0"/>
                        <a:t> por meio de </a:t>
                      </a:r>
                      <a:r>
                        <a:rPr lang="pt-BR" sz="1700" b="1" baseline="0" dirty="0" smtClean="0">
                          <a:solidFill>
                            <a:srgbClr val="002060"/>
                          </a:solidFill>
                        </a:rPr>
                        <a:t>compromisso mais efetivo do </a:t>
                      </a:r>
                      <a:r>
                        <a:rPr lang="pt-BR" sz="1700" b="1" dirty="0" smtClean="0">
                          <a:solidFill>
                            <a:srgbClr val="002060"/>
                          </a:solidFill>
                        </a:rPr>
                        <a:t>CONFAZ</a:t>
                      </a:r>
                      <a:r>
                        <a:rPr lang="pt-BR" sz="17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pt-BR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 as</a:t>
                      </a:r>
                      <a:r>
                        <a:rPr lang="pt-BR" sz="1700" dirty="0" smtClean="0"/>
                        <a:t>sinatura de protocolo com regras</a:t>
                      </a:r>
                      <a:r>
                        <a:rPr lang="pt-BR" sz="1700" baseline="0" dirty="0" smtClean="0"/>
                        <a:t> </a:t>
                      </a:r>
                      <a:r>
                        <a:rPr lang="pt-BR" sz="1700" b="1" dirty="0" smtClean="0">
                          <a:solidFill>
                            <a:srgbClr val="002060"/>
                          </a:solidFill>
                        </a:rPr>
                        <a:t>na implantação</a:t>
                      </a:r>
                      <a:r>
                        <a:rPr lang="pt-BR" sz="1700" b="1" baseline="0" dirty="0" smtClean="0">
                          <a:solidFill>
                            <a:srgbClr val="002060"/>
                          </a:solidFill>
                        </a:rPr>
                        <a:t> e manutenção do ITCF.</a:t>
                      </a:r>
                      <a:endParaRPr lang="pt-BR" sz="17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1666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t-BR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8479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700" dirty="0" smtClean="0"/>
                        <a:t>Criação de </a:t>
                      </a:r>
                      <a:r>
                        <a:rPr lang="pt-BR" sz="1700" b="1" dirty="0" smtClean="0">
                          <a:solidFill>
                            <a:srgbClr val="002060"/>
                          </a:solidFill>
                        </a:rPr>
                        <a:t>cronograma para implantação do ITCF </a:t>
                      </a:r>
                      <a:r>
                        <a:rPr lang="pt-BR" sz="1700" dirty="0" smtClean="0"/>
                        <a:t>nos Estados.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t-BR" sz="17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700" dirty="0" smtClean="0"/>
                        <a:t>Promover uma atualização e nova rodada de coleta de informações até o final do exercício.</a:t>
                      </a:r>
                      <a:endParaRPr lang="pt-BR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13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173</TotalTime>
  <Words>740</Words>
  <Application>Microsoft Office PowerPoint</Application>
  <PresentationFormat>Apresentação na tela (4:3)</PresentationFormat>
  <Paragraphs>143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Brilho</vt:lpstr>
      <vt:lpstr>ITCF</vt:lpstr>
      <vt:lpstr>Apresentação do PowerPoint</vt:lpstr>
      <vt:lpstr>Estados que publicam o ITCF</vt:lpstr>
      <vt:lpstr>24 Estados que responderam</vt:lpstr>
      <vt:lpstr>6 Estados que publicam o ITCF</vt:lpstr>
      <vt:lpstr>Perguntas x Respostas</vt:lpstr>
      <vt:lpstr>Estados que pretendem publicar o ITCF este ano</vt:lpstr>
      <vt:lpstr>Estados com interesse no GT do ITCF</vt:lpstr>
      <vt:lpstr>Opiniões/Sugestões</vt:lpstr>
      <vt:lpstr>Opiniões/Sugestões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ITCF</dc:title>
  <dc:creator>Daniella Myrian Silva</dc:creator>
  <cp:lastModifiedBy>MONA LYGIA REGO DE CARVALHO</cp:lastModifiedBy>
  <cp:revision>37</cp:revision>
  <dcterms:created xsi:type="dcterms:W3CDTF">2016-06-13T10:38:22Z</dcterms:created>
  <dcterms:modified xsi:type="dcterms:W3CDTF">2016-06-15T13:00:38Z</dcterms:modified>
</cp:coreProperties>
</file>