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37"/>
  </p:notesMasterIdLst>
  <p:sldIdLst>
    <p:sldId id="256" r:id="rId5"/>
    <p:sldId id="257" r:id="rId6"/>
    <p:sldId id="261" r:id="rId7"/>
    <p:sldId id="265" r:id="rId8"/>
    <p:sldId id="266" r:id="rId9"/>
    <p:sldId id="267" r:id="rId10"/>
    <p:sldId id="268" r:id="rId11"/>
    <p:sldId id="269" r:id="rId12"/>
    <p:sldId id="271" r:id="rId13"/>
    <p:sldId id="270" r:id="rId14"/>
    <p:sldId id="273" r:id="rId15"/>
    <p:sldId id="272" r:id="rId16"/>
    <p:sldId id="275" r:id="rId17"/>
    <p:sldId id="274" r:id="rId18"/>
    <p:sldId id="276" r:id="rId19"/>
    <p:sldId id="277" r:id="rId20"/>
    <p:sldId id="278" r:id="rId21"/>
    <p:sldId id="280" r:id="rId22"/>
    <p:sldId id="288" r:id="rId23"/>
    <p:sldId id="289" r:id="rId24"/>
    <p:sldId id="292" r:id="rId25"/>
    <p:sldId id="290" r:id="rId26"/>
    <p:sldId id="279" r:id="rId27"/>
    <p:sldId id="281" r:id="rId28"/>
    <p:sldId id="282" r:id="rId29"/>
    <p:sldId id="283" r:id="rId30"/>
    <p:sldId id="284" r:id="rId31"/>
    <p:sldId id="287" r:id="rId32"/>
    <p:sldId id="285" r:id="rId33"/>
    <p:sldId id="286" r:id="rId34"/>
    <p:sldId id="291" r:id="rId35"/>
    <p:sldId id="262" r:id="rId36"/>
  </p:sldIdLst>
  <p:sldSz cx="10795000" cy="7200900"/>
  <p:notesSz cx="10795000" cy="7200900"/>
  <p:embeddedFontLst>
    <p:embeddedFont>
      <p:font typeface="Calibri Light" panose="020F0302020204030204" pitchFamily="34" charset="0"/>
      <p:regular r:id="rId38"/>
      <p:italic r:id="rId3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752"/>
    <a:srgbClr val="083B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19" autoAdjust="0"/>
    <p:restoredTop sz="94660"/>
  </p:normalViewPr>
  <p:slideViewPr>
    <p:cSldViewPr>
      <p:cViewPr varScale="1">
        <p:scale>
          <a:sx n="108" d="100"/>
          <a:sy n="108" d="100"/>
        </p:scale>
        <p:origin x="552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1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B55FBF-134E-4570-A2A5-C0B6C36B046D}" type="doc">
      <dgm:prSet loTypeId="urn:microsoft.com/office/officeart/2005/8/layout/orgChart1" loCatId="hierarchy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A618D5B6-0841-47EE-BDAA-B6D63899BDBC}">
      <dgm:prSet phldrT="[Texto]" custT="1"/>
      <dgm:spPr>
        <a:ln>
          <a:solidFill>
            <a:srgbClr val="0070C0"/>
          </a:solidFill>
        </a:ln>
      </dgm:spPr>
      <dgm:t>
        <a:bodyPr/>
        <a:lstStyle/>
        <a:p>
          <a:r>
            <a:rPr lang="pt-BR" sz="1800" b="1" dirty="0"/>
            <a:t>Financiamento Projeto</a:t>
          </a:r>
        </a:p>
      </dgm:t>
    </dgm:pt>
    <dgm:pt modelId="{8D990FA4-0267-4018-94DF-53D24E97F295}" type="parTrans" cxnId="{F8FE777B-50D2-4C6F-9FA7-BECED2616B37}">
      <dgm:prSet/>
      <dgm:spPr/>
      <dgm:t>
        <a:bodyPr/>
        <a:lstStyle/>
        <a:p>
          <a:endParaRPr lang="pt-BR" sz="1400" b="1"/>
        </a:p>
      </dgm:t>
    </dgm:pt>
    <dgm:pt modelId="{80DE7C32-4ED3-41B4-A7E5-72B223032052}" type="sibTrans" cxnId="{F8FE777B-50D2-4C6F-9FA7-BECED2616B37}">
      <dgm:prSet/>
      <dgm:spPr/>
      <dgm:t>
        <a:bodyPr/>
        <a:lstStyle/>
        <a:p>
          <a:endParaRPr lang="pt-BR" sz="1400" b="1"/>
        </a:p>
      </dgm:t>
    </dgm:pt>
    <dgm:pt modelId="{E407F792-37E2-4221-949D-D1692FC963B3}">
      <dgm:prSet phldrT="[Texto]" custT="1"/>
      <dgm:spPr>
        <a:ln>
          <a:solidFill>
            <a:srgbClr val="0070C0"/>
          </a:solidFill>
        </a:ln>
      </dgm:spPr>
      <dgm:t>
        <a:bodyPr/>
        <a:lstStyle/>
        <a:p>
          <a:r>
            <a:rPr lang="pt-BR" sz="1400" b="1" dirty="0"/>
            <a:t>Capital   Nacional</a:t>
          </a:r>
        </a:p>
      </dgm:t>
    </dgm:pt>
    <dgm:pt modelId="{B2E5818A-4EB4-4907-AA5F-EB63A6E63CFB}" type="parTrans" cxnId="{CC837F03-6796-45F7-A73A-4AA809B6BD4E}">
      <dgm:prSet/>
      <dgm:spPr>
        <a:ln>
          <a:solidFill>
            <a:srgbClr val="0070C0"/>
          </a:solidFill>
        </a:ln>
      </dgm:spPr>
      <dgm:t>
        <a:bodyPr/>
        <a:lstStyle/>
        <a:p>
          <a:endParaRPr lang="pt-BR" sz="1400" b="1"/>
        </a:p>
      </dgm:t>
    </dgm:pt>
    <dgm:pt modelId="{8FA633CC-E087-425A-B13F-0FA44EF20114}" type="sibTrans" cxnId="{CC837F03-6796-45F7-A73A-4AA809B6BD4E}">
      <dgm:prSet/>
      <dgm:spPr/>
      <dgm:t>
        <a:bodyPr/>
        <a:lstStyle/>
        <a:p>
          <a:endParaRPr lang="pt-BR" sz="1400" b="1"/>
        </a:p>
      </dgm:t>
    </dgm:pt>
    <dgm:pt modelId="{35B1AAD0-5055-4EA5-AE7B-889B42BCAC0A}">
      <dgm:prSet phldrT="[Texto]" custT="1"/>
      <dgm:spPr>
        <a:ln>
          <a:solidFill>
            <a:srgbClr val="0070C0"/>
          </a:solidFill>
        </a:ln>
      </dgm:spPr>
      <dgm:t>
        <a:bodyPr/>
        <a:lstStyle/>
        <a:p>
          <a:r>
            <a:rPr lang="pt-BR" sz="1400" b="1" dirty="0"/>
            <a:t> Bancos Federais Financiamento</a:t>
          </a:r>
        </a:p>
      </dgm:t>
    </dgm:pt>
    <dgm:pt modelId="{8D6830E3-3F2F-4FE1-9AD3-2DA4B1ACF767}" type="parTrans" cxnId="{B7BF3963-E77C-493E-B30F-26A96631A342}">
      <dgm:prSet/>
      <dgm:spPr>
        <a:ln>
          <a:solidFill>
            <a:srgbClr val="0070C0"/>
          </a:solidFill>
        </a:ln>
      </dgm:spPr>
      <dgm:t>
        <a:bodyPr/>
        <a:lstStyle/>
        <a:p>
          <a:endParaRPr lang="pt-BR" sz="1400" b="1"/>
        </a:p>
      </dgm:t>
    </dgm:pt>
    <dgm:pt modelId="{A14636E5-6C65-4D72-ACBD-57B5D4E7FD44}" type="sibTrans" cxnId="{B7BF3963-E77C-493E-B30F-26A96631A342}">
      <dgm:prSet/>
      <dgm:spPr/>
      <dgm:t>
        <a:bodyPr/>
        <a:lstStyle/>
        <a:p>
          <a:endParaRPr lang="pt-BR" sz="1400" b="1"/>
        </a:p>
      </dgm:t>
    </dgm:pt>
    <dgm:pt modelId="{05A24862-7295-4C5A-872E-F23941EA00AD}">
      <dgm:prSet phldrT="[Texto]" custT="1"/>
      <dgm:spPr>
        <a:ln>
          <a:solidFill>
            <a:srgbClr val="0070C0"/>
          </a:solidFill>
        </a:ln>
      </dgm:spPr>
      <dgm:t>
        <a:bodyPr/>
        <a:lstStyle/>
        <a:p>
          <a:r>
            <a:rPr lang="pt-BR" sz="1400" b="1"/>
            <a:t>Capital Estrangeiro</a:t>
          </a:r>
        </a:p>
      </dgm:t>
    </dgm:pt>
    <dgm:pt modelId="{9C4F25BB-634B-4B5D-B260-5B7B1FF883B6}" type="parTrans" cxnId="{64DA0708-2450-4E19-8469-A90CDF52E69F}">
      <dgm:prSet/>
      <dgm:spPr>
        <a:ln>
          <a:solidFill>
            <a:srgbClr val="0070C0"/>
          </a:solidFill>
        </a:ln>
      </dgm:spPr>
      <dgm:t>
        <a:bodyPr/>
        <a:lstStyle/>
        <a:p>
          <a:endParaRPr lang="pt-BR" sz="1400" b="1"/>
        </a:p>
      </dgm:t>
    </dgm:pt>
    <dgm:pt modelId="{CCDF8E2D-22E0-4E24-94D0-CA9F7937FD08}" type="sibTrans" cxnId="{64DA0708-2450-4E19-8469-A90CDF52E69F}">
      <dgm:prSet/>
      <dgm:spPr/>
      <dgm:t>
        <a:bodyPr/>
        <a:lstStyle/>
        <a:p>
          <a:endParaRPr lang="pt-BR" sz="1400" b="1"/>
        </a:p>
      </dgm:t>
    </dgm:pt>
    <dgm:pt modelId="{1A09B752-EC7C-4B4D-8514-58CA66B2622A}">
      <dgm:prSet custT="1"/>
      <dgm:spPr>
        <a:ln>
          <a:solidFill>
            <a:srgbClr val="0070C0"/>
          </a:solidFill>
        </a:ln>
      </dgm:spPr>
      <dgm:t>
        <a:bodyPr/>
        <a:lstStyle/>
        <a:p>
          <a:r>
            <a:rPr lang="pt-BR" sz="1400" b="1"/>
            <a:t>Ações</a:t>
          </a:r>
        </a:p>
      </dgm:t>
    </dgm:pt>
    <dgm:pt modelId="{B6EB4FD8-9694-4673-B67D-DF7F6D7E3A39}" type="parTrans" cxnId="{B2B9112C-A54D-4AF5-A4BA-BDD8F255B38A}">
      <dgm:prSet/>
      <dgm:spPr>
        <a:ln>
          <a:solidFill>
            <a:srgbClr val="0070C0"/>
          </a:solidFill>
        </a:ln>
      </dgm:spPr>
      <dgm:t>
        <a:bodyPr/>
        <a:lstStyle/>
        <a:p>
          <a:endParaRPr lang="pt-BR" sz="1400" b="1"/>
        </a:p>
      </dgm:t>
    </dgm:pt>
    <dgm:pt modelId="{665C73D3-870D-4EE6-91D5-001FC14EE06F}" type="sibTrans" cxnId="{B2B9112C-A54D-4AF5-A4BA-BDD8F255B38A}">
      <dgm:prSet/>
      <dgm:spPr/>
      <dgm:t>
        <a:bodyPr/>
        <a:lstStyle/>
        <a:p>
          <a:endParaRPr lang="pt-BR" sz="1400" b="1"/>
        </a:p>
      </dgm:t>
    </dgm:pt>
    <dgm:pt modelId="{A474BB26-12B5-47D7-932E-CBB66F033074}">
      <dgm:prSet custT="1"/>
      <dgm:spPr>
        <a:ln>
          <a:solidFill>
            <a:srgbClr val="0070C0"/>
          </a:solidFill>
        </a:ln>
      </dgm:spPr>
      <dgm:t>
        <a:bodyPr/>
        <a:lstStyle/>
        <a:p>
          <a:r>
            <a:rPr lang="pt-BR" sz="1400" b="1" dirty="0"/>
            <a:t>Agências Multilaterais</a:t>
          </a:r>
        </a:p>
      </dgm:t>
    </dgm:pt>
    <dgm:pt modelId="{09986594-F99D-4CF3-8268-06A91E55CC72}" type="parTrans" cxnId="{E44F0165-943E-43F1-94CF-C550DB008C5F}">
      <dgm:prSet/>
      <dgm:spPr>
        <a:ln>
          <a:solidFill>
            <a:srgbClr val="0070C0"/>
          </a:solidFill>
        </a:ln>
      </dgm:spPr>
      <dgm:t>
        <a:bodyPr/>
        <a:lstStyle/>
        <a:p>
          <a:endParaRPr lang="pt-BR" sz="1400" b="1"/>
        </a:p>
      </dgm:t>
    </dgm:pt>
    <dgm:pt modelId="{D8E4A1E4-8D24-42F1-9225-FDFCE3D37306}" type="sibTrans" cxnId="{E44F0165-943E-43F1-94CF-C550DB008C5F}">
      <dgm:prSet/>
      <dgm:spPr/>
      <dgm:t>
        <a:bodyPr/>
        <a:lstStyle/>
        <a:p>
          <a:endParaRPr lang="pt-BR" sz="1400" b="1"/>
        </a:p>
      </dgm:t>
    </dgm:pt>
    <dgm:pt modelId="{90799980-960F-42AC-B972-B947F202C1DC}">
      <dgm:prSet custT="1"/>
      <dgm:spPr>
        <a:ln>
          <a:solidFill>
            <a:srgbClr val="0070C0"/>
          </a:solidFill>
        </a:ln>
      </dgm:spPr>
      <dgm:t>
        <a:bodyPr/>
        <a:lstStyle/>
        <a:p>
          <a:r>
            <a:rPr lang="pt-BR" sz="1400" b="1" dirty="0"/>
            <a:t>Debêntures</a:t>
          </a:r>
        </a:p>
      </dgm:t>
    </dgm:pt>
    <dgm:pt modelId="{E4FD0BE6-C5FF-485D-9B69-97674CDCCF07}" type="parTrans" cxnId="{A7EF94D6-96C7-4108-8302-C03009688785}">
      <dgm:prSet/>
      <dgm:spPr>
        <a:ln>
          <a:solidFill>
            <a:srgbClr val="0070C0"/>
          </a:solidFill>
        </a:ln>
      </dgm:spPr>
      <dgm:t>
        <a:bodyPr/>
        <a:lstStyle/>
        <a:p>
          <a:endParaRPr lang="pt-BR" sz="1400" b="1"/>
        </a:p>
      </dgm:t>
    </dgm:pt>
    <dgm:pt modelId="{673D7B17-C5FB-461D-BEB8-8310AED1BB8E}" type="sibTrans" cxnId="{A7EF94D6-96C7-4108-8302-C03009688785}">
      <dgm:prSet/>
      <dgm:spPr/>
      <dgm:t>
        <a:bodyPr/>
        <a:lstStyle/>
        <a:p>
          <a:endParaRPr lang="pt-BR" sz="1400" b="1"/>
        </a:p>
      </dgm:t>
    </dgm:pt>
    <dgm:pt modelId="{156E2AA5-D089-43BB-9E99-BE39B931A218}">
      <dgm:prSet custT="1"/>
      <dgm:spPr>
        <a:ln>
          <a:solidFill>
            <a:srgbClr val="0070C0"/>
          </a:solidFill>
        </a:ln>
      </dgm:spPr>
      <dgm:t>
        <a:bodyPr/>
        <a:lstStyle/>
        <a:p>
          <a:r>
            <a:rPr lang="pt-BR" sz="1400" b="1"/>
            <a:t>FIP's e/ou FIDC's</a:t>
          </a:r>
        </a:p>
      </dgm:t>
    </dgm:pt>
    <dgm:pt modelId="{3241966F-2A16-41FA-B73B-58BE7904C32A}" type="parTrans" cxnId="{4AE03B64-DABC-47D0-BB4D-D09EB85C7B15}">
      <dgm:prSet/>
      <dgm:spPr>
        <a:ln>
          <a:solidFill>
            <a:srgbClr val="0070C0"/>
          </a:solidFill>
        </a:ln>
      </dgm:spPr>
      <dgm:t>
        <a:bodyPr/>
        <a:lstStyle/>
        <a:p>
          <a:endParaRPr lang="pt-BR" sz="1400" b="1"/>
        </a:p>
      </dgm:t>
    </dgm:pt>
    <dgm:pt modelId="{364927FF-90E3-4C1A-9C3B-0CAB780DEF43}" type="sibTrans" cxnId="{4AE03B64-DABC-47D0-BB4D-D09EB85C7B15}">
      <dgm:prSet/>
      <dgm:spPr/>
      <dgm:t>
        <a:bodyPr/>
        <a:lstStyle/>
        <a:p>
          <a:endParaRPr lang="pt-BR" sz="1400" b="1"/>
        </a:p>
      </dgm:t>
    </dgm:pt>
    <dgm:pt modelId="{A94C7E16-CDB3-46A4-BF40-787F4FF26D22}">
      <dgm:prSet custT="1"/>
      <dgm:spPr>
        <a:ln>
          <a:solidFill>
            <a:srgbClr val="0070C0"/>
          </a:solidFill>
        </a:ln>
      </dgm:spPr>
      <dgm:t>
        <a:bodyPr/>
        <a:lstStyle/>
        <a:p>
          <a:r>
            <a:rPr lang="pt-BR" sz="1400" b="1"/>
            <a:t>Outras Formas</a:t>
          </a:r>
        </a:p>
      </dgm:t>
    </dgm:pt>
    <dgm:pt modelId="{DBBC6F3A-9262-4832-BF39-5C2464A35EFE}" type="parTrans" cxnId="{2FBD5420-7B35-4016-9668-C3D099ED5C1C}">
      <dgm:prSet/>
      <dgm:spPr>
        <a:ln>
          <a:solidFill>
            <a:srgbClr val="0070C0"/>
          </a:solidFill>
        </a:ln>
      </dgm:spPr>
      <dgm:t>
        <a:bodyPr/>
        <a:lstStyle/>
        <a:p>
          <a:endParaRPr lang="pt-BR" sz="1400" b="1"/>
        </a:p>
      </dgm:t>
    </dgm:pt>
    <dgm:pt modelId="{F117CED8-E26F-408A-BC9A-6EA6715BF629}" type="sibTrans" cxnId="{2FBD5420-7B35-4016-9668-C3D099ED5C1C}">
      <dgm:prSet/>
      <dgm:spPr/>
      <dgm:t>
        <a:bodyPr/>
        <a:lstStyle/>
        <a:p>
          <a:endParaRPr lang="pt-BR" sz="1400" b="1"/>
        </a:p>
      </dgm:t>
    </dgm:pt>
    <dgm:pt modelId="{78D38544-3EBC-4DEF-89FD-E63BE182AF3D}">
      <dgm:prSet custT="1"/>
      <dgm:spPr>
        <a:ln>
          <a:solidFill>
            <a:srgbClr val="0070C0"/>
          </a:solidFill>
        </a:ln>
      </dgm:spPr>
      <dgm:t>
        <a:bodyPr/>
        <a:lstStyle/>
        <a:p>
          <a:r>
            <a:rPr lang="pt-BR" sz="1400" b="1" dirty="0"/>
            <a:t>Agências    Estaduais</a:t>
          </a:r>
        </a:p>
      </dgm:t>
    </dgm:pt>
    <dgm:pt modelId="{90BBC176-AA24-4418-AD64-66ABF69A521E}" type="parTrans" cxnId="{C5BD2F1A-B48C-4A2C-9EBF-7EDF59386396}">
      <dgm:prSet/>
      <dgm:spPr>
        <a:ln>
          <a:solidFill>
            <a:srgbClr val="0070C0"/>
          </a:solidFill>
        </a:ln>
      </dgm:spPr>
      <dgm:t>
        <a:bodyPr/>
        <a:lstStyle/>
        <a:p>
          <a:endParaRPr lang="pt-BR" sz="1400" b="1"/>
        </a:p>
      </dgm:t>
    </dgm:pt>
    <dgm:pt modelId="{66C2FACC-7639-4A46-BF6D-0CFF57DD7537}" type="sibTrans" cxnId="{C5BD2F1A-B48C-4A2C-9EBF-7EDF59386396}">
      <dgm:prSet/>
      <dgm:spPr/>
      <dgm:t>
        <a:bodyPr/>
        <a:lstStyle/>
        <a:p>
          <a:endParaRPr lang="pt-BR" sz="1400" b="1"/>
        </a:p>
      </dgm:t>
    </dgm:pt>
    <dgm:pt modelId="{51F9410A-D652-4356-A964-BE1BBEA03661}">
      <dgm:prSet custT="1"/>
      <dgm:spPr>
        <a:ln>
          <a:solidFill>
            <a:srgbClr val="0070C0"/>
          </a:solidFill>
        </a:ln>
      </dgm:spPr>
      <dgm:t>
        <a:bodyPr/>
        <a:lstStyle/>
        <a:p>
          <a:r>
            <a:rPr lang="pt-BR" sz="1400" b="1" dirty="0"/>
            <a:t>Consórcio de Bancos</a:t>
          </a:r>
        </a:p>
      </dgm:t>
    </dgm:pt>
    <dgm:pt modelId="{78C761C5-8811-4228-8F32-7771F95882E2}" type="parTrans" cxnId="{C51C858D-43A1-4054-B580-A531FA9CE6D3}">
      <dgm:prSet/>
      <dgm:spPr>
        <a:ln>
          <a:solidFill>
            <a:srgbClr val="0070C0"/>
          </a:solidFill>
        </a:ln>
      </dgm:spPr>
      <dgm:t>
        <a:bodyPr/>
        <a:lstStyle/>
        <a:p>
          <a:endParaRPr lang="pt-BR" sz="1400" b="1"/>
        </a:p>
      </dgm:t>
    </dgm:pt>
    <dgm:pt modelId="{ED84D4DC-C654-4312-B7CE-A7742982F7D3}" type="sibTrans" cxnId="{C51C858D-43A1-4054-B580-A531FA9CE6D3}">
      <dgm:prSet/>
      <dgm:spPr/>
      <dgm:t>
        <a:bodyPr/>
        <a:lstStyle/>
        <a:p>
          <a:endParaRPr lang="pt-BR" sz="1400" b="1"/>
        </a:p>
      </dgm:t>
    </dgm:pt>
    <dgm:pt modelId="{D503A158-95B5-490A-848A-2EAEE8DC0FD5}">
      <dgm:prSet custT="1"/>
      <dgm:spPr>
        <a:ln>
          <a:solidFill>
            <a:srgbClr val="0070C0"/>
          </a:solidFill>
        </a:ln>
      </dgm:spPr>
      <dgm:t>
        <a:bodyPr/>
        <a:lstStyle/>
        <a:p>
          <a:r>
            <a:rPr lang="pt-BR" sz="1400" b="1" dirty="0"/>
            <a:t>Empréstimos Sindicalizados</a:t>
          </a:r>
        </a:p>
      </dgm:t>
    </dgm:pt>
    <dgm:pt modelId="{79F83621-2C26-4D6E-93A4-78F5613A1084}" type="parTrans" cxnId="{2BCA811E-800D-433D-A2DF-9342BE520F55}">
      <dgm:prSet/>
      <dgm:spPr>
        <a:ln>
          <a:solidFill>
            <a:srgbClr val="0070C0"/>
          </a:solidFill>
        </a:ln>
      </dgm:spPr>
      <dgm:t>
        <a:bodyPr/>
        <a:lstStyle/>
        <a:p>
          <a:endParaRPr lang="pt-BR" sz="1400" b="1"/>
        </a:p>
      </dgm:t>
    </dgm:pt>
    <dgm:pt modelId="{FAE06E23-EF22-4512-85F9-5786A1293AA8}" type="sibTrans" cxnId="{2BCA811E-800D-433D-A2DF-9342BE520F55}">
      <dgm:prSet/>
      <dgm:spPr/>
      <dgm:t>
        <a:bodyPr/>
        <a:lstStyle/>
        <a:p>
          <a:endParaRPr lang="pt-BR" sz="1400" b="1"/>
        </a:p>
      </dgm:t>
    </dgm:pt>
    <dgm:pt modelId="{FAE4EB8F-0317-4B03-8A94-04C4677B4584}">
      <dgm:prSet custT="1"/>
      <dgm:spPr>
        <a:ln>
          <a:solidFill>
            <a:srgbClr val="0070C0"/>
          </a:solidFill>
        </a:ln>
      </dgm:spPr>
      <dgm:t>
        <a:bodyPr/>
        <a:lstStyle/>
        <a:p>
          <a:r>
            <a:rPr lang="pt-BR" sz="1400" b="1"/>
            <a:t>BNDES</a:t>
          </a:r>
        </a:p>
      </dgm:t>
    </dgm:pt>
    <dgm:pt modelId="{ABE82B0D-9C3B-487F-8F08-7A81F82C04C0}" type="parTrans" cxnId="{9687B116-B963-44C1-9761-781E5C7EEBC7}">
      <dgm:prSet/>
      <dgm:spPr>
        <a:ln>
          <a:solidFill>
            <a:srgbClr val="0070C0"/>
          </a:solidFill>
        </a:ln>
      </dgm:spPr>
      <dgm:t>
        <a:bodyPr/>
        <a:lstStyle/>
        <a:p>
          <a:endParaRPr lang="pt-BR" sz="1400" b="1"/>
        </a:p>
      </dgm:t>
    </dgm:pt>
    <dgm:pt modelId="{55E2C605-2581-4CA8-BFF3-AF3AC1992270}" type="sibTrans" cxnId="{9687B116-B963-44C1-9761-781E5C7EEBC7}">
      <dgm:prSet/>
      <dgm:spPr/>
      <dgm:t>
        <a:bodyPr/>
        <a:lstStyle/>
        <a:p>
          <a:endParaRPr lang="pt-BR" sz="1400" b="1"/>
        </a:p>
      </dgm:t>
    </dgm:pt>
    <dgm:pt modelId="{660AFA09-99EB-4C44-B1DB-7D0406499775}">
      <dgm:prSet custT="1"/>
      <dgm:spPr>
        <a:ln>
          <a:solidFill>
            <a:srgbClr val="0070C0"/>
          </a:solidFill>
        </a:ln>
      </dgm:spPr>
      <dgm:t>
        <a:bodyPr/>
        <a:lstStyle/>
        <a:p>
          <a:r>
            <a:rPr lang="pt-BR" sz="1400" b="1"/>
            <a:t>BB</a:t>
          </a:r>
        </a:p>
      </dgm:t>
    </dgm:pt>
    <dgm:pt modelId="{43405727-14EF-4860-BD32-100513C4CEBE}" type="parTrans" cxnId="{46F5B846-B77B-4D0D-B90B-69924B360ACD}">
      <dgm:prSet/>
      <dgm:spPr>
        <a:ln>
          <a:solidFill>
            <a:srgbClr val="0070C0"/>
          </a:solidFill>
        </a:ln>
      </dgm:spPr>
      <dgm:t>
        <a:bodyPr/>
        <a:lstStyle/>
        <a:p>
          <a:endParaRPr lang="pt-BR" sz="1400" b="1"/>
        </a:p>
      </dgm:t>
    </dgm:pt>
    <dgm:pt modelId="{F83ACF14-A6B9-4F94-8F33-679166B8D393}" type="sibTrans" cxnId="{46F5B846-B77B-4D0D-B90B-69924B360ACD}">
      <dgm:prSet/>
      <dgm:spPr/>
      <dgm:t>
        <a:bodyPr/>
        <a:lstStyle/>
        <a:p>
          <a:endParaRPr lang="pt-BR" sz="1400" b="1"/>
        </a:p>
      </dgm:t>
    </dgm:pt>
    <dgm:pt modelId="{2B28F428-188E-43BB-8A96-F9F1B4E73F73}">
      <dgm:prSet custT="1"/>
      <dgm:spPr>
        <a:ln>
          <a:solidFill>
            <a:srgbClr val="0070C0"/>
          </a:solidFill>
        </a:ln>
      </dgm:spPr>
      <dgm:t>
        <a:bodyPr/>
        <a:lstStyle/>
        <a:p>
          <a:r>
            <a:rPr lang="pt-BR" sz="1400" b="1"/>
            <a:t>CEF</a:t>
          </a:r>
        </a:p>
      </dgm:t>
    </dgm:pt>
    <dgm:pt modelId="{5C406500-5258-4373-83E2-1FD086D3178C}" type="parTrans" cxnId="{71CD226A-3FDE-401E-9485-9111E5E9E3A1}">
      <dgm:prSet/>
      <dgm:spPr>
        <a:ln>
          <a:solidFill>
            <a:srgbClr val="0070C0"/>
          </a:solidFill>
        </a:ln>
      </dgm:spPr>
      <dgm:t>
        <a:bodyPr/>
        <a:lstStyle/>
        <a:p>
          <a:endParaRPr lang="pt-BR" sz="1400" b="1"/>
        </a:p>
      </dgm:t>
    </dgm:pt>
    <dgm:pt modelId="{B1A98B9D-69A8-41FC-BBB0-B2282C33CCF7}" type="sibTrans" cxnId="{71CD226A-3FDE-401E-9485-9111E5E9E3A1}">
      <dgm:prSet/>
      <dgm:spPr/>
      <dgm:t>
        <a:bodyPr/>
        <a:lstStyle/>
        <a:p>
          <a:endParaRPr lang="pt-BR" sz="1400" b="1"/>
        </a:p>
      </dgm:t>
    </dgm:pt>
    <dgm:pt modelId="{FBB78D2A-A232-45B1-82EC-665958842C1C}">
      <dgm:prSet custT="1"/>
      <dgm:spPr>
        <a:ln>
          <a:solidFill>
            <a:srgbClr val="0070C0"/>
          </a:solidFill>
        </a:ln>
      </dgm:spPr>
      <dgm:t>
        <a:bodyPr/>
        <a:lstStyle/>
        <a:p>
          <a:r>
            <a:rPr lang="pt-BR" sz="1400" b="1"/>
            <a:t>BNB</a:t>
          </a:r>
        </a:p>
      </dgm:t>
    </dgm:pt>
    <dgm:pt modelId="{0DDEAAC4-3C31-4B52-92FC-CBCF1E6911CB}" type="parTrans" cxnId="{D2CB86BC-87EC-4995-8F1E-BCF5E4B3C71D}">
      <dgm:prSet/>
      <dgm:spPr>
        <a:ln>
          <a:solidFill>
            <a:srgbClr val="0070C0"/>
          </a:solidFill>
        </a:ln>
      </dgm:spPr>
      <dgm:t>
        <a:bodyPr/>
        <a:lstStyle/>
        <a:p>
          <a:endParaRPr lang="pt-BR" sz="1400" b="1"/>
        </a:p>
      </dgm:t>
    </dgm:pt>
    <dgm:pt modelId="{F3F26A8A-C89F-45FE-A68A-9CC8DA98F06A}" type="sibTrans" cxnId="{D2CB86BC-87EC-4995-8F1E-BCF5E4B3C71D}">
      <dgm:prSet/>
      <dgm:spPr/>
      <dgm:t>
        <a:bodyPr/>
        <a:lstStyle/>
        <a:p>
          <a:endParaRPr lang="pt-BR" sz="1400" b="1"/>
        </a:p>
      </dgm:t>
    </dgm:pt>
    <dgm:pt modelId="{4C62B0E1-C682-48F8-AA6A-FBE9843420F5}">
      <dgm:prSet custT="1"/>
      <dgm:spPr>
        <a:ln>
          <a:solidFill>
            <a:srgbClr val="0070C0"/>
          </a:solidFill>
        </a:ln>
      </dgm:spPr>
      <dgm:t>
        <a:bodyPr/>
        <a:lstStyle/>
        <a:p>
          <a:r>
            <a:rPr lang="pt-BR" sz="1400" b="1" dirty="0"/>
            <a:t>BDMG</a:t>
          </a:r>
        </a:p>
      </dgm:t>
    </dgm:pt>
    <dgm:pt modelId="{C5AB5FC7-B8FB-4747-8986-0567EE19BCAA}" type="parTrans" cxnId="{0DF5FD51-D8A9-4C5B-A7B8-A05CBF1E1A5E}">
      <dgm:prSet/>
      <dgm:spPr>
        <a:ln>
          <a:solidFill>
            <a:srgbClr val="0070C0"/>
          </a:solidFill>
        </a:ln>
      </dgm:spPr>
      <dgm:t>
        <a:bodyPr/>
        <a:lstStyle/>
        <a:p>
          <a:endParaRPr lang="pt-BR" sz="1400" b="1"/>
        </a:p>
      </dgm:t>
    </dgm:pt>
    <dgm:pt modelId="{29E70B71-BE54-4BFE-A7D3-44F47DEE372C}" type="sibTrans" cxnId="{0DF5FD51-D8A9-4C5B-A7B8-A05CBF1E1A5E}">
      <dgm:prSet/>
      <dgm:spPr/>
      <dgm:t>
        <a:bodyPr/>
        <a:lstStyle/>
        <a:p>
          <a:endParaRPr lang="pt-BR" sz="1400" b="1"/>
        </a:p>
      </dgm:t>
    </dgm:pt>
    <dgm:pt modelId="{BFF691E9-0CCD-4038-9ED5-DF0D020E0474}">
      <dgm:prSet phldrT="[Texto]" custT="1"/>
      <dgm:spPr>
        <a:ln>
          <a:solidFill>
            <a:srgbClr val="0070C0"/>
          </a:solidFill>
        </a:ln>
      </dgm:spPr>
      <dgm:t>
        <a:bodyPr/>
        <a:lstStyle/>
        <a:p>
          <a:r>
            <a:rPr lang="pt-BR" sz="1400" b="1"/>
            <a:t>Mercado de Capitais</a:t>
          </a:r>
        </a:p>
      </dgm:t>
    </dgm:pt>
    <dgm:pt modelId="{F396DC70-717C-4E97-9C7E-619FFD50A37C}" type="sibTrans" cxnId="{182AFB5B-B0C8-48C0-8CF9-16AB42E6A513}">
      <dgm:prSet/>
      <dgm:spPr/>
      <dgm:t>
        <a:bodyPr/>
        <a:lstStyle/>
        <a:p>
          <a:endParaRPr lang="pt-BR" sz="1400" b="1"/>
        </a:p>
      </dgm:t>
    </dgm:pt>
    <dgm:pt modelId="{67366BDB-6B5F-4B6C-8E15-DAF4A5800DD0}" type="parTrans" cxnId="{182AFB5B-B0C8-48C0-8CF9-16AB42E6A513}">
      <dgm:prSet/>
      <dgm:spPr>
        <a:ln>
          <a:solidFill>
            <a:srgbClr val="0070C0"/>
          </a:solidFill>
        </a:ln>
      </dgm:spPr>
      <dgm:t>
        <a:bodyPr/>
        <a:lstStyle/>
        <a:p>
          <a:endParaRPr lang="pt-BR" sz="1400" b="1"/>
        </a:p>
      </dgm:t>
    </dgm:pt>
    <dgm:pt modelId="{15A0C386-46F6-4B0A-8AE7-33A0C05EFF14}">
      <dgm:prSet custT="1"/>
      <dgm:spPr>
        <a:ln>
          <a:solidFill>
            <a:srgbClr val="0070C0"/>
          </a:solidFill>
        </a:ln>
      </dgm:spPr>
      <dgm:t>
        <a:bodyPr/>
        <a:lstStyle/>
        <a:p>
          <a:r>
            <a:rPr lang="pt-BR" sz="1400" b="1" dirty="0"/>
            <a:t>Bancos de Desenv.</a:t>
          </a:r>
        </a:p>
      </dgm:t>
    </dgm:pt>
    <dgm:pt modelId="{216F2262-E1F8-4E85-B3C8-69996EC58199}" type="parTrans" cxnId="{48BD4F35-7AA3-4892-850E-2D944CC2D74F}">
      <dgm:prSet/>
      <dgm:spPr>
        <a:ln>
          <a:solidFill>
            <a:srgbClr val="0070C0"/>
          </a:solidFill>
        </a:ln>
      </dgm:spPr>
      <dgm:t>
        <a:bodyPr/>
        <a:lstStyle/>
        <a:p>
          <a:endParaRPr lang="pt-BR" sz="1400" b="1"/>
        </a:p>
      </dgm:t>
    </dgm:pt>
    <dgm:pt modelId="{D066F9AE-096A-40B8-B0C7-9A4E5BD845C7}" type="sibTrans" cxnId="{48BD4F35-7AA3-4892-850E-2D944CC2D74F}">
      <dgm:prSet/>
      <dgm:spPr/>
      <dgm:t>
        <a:bodyPr/>
        <a:lstStyle/>
        <a:p>
          <a:endParaRPr lang="pt-BR" sz="1400" b="1"/>
        </a:p>
      </dgm:t>
    </dgm:pt>
    <dgm:pt modelId="{6E832BE9-3D18-4AC9-A9B3-C09B0EEBE9F8}">
      <dgm:prSet custT="1"/>
      <dgm:spPr>
        <a:ln>
          <a:solidFill>
            <a:srgbClr val="0070C0"/>
          </a:solidFill>
        </a:ln>
      </dgm:spPr>
      <dgm:t>
        <a:bodyPr/>
        <a:lstStyle/>
        <a:p>
          <a:r>
            <a:rPr lang="pt-BR" sz="1400" b="1" dirty="0"/>
            <a:t>Agências de Fomento</a:t>
          </a:r>
        </a:p>
      </dgm:t>
    </dgm:pt>
    <dgm:pt modelId="{10410B50-7499-4F43-8A21-FE0FC2C1416A}" type="parTrans" cxnId="{BB3CE28A-1939-4381-9418-533787E1E67A}">
      <dgm:prSet/>
      <dgm:spPr>
        <a:ln>
          <a:solidFill>
            <a:srgbClr val="0070C0"/>
          </a:solidFill>
        </a:ln>
      </dgm:spPr>
      <dgm:t>
        <a:bodyPr/>
        <a:lstStyle/>
        <a:p>
          <a:endParaRPr lang="pt-BR" sz="1400" b="1"/>
        </a:p>
      </dgm:t>
    </dgm:pt>
    <dgm:pt modelId="{C42B1B14-9172-4CF5-88AF-569C35A0863D}" type="sibTrans" cxnId="{BB3CE28A-1939-4381-9418-533787E1E67A}">
      <dgm:prSet/>
      <dgm:spPr/>
      <dgm:t>
        <a:bodyPr/>
        <a:lstStyle/>
        <a:p>
          <a:endParaRPr lang="pt-BR" sz="1400" b="1"/>
        </a:p>
      </dgm:t>
    </dgm:pt>
    <dgm:pt modelId="{3D386717-51B2-4557-A6FF-AE3020A6F8FF}" type="pres">
      <dgm:prSet presAssocID="{62B55FBF-134E-4570-A2A5-C0B6C36B046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7081458-1E85-46D1-B9EC-919482FECA38}" type="pres">
      <dgm:prSet presAssocID="{A618D5B6-0841-47EE-BDAA-B6D63899BDBC}" presName="hierRoot1" presStyleCnt="0">
        <dgm:presLayoutVars>
          <dgm:hierBranch val="init"/>
        </dgm:presLayoutVars>
      </dgm:prSet>
      <dgm:spPr/>
    </dgm:pt>
    <dgm:pt modelId="{DEA90C54-1194-4FB5-812A-F1996A212576}" type="pres">
      <dgm:prSet presAssocID="{A618D5B6-0841-47EE-BDAA-B6D63899BDBC}" presName="rootComposite1" presStyleCnt="0"/>
      <dgm:spPr/>
    </dgm:pt>
    <dgm:pt modelId="{BB70B112-DA8F-4144-BBE7-2BE0E6F3ACE6}" type="pres">
      <dgm:prSet presAssocID="{A618D5B6-0841-47EE-BDAA-B6D63899BDBC}" presName="rootText1" presStyleLbl="node0" presStyleIdx="0" presStyleCnt="1" custScaleX="255407">
        <dgm:presLayoutVars>
          <dgm:chPref val="3"/>
        </dgm:presLayoutVars>
      </dgm:prSet>
      <dgm:spPr/>
    </dgm:pt>
    <dgm:pt modelId="{4DFD4B47-43D3-4CB8-8558-B5C2E3B5DD0A}" type="pres">
      <dgm:prSet presAssocID="{A618D5B6-0841-47EE-BDAA-B6D63899BDBC}" presName="rootConnector1" presStyleLbl="node1" presStyleIdx="0" presStyleCnt="0"/>
      <dgm:spPr/>
    </dgm:pt>
    <dgm:pt modelId="{F51EF6DC-9FF9-4F8C-9FF3-A0CC1D23FB25}" type="pres">
      <dgm:prSet presAssocID="{A618D5B6-0841-47EE-BDAA-B6D63899BDBC}" presName="hierChild2" presStyleCnt="0"/>
      <dgm:spPr/>
    </dgm:pt>
    <dgm:pt modelId="{B7CBFEFF-3273-4F6A-82C9-8897C8ACD384}" type="pres">
      <dgm:prSet presAssocID="{B2E5818A-4EB4-4907-AA5F-EB63A6E63CFB}" presName="Name37" presStyleLbl="parChTrans1D2" presStyleIdx="0" presStyleCnt="2"/>
      <dgm:spPr/>
    </dgm:pt>
    <dgm:pt modelId="{851C8801-04CB-4A3F-8D07-FBB593E6C9E6}" type="pres">
      <dgm:prSet presAssocID="{E407F792-37E2-4221-949D-D1692FC963B3}" presName="hierRoot2" presStyleCnt="0">
        <dgm:presLayoutVars>
          <dgm:hierBranch val="init"/>
        </dgm:presLayoutVars>
      </dgm:prSet>
      <dgm:spPr/>
    </dgm:pt>
    <dgm:pt modelId="{D96A25CE-0AC6-498A-A700-740FC59B33CA}" type="pres">
      <dgm:prSet presAssocID="{E407F792-37E2-4221-949D-D1692FC963B3}" presName="rootComposite" presStyleCnt="0"/>
      <dgm:spPr/>
    </dgm:pt>
    <dgm:pt modelId="{BBB60E29-8DA7-4927-8956-75B087B3D7FA}" type="pres">
      <dgm:prSet presAssocID="{E407F792-37E2-4221-949D-D1692FC963B3}" presName="rootText" presStyleLbl="node2" presStyleIdx="0" presStyleCnt="2">
        <dgm:presLayoutVars>
          <dgm:chPref val="3"/>
        </dgm:presLayoutVars>
      </dgm:prSet>
      <dgm:spPr/>
    </dgm:pt>
    <dgm:pt modelId="{4E0A9446-DAA2-4470-B634-2EFF86BED08A}" type="pres">
      <dgm:prSet presAssocID="{E407F792-37E2-4221-949D-D1692FC963B3}" presName="rootConnector" presStyleLbl="node2" presStyleIdx="0" presStyleCnt="2"/>
      <dgm:spPr/>
    </dgm:pt>
    <dgm:pt modelId="{78D4DB3C-D898-4F9B-AD27-77ABD4F876F4}" type="pres">
      <dgm:prSet presAssocID="{E407F792-37E2-4221-949D-D1692FC963B3}" presName="hierChild4" presStyleCnt="0"/>
      <dgm:spPr/>
    </dgm:pt>
    <dgm:pt modelId="{74F7127D-D45D-4437-8143-F81CBBAE8576}" type="pres">
      <dgm:prSet presAssocID="{8D6830E3-3F2F-4FE1-9AD3-2DA4B1ACF767}" presName="Name37" presStyleLbl="parChTrans1D3" presStyleIdx="0" presStyleCnt="4"/>
      <dgm:spPr/>
    </dgm:pt>
    <dgm:pt modelId="{35FE0EEF-D75A-4EBD-918A-E25928A1E605}" type="pres">
      <dgm:prSet presAssocID="{35B1AAD0-5055-4EA5-AE7B-889B42BCAC0A}" presName="hierRoot2" presStyleCnt="0">
        <dgm:presLayoutVars>
          <dgm:hierBranch val="init"/>
        </dgm:presLayoutVars>
      </dgm:prSet>
      <dgm:spPr/>
    </dgm:pt>
    <dgm:pt modelId="{FFC25CC8-3C0C-4ACF-AB1C-91C3FB3A6EDB}" type="pres">
      <dgm:prSet presAssocID="{35B1AAD0-5055-4EA5-AE7B-889B42BCAC0A}" presName="rootComposite" presStyleCnt="0"/>
      <dgm:spPr/>
    </dgm:pt>
    <dgm:pt modelId="{8BCDB1A0-55DF-4C57-935E-20FEE2D99E00}" type="pres">
      <dgm:prSet presAssocID="{35B1AAD0-5055-4EA5-AE7B-889B42BCAC0A}" presName="rootText" presStyleLbl="node3" presStyleIdx="0" presStyleCnt="4" custScaleX="141331">
        <dgm:presLayoutVars>
          <dgm:chPref val="3"/>
        </dgm:presLayoutVars>
      </dgm:prSet>
      <dgm:spPr/>
    </dgm:pt>
    <dgm:pt modelId="{CF14BBD1-4F75-47E7-8143-1CC6E85D3FF1}" type="pres">
      <dgm:prSet presAssocID="{35B1AAD0-5055-4EA5-AE7B-889B42BCAC0A}" presName="rootConnector" presStyleLbl="node3" presStyleIdx="0" presStyleCnt="4"/>
      <dgm:spPr/>
    </dgm:pt>
    <dgm:pt modelId="{D6A0FB2A-FC2B-41D2-A25C-807E6FA56C43}" type="pres">
      <dgm:prSet presAssocID="{35B1AAD0-5055-4EA5-AE7B-889B42BCAC0A}" presName="hierChild4" presStyleCnt="0"/>
      <dgm:spPr/>
    </dgm:pt>
    <dgm:pt modelId="{15FA576A-C7E1-4C1E-A1B9-694AD89923EE}" type="pres">
      <dgm:prSet presAssocID="{ABE82B0D-9C3B-487F-8F08-7A81F82C04C0}" presName="Name37" presStyleLbl="parChTrans1D4" presStyleIdx="0" presStyleCnt="13"/>
      <dgm:spPr/>
    </dgm:pt>
    <dgm:pt modelId="{730AA8AD-21B0-491E-80BB-D1675E9522F2}" type="pres">
      <dgm:prSet presAssocID="{FAE4EB8F-0317-4B03-8A94-04C4677B4584}" presName="hierRoot2" presStyleCnt="0">
        <dgm:presLayoutVars>
          <dgm:hierBranch val="init"/>
        </dgm:presLayoutVars>
      </dgm:prSet>
      <dgm:spPr/>
    </dgm:pt>
    <dgm:pt modelId="{575C1DA2-0B5D-45B8-88C1-E30F692A2B32}" type="pres">
      <dgm:prSet presAssocID="{FAE4EB8F-0317-4B03-8A94-04C4677B4584}" presName="rootComposite" presStyleCnt="0"/>
      <dgm:spPr/>
    </dgm:pt>
    <dgm:pt modelId="{92F3B45E-11AA-4C92-B381-A0910C109D73}" type="pres">
      <dgm:prSet presAssocID="{FAE4EB8F-0317-4B03-8A94-04C4677B4584}" presName="rootText" presStyleLbl="node4" presStyleIdx="0" presStyleCnt="13">
        <dgm:presLayoutVars>
          <dgm:chPref val="3"/>
        </dgm:presLayoutVars>
      </dgm:prSet>
      <dgm:spPr/>
    </dgm:pt>
    <dgm:pt modelId="{5FD827FA-E88C-421D-95A5-DA692C1CF60B}" type="pres">
      <dgm:prSet presAssocID="{FAE4EB8F-0317-4B03-8A94-04C4677B4584}" presName="rootConnector" presStyleLbl="node4" presStyleIdx="0" presStyleCnt="13"/>
      <dgm:spPr/>
    </dgm:pt>
    <dgm:pt modelId="{50D0B518-EE79-43ED-A1DC-C984D650A2B3}" type="pres">
      <dgm:prSet presAssocID="{FAE4EB8F-0317-4B03-8A94-04C4677B4584}" presName="hierChild4" presStyleCnt="0"/>
      <dgm:spPr/>
    </dgm:pt>
    <dgm:pt modelId="{E27AC28E-2150-41C3-BEA8-D5097224AA0E}" type="pres">
      <dgm:prSet presAssocID="{FAE4EB8F-0317-4B03-8A94-04C4677B4584}" presName="hierChild5" presStyleCnt="0"/>
      <dgm:spPr/>
    </dgm:pt>
    <dgm:pt modelId="{76CBEF6A-A19F-4B03-ACE4-2B4304B1A37A}" type="pres">
      <dgm:prSet presAssocID="{43405727-14EF-4860-BD32-100513C4CEBE}" presName="Name37" presStyleLbl="parChTrans1D4" presStyleIdx="1" presStyleCnt="13"/>
      <dgm:spPr/>
    </dgm:pt>
    <dgm:pt modelId="{322CC334-EF6C-40FB-ADF5-4CB4F47A84F4}" type="pres">
      <dgm:prSet presAssocID="{660AFA09-99EB-4C44-B1DB-7D0406499775}" presName="hierRoot2" presStyleCnt="0">
        <dgm:presLayoutVars>
          <dgm:hierBranch val="init"/>
        </dgm:presLayoutVars>
      </dgm:prSet>
      <dgm:spPr/>
    </dgm:pt>
    <dgm:pt modelId="{1DA967D9-9DC2-491D-989D-D51F6EF662F9}" type="pres">
      <dgm:prSet presAssocID="{660AFA09-99EB-4C44-B1DB-7D0406499775}" presName="rootComposite" presStyleCnt="0"/>
      <dgm:spPr/>
    </dgm:pt>
    <dgm:pt modelId="{7314BBE7-6785-41F7-A0CE-F1165F916588}" type="pres">
      <dgm:prSet presAssocID="{660AFA09-99EB-4C44-B1DB-7D0406499775}" presName="rootText" presStyleLbl="node4" presStyleIdx="1" presStyleCnt="13">
        <dgm:presLayoutVars>
          <dgm:chPref val="3"/>
        </dgm:presLayoutVars>
      </dgm:prSet>
      <dgm:spPr/>
    </dgm:pt>
    <dgm:pt modelId="{8BB2A563-2E63-4750-832E-E738440ACA93}" type="pres">
      <dgm:prSet presAssocID="{660AFA09-99EB-4C44-B1DB-7D0406499775}" presName="rootConnector" presStyleLbl="node4" presStyleIdx="1" presStyleCnt="13"/>
      <dgm:spPr/>
    </dgm:pt>
    <dgm:pt modelId="{F91BBF42-FB2A-4B6F-8A3B-E782A91FA11B}" type="pres">
      <dgm:prSet presAssocID="{660AFA09-99EB-4C44-B1DB-7D0406499775}" presName="hierChild4" presStyleCnt="0"/>
      <dgm:spPr/>
    </dgm:pt>
    <dgm:pt modelId="{4B13002A-D896-49D5-815A-5741C4653240}" type="pres">
      <dgm:prSet presAssocID="{660AFA09-99EB-4C44-B1DB-7D0406499775}" presName="hierChild5" presStyleCnt="0"/>
      <dgm:spPr/>
    </dgm:pt>
    <dgm:pt modelId="{E53C084E-69E1-4233-95F1-ED41D62B27C0}" type="pres">
      <dgm:prSet presAssocID="{5C406500-5258-4373-83E2-1FD086D3178C}" presName="Name37" presStyleLbl="parChTrans1D4" presStyleIdx="2" presStyleCnt="13"/>
      <dgm:spPr/>
    </dgm:pt>
    <dgm:pt modelId="{EA900DEC-0F2F-4084-A159-D73A5BC293CD}" type="pres">
      <dgm:prSet presAssocID="{2B28F428-188E-43BB-8A96-F9F1B4E73F73}" presName="hierRoot2" presStyleCnt="0">
        <dgm:presLayoutVars>
          <dgm:hierBranch val="init"/>
        </dgm:presLayoutVars>
      </dgm:prSet>
      <dgm:spPr/>
    </dgm:pt>
    <dgm:pt modelId="{FDE961D2-1082-446F-A193-B93F62893457}" type="pres">
      <dgm:prSet presAssocID="{2B28F428-188E-43BB-8A96-F9F1B4E73F73}" presName="rootComposite" presStyleCnt="0"/>
      <dgm:spPr/>
    </dgm:pt>
    <dgm:pt modelId="{4DAD8219-CEFF-47FD-9373-520A90FF0A86}" type="pres">
      <dgm:prSet presAssocID="{2B28F428-188E-43BB-8A96-F9F1B4E73F73}" presName="rootText" presStyleLbl="node4" presStyleIdx="2" presStyleCnt="13">
        <dgm:presLayoutVars>
          <dgm:chPref val="3"/>
        </dgm:presLayoutVars>
      </dgm:prSet>
      <dgm:spPr/>
    </dgm:pt>
    <dgm:pt modelId="{90AF9018-11DE-4BDE-A083-C5E7DAE1E303}" type="pres">
      <dgm:prSet presAssocID="{2B28F428-188E-43BB-8A96-F9F1B4E73F73}" presName="rootConnector" presStyleLbl="node4" presStyleIdx="2" presStyleCnt="13"/>
      <dgm:spPr/>
    </dgm:pt>
    <dgm:pt modelId="{86CBF2D5-5E26-4D84-94E4-618F788D9A79}" type="pres">
      <dgm:prSet presAssocID="{2B28F428-188E-43BB-8A96-F9F1B4E73F73}" presName="hierChild4" presStyleCnt="0"/>
      <dgm:spPr/>
    </dgm:pt>
    <dgm:pt modelId="{31C56BD9-46B3-42CD-A15E-0B2759E4054A}" type="pres">
      <dgm:prSet presAssocID="{2B28F428-188E-43BB-8A96-F9F1B4E73F73}" presName="hierChild5" presStyleCnt="0"/>
      <dgm:spPr/>
    </dgm:pt>
    <dgm:pt modelId="{E3FA3231-5EB5-4DCD-9FC0-84DE9094A114}" type="pres">
      <dgm:prSet presAssocID="{0DDEAAC4-3C31-4B52-92FC-CBCF1E6911CB}" presName="Name37" presStyleLbl="parChTrans1D4" presStyleIdx="3" presStyleCnt="13"/>
      <dgm:spPr/>
    </dgm:pt>
    <dgm:pt modelId="{C8C65BC5-49FB-47BB-91FF-C2635715AA9E}" type="pres">
      <dgm:prSet presAssocID="{FBB78D2A-A232-45B1-82EC-665958842C1C}" presName="hierRoot2" presStyleCnt="0">
        <dgm:presLayoutVars>
          <dgm:hierBranch val="init"/>
        </dgm:presLayoutVars>
      </dgm:prSet>
      <dgm:spPr/>
    </dgm:pt>
    <dgm:pt modelId="{2B83F1B5-4ED5-4625-9F42-3E0A9B57901C}" type="pres">
      <dgm:prSet presAssocID="{FBB78D2A-A232-45B1-82EC-665958842C1C}" presName="rootComposite" presStyleCnt="0"/>
      <dgm:spPr/>
    </dgm:pt>
    <dgm:pt modelId="{2A8AA4CB-77B7-43AC-BD6B-30D979D70E43}" type="pres">
      <dgm:prSet presAssocID="{FBB78D2A-A232-45B1-82EC-665958842C1C}" presName="rootText" presStyleLbl="node4" presStyleIdx="3" presStyleCnt="13">
        <dgm:presLayoutVars>
          <dgm:chPref val="3"/>
        </dgm:presLayoutVars>
      </dgm:prSet>
      <dgm:spPr/>
    </dgm:pt>
    <dgm:pt modelId="{095261C4-1394-475A-8A97-86E4629F6303}" type="pres">
      <dgm:prSet presAssocID="{FBB78D2A-A232-45B1-82EC-665958842C1C}" presName="rootConnector" presStyleLbl="node4" presStyleIdx="3" presStyleCnt="13"/>
      <dgm:spPr/>
    </dgm:pt>
    <dgm:pt modelId="{9F644B58-ED62-4BE3-9FD0-3A2FF4BBA582}" type="pres">
      <dgm:prSet presAssocID="{FBB78D2A-A232-45B1-82EC-665958842C1C}" presName="hierChild4" presStyleCnt="0"/>
      <dgm:spPr/>
    </dgm:pt>
    <dgm:pt modelId="{495EDDF5-41EB-438B-9239-B9439F01FC97}" type="pres">
      <dgm:prSet presAssocID="{FBB78D2A-A232-45B1-82EC-665958842C1C}" presName="hierChild5" presStyleCnt="0"/>
      <dgm:spPr/>
    </dgm:pt>
    <dgm:pt modelId="{3AF49CA6-04E6-4B88-BD88-32A0EA5FCAC7}" type="pres">
      <dgm:prSet presAssocID="{C5AB5FC7-B8FB-4747-8986-0567EE19BCAA}" presName="Name37" presStyleLbl="parChTrans1D4" presStyleIdx="4" presStyleCnt="13"/>
      <dgm:spPr/>
    </dgm:pt>
    <dgm:pt modelId="{BB20A9EE-F35A-4179-97C7-1F3D635DAF86}" type="pres">
      <dgm:prSet presAssocID="{4C62B0E1-C682-48F8-AA6A-FBE9843420F5}" presName="hierRoot2" presStyleCnt="0">
        <dgm:presLayoutVars>
          <dgm:hierBranch val="init"/>
        </dgm:presLayoutVars>
      </dgm:prSet>
      <dgm:spPr/>
    </dgm:pt>
    <dgm:pt modelId="{ACC9F2B2-DB02-43B9-855B-8471A3AF7362}" type="pres">
      <dgm:prSet presAssocID="{4C62B0E1-C682-48F8-AA6A-FBE9843420F5}" presName="rootComposite" presStyleCnt="0"/>
      <dgm:spPr/>
    </dgm:pt>
    <dgm:pt modelId="{D7D99BD5-415E-40D5-97C5-2B07E3677492}" type="pres">
      <dgm:prSet presAssocID="{4C62B0E1-C682-48F8-AA6A-FBE9843420F5}" presName="rootText" presStyleLbl="node4" presStyleIdx="4" presStyleCnt="13">
        <dgm:presLayoutVars>
          <dgm:chPref val="3"/>
        </dgm:presLayoutVars>
      </dgm:prSet>
      <dgm:spPr/>
    </dgm:pt>
    <dgm:pt modelId="{CF693D34-E070-48F0-A056-842E4017076D}" type="pres">
      <dgm:prSet presAssocID="{4C62B0E1-C682-48F8-AA6A-FBE9843420F5}" presName="rootConnector" presStyleLbl="node4" presStyleIdx="4" presStyleCnt="13"/>
      <dgm:spPr/>
    </dgm:pt>
    <dgm:pt modelId="{365575FE-64AB-423F-92A8-62605AB050F2}" type="pres">
      <dgm:prSet presAssocID="{4C62B0E1-C682-48F8-AA6A-FBE9843420F5}" presName="hierChild4" presStyleCnt="0"/>
      <dgm:spPr/>
    </dgm:pt>
    <dgm:pt modelId="{4B26103B-FC35-40D1-9AF1-D1E2B7AECCA0}" type="pres">
      <dgm:prSet presAssocID="{4C62B0E1-C682-48F8-AA6A-FBE9843420F5}" presName="hierChild5" presStyleCnt="0"/>
      <dgm:spPr/>
    </dgm:pt>
    <dgm:pt modelId="{9958E06B-3C98-4077-9F4D-04C3EFBB4355}" type="pres">
      <dgm:prSet presAssocID="{35B1AAD0-5055-4EA5-AE7B-889B42BCAC0A}" presName="hierChild5" presStyleCnt="0"/>
      <dgm:spPr/>
    </dgm:pt>
    <dgm:pt modelId="{5DFCD88A-C3D3-4785-B4C3-BADA086217BB}" type="pres">
      <dgm:prSet presAssocID="{67366BDB-6B5F-4B6C-8E15-DAF4A5800DD0}" presName="Name37" presStyleLbl="parChTrans1D3" presStyleIdx="1" presStyleCnt="4"/>
      <dgm:spPr/>
    </dgm:pt>
    <dgm:pt modelId="{6CB0BADD-29C8-4AEA-AABC-30AC5891C13E}" type="pres">
      <dgm:prSet presAssocID="{BFF691E9-0CCD-4038-9ED5-DF0D020E0474}" presName="hierRoot2" presStyleCnt="0">
        <dgm:presLayoutVars>
          <dgm:hierBranch val="init"/>
        </dgm:presLayoutVars>
      </dgm:prSet>
      <dgm:spPr/>
    </dgm:pt>
    <dgm:pt modelId="{36193958-C1CD-4ABB-990F-376228185324}" type="pres">
      <dgm:prSet presAssocID="{BFF691E9-0CCD-4038-9ED5-DF0D020E0474}" presName="rootComposite" presStyleCnt="0"/>
      <dgm:spPr/>
    </dgm:pt>
    <dgm:pt modelId="{EDCE19E3-636C-408F-920D-291B39E6B153}" type="pres">
      <dgm:prSet presAssocID="{BFF691E9-0CCD-4038-9ED5-DF0D020E0474}" presName="rootText" presStyleLbl="node3" presStyleIdx="1" presStyleCnt="4" custLinFactX="56681" custLinFactNeighborX="100000">
        <dgm:presLayoutVars>
          <dgm:chPref val="3"/>
        </dgm:presLayoutVars>
      </dgm:prSet>
      <dgm:spPr/>
    </dgm:pt>
    <dgm:pt modelId="{0D9BC746-4462-4B4C-92FC-75CD1916A8F8}" type="pres">
      <dgm:prSet presAssocID="{BFF691E9-0CCD-4038-9ED5-DF0D020E0474}" presName="rootConnector" presStyleLbl="node3" presStyleIdx="1" presStyleCnt="4"/>
      <dgm:spPr/>
    </dgm:pt>
    <dgm:pt modelId="{7669D09C-C6B2-4B3E-955D-5CD30BB20180}" type="pres">
      <dgm:prSet presAssocID="{BFF691E9-0CCD-4038-9ED5-DF0D020E0474}" presName="hierChild4" presStyleCnt="0"/>
      <dgm:spPr/>
    </dgm:pt>
    <dgm:pt modelId="{32BB7575-2ED9-4DC5-BF4F-2EAF347436B3}" type="pres">
      <dgm:prSet presAssocID="{B6EB4FD8-9694-4673-B67D-DF7F6D7E3A39}" presName="Name37" presStyleLbl="parChTrans1D4" presStyleIdx="5" presStyleCnt="13"/>
      <dgm:spPr/>
    </dgm:pt>
    <dgm:pt modelId="{2ECC3422-D015-49A8-A164-9C08A7A3FBF9}" type="pres">
      <dgm:prSet presAssocID="{1A09B752-EC7C-4B4D-8514-58CA66B2622A}" presName="hierRoot2" presStyleCnt="0">
        <dgm:presLayoutVars>
          <dgm:hierBranch val="init"/>
        </dgm:presLayoutVars>
      </dgm:prSet>
      <dgm:spPr/>
    </dgm:pt>
    <dgm:pt modelId="{8FD4FA4F-7226-4331-A1AB-A1DE045968F7}" type="pres">
      <dgm:prSet presAssocID="{1A09B752-EC7C-4B4D-8514-58CA66B2622A}" presName="rootComposite" presStyleCnt="0"/>
      <dgm:spPr/>
    </dgm:pt>
    <dgm:pt modelId="{4403A7A2-9B2F-468E-8AE5-7C4F9FE7CD54}" type="pres">
      <dgm:prSet presAssocID="{1A09B752-EC7C-4B4D-8514-58CA66B2622A}" presName="rootText" presStyleLbl="node4" presStyleIdx="5" presStyleCnt="13" custLinFactX="56681" custLinFactNeighborX="100000">
        <dgm:presLayoutVars>
          <dgm:chPref val="3"/>
        </dgm:presLayoutVars>
      </dgm:prSet>
      <dgm:spPr/>
    </dgm:pt>
    <dgm:pt modelId="{EC65328E-E61D-4EF5-A17F-21479A92846B}" type="pres">
      <dgm:prSet presAssocID="{1A09B752-EC7C-4B4D-8514-58CA66B2622A}" presName="rootConnector" presStyleLbl="node4" presStyleIdx="5" presStyleCnt="13"/>
      <dgm:spPr/>
    </dgm:pt>
    <dgm:pt modelId="{BE90906F-7E09-48BE-8DAC-2B85DFB161F5}" type="pres">
      <dgm:prSet presAssocID="{1A09B752-EC7C-4B4D-8514-58CA66B2622A}" presName="hierChild4" presStyleCnt="0"/>
      <dgm:spPr/>
    </dgm:pt>
    <dgm:pt modelId="{E38E2C5F-0D77-4E40-B8A6-717FF1B9E017}" type="pres">
      <dgm:prSet presAssocID="{1A09B752-EC7C-4B4D-8514-58CA66B2622A}" presName="hierChild5" presStyleCnt="0"/>
      <dgm:spPr/>
    </dgm:pt>
    <dgm:pt modelId="{A3922715-CE08-48B7-AAB5-880B1BDE2746}" type="pres">
      <dgm:prSet presAssocID="{E4FD0BE6-C5FF-485D-9B69-97674CDCCF07}" presName="Name37" presStyleLbl="parChTrans1D4" presStyleIdx="6" presStyleCnt="13"/>
      <dgm:spPr/>
    </dgm:pt>
    <dgm:pt modelId="{08F5B3ED-0A79-4ECA-A53E-66AD5BF8CC07}" type="pres">
      <dgm:prSet presAssocID="{90799980-960F-42AC-B972-B947F202C1DC}" presName="hierRoot2" presStyleCnt="0">
        <dgm:presLayoutVars>
          <dgm:hierBranch val="init"/>
        </dgm:presLayoutVars>
      </dgm:prSet>
      <dgm:spPr/>
    </dgm:pt>
    <dgm:pt modelId="{2F4200A7-8AEA-4C3C-8DFA-BEAAE96592D9}" type="pres">
      <dgm:prSet presAssocID="{90799980-960F-42AC-B972-B947F202C1DC}" presName="rootComposite" presStyleCnt="0"/>
      <dgm:spPr/>
    </dgm:pt>
    <dgm:pt modelId="{CADF947D-49CA-4E49-9EEF-F8238F205036}" type="pres">
      <dgm:prSet presAssocID="{90799980-960F-42AC-B972-B947F202C1DC}" presName="rootText" presStyleLbl="node4" presStyleIdx="6" presStyleCnt="13" custLinFactX="56681" custLinFactNeighborX="100000">
        <dgm:presLayoutVars>
          <dgm:chPref val="3"/>
        </dgm:presLayoutVars>
      </dgm:prSet>
      <dgm:spPr/>
    </dgm:pt>
    <dgm:pt modelId="{0D040FE4-B9A1-4093-8528-908356EC317C}" type="pres">
      <dgm:prSet presAssocID="{90799980-960F-42AC-B972-B947F202C1DC}" presName="rootConnector" presStyleLbl="node4" presStyleIdx="6" presStyleCnt="13"/>
      <dgm:spPr/>
    </dgm:pt>
    <dgm:pt modelId="{CCD9671F-BE1E-4DEF-9706-2F707A5A8C27}" type="pres">
      <dgm:prSet presAssocID="{90799980-960F-42AC-B972-B947F202C1DC}" presName="hierChild4" presStyleCnt="0"/>
      <dgm:spPr/>
    </dgm:pt>
    <dgm:pt modelId="{871A373F-2F2E-4F36-9827-46E9DD37DE6C}" type="pres">
      <dgm:prSet presAssocID="{90799980-960F-42AC-B972-B947F202C1DC}" presName="hierChild5" presStyleCnt="0"/>
      <dgm:spPr/>
    </dgm:pt>
    <dgm:pt modelId="{C6B0577F-1427-4B4B-9103-A3C5C176D978}" type="pres">
      <dgm:prSet presAssocID="{3241966F-2A16-41FA-B73B-58BE7904C32A}" presName="Name37" presStyleLbl="parChTrans1D4" presStyleIdx="7" presStyleCnt="13"/>
      <dgm:spPr/>
    </dgm:pt>
    <dgm:pt modelId="{4A0E1603-0377-4181-BEE5-D530747BA2FB}" type="pres">
      <dgm:prSet presAssocID="{156E2AA5-D089-43BB-9E99-BE39B931A218}" presName="hierRoot2" presStyleCnt="0">
        <dgm:presLayoutVars>
          <dgm:hierBranch val="init"/>
        </dgm:presLayoutVars>
      </dgm:prSet>
      <dgm:spPr/>
    </dgm:pt>
    <dgm:pt modelId="{18EA968F-AD9B-4ED3-B749-E87EFBCE7052}" type="pres">
      <dgm:prSet presAssocID="{156E2AA5-D089-43BB-9E99-BE39B931A218}" presName="rootComposite" presStyleCnt="0"/>
      <dgm:spPr/>
    </dgm:pt>
    <dgm:pt modelId="{2BADCE82-F9B0-419B-AD37-EDF07DD12142}" type="pres">
      <dgm:prSet presAssocID="{156E2AA5-D089-43BB-9E99-BE39B931A218}" presName="rootText" presStyleLbl="node4" presStyleIdx="7" presStyleCnt="13" custLinFactX="56681" custLinFactNeighborX="100000">
        <dgm:presLayoutVars>
          <dgm:chPref val="3"/>
        </dgm:presLayoutVars>
      </dgm:prSet>
      <dgm:spPr/>
    </dgm:pt>
    <dgm:pt modelId="{FEAAE956-6845-4FB2-8458-8EADB3D60F56}" type="pres">
      <dgm:prSet presAssocID="{156E2AA5-D089-43BB-9E99-BE39B931A218}" presName="rootConnector" presStyleLbl="node4" presStyleIdx="7" presStyleCnt="13"/>
      <dgm:spPr/>
    </dgm:pt>
    <dgm:pt modelId="{BD5BDFFC-3568-4AE6-B3C1-A9F5AF4548C8}" type="pres">
      <dgm:prSet presAssocID="{156E2AA5-D089-43BB-9E99-BE39B931A218}" presName="hierChild4" presStyleCnt="0"/>
      <dgm:spPr/>
    </dgm:pt>
    <dgm:pt modelId="{5C672F7E-09AD-40F9-AFEB-E32918F187BD}" type="pres">
      <dgm:prSet presAssocID="{156E2AA5-D089-43BB-9E99-BE39B931A218}" presName="hierChild5" presStyleCnt="0"/>
      <dgm:spPr/>
    </dgm:pt>
    <dgm:pt modelId="{FDAE1C45-1536-41A7-95A8-E6F4B3280828}" type="pres">
      <dgm:prSet presAssocID="{DBBC6F3A-9262-4832-BF39-5C2464A35EFE}" presName="Name37" presStyleLbl="parChTrans1D4" presStyleIdx="8" presStyleCnt="13"/>
      <dgm:spPr/>
    </dgm:pt>
    <dgm:pt modelId="{7A0EE7B8-B7E0-4894-BFBB-8C271B0A4187}" type="pres">
      <dgm:prSet presAssocID="{A94C7E16-CDB3-46A4-BF40-787F4FF26D22}" presName="hierRoot2" presStyleCnt="0">
        <dgm:presLayoutVars>
          <dgm:hierBranch val="init"/>
        </dgm:presLayoutVars>
      </dgm:prSet>
      <dgm:spPr/>
    </dgm:pt>
    <dgm:pt modelId="{23E2F4B9-E436-48B7-8A88-8B0A1BA94248}" type="pres">
      <dgm:prSet presAssocID="{A94C7E16-CDB3-46A4-BF40-787F4FF26D22}" presName="rootComposite" presStyleCnt="0"/>
      <dgm:spPr/>
    </dgm:pt>
    <dgm:pt modelId="{66D6EEAF-9CD0-4E03-850F-5FEC999F33E9}" type="pres">
      <dgm:prSet presAssocID="{A94C7E16-CDB3-46A4-BF40-787F4FF26D22}" presName="rootText" presStyleLbl="node4" presStyleIdx="8" presStyleCnt="13" custLinFactX="56681" custLinFactNeighborX="100000">
        <dgm:presLayoutVars>
          <dgm:chPref val="3"/>
        </dgm:presLayoutVars>
      </dgm:prSet>
      <dgm:spPr/>
    </dgm:pt>
    <dgm:pt modelId="{40175307-49C7-41E3-BC8A-5239EA5D3EAC}" type="pres">
      <dgm:prSet presAssocID="{A94C7E16-CDB3-46A4-BF40-787F4FF26D22}" presName="rootConnector" presStyleLbl="node4" presStyleIdx="8" presStyleCnt="13"/>
      <dgm:spPr/>
    </dgm:pt>
    <dgm:pt modelId="{0CCB0B04-49EE-48E7-B294-85D952F576E6}" type="pres">
      <dgm:prSet presAssocID="{A94C7E16-CDB3-46A4-BF40-787F4FF26D22}" presName="hierChild4" presStyleCnt="0"/>
      <dgm:spPr/>
    </dgm:pt>
    <dgm:pt modelId="{019EF6F2-4686-46D7-A121-25669DDA07FB}" type="pres">
      <dgm:prSet presAssocID="{A94C7E16-CDB3-46A4-BF40-787F4FF26D22}" presName="hierChild5" presStyleCnt="0"/>
      <dgm:spPr/>
    </dgm:pt>
    <dgm:pt modelId="{3C28A04D-B0DD-42F2-B8D8-E1759AE39EA1}" type="pres">
      <dgm:prSet presAssocID="{BFF691E9-0CCD-4038-9ED5-DF0D020E0474}" presName="hierChild5" presStyleCnt="0"/>
      <dgm:spPr/>
    </dgm:pt>
    <dgm:pt modelId="{054E91F2-FC71-4A6D-BF8C-DDE2D0A861E5}" type="pres">
      <dgm:prSet presAssocID="{90BBC176-AA24-4418-AD64-66ABF69A521E}" presName="Name37" presStyleLbl="parChTrans1D3" presStyleIdx="2" presStyleCnt="4"/>
      <dgm:spPr/>
    </dgm:pt>
    <dgm:pt modelId="{3B211AD1-50C6-45EE-9124-A44495D2F2CA}" type="pres">
      <dgm:prSet presAssocID="{78D38544-3EBC-4DEF-89FD-E63BE182AF3D}" presName="hierRoot2" presStyleCnt="0">
        <dgm:presLayoutVars>
          <dgm:hierBranch val="init"/>
        </dgm:presLayoutVars>
      </dgm:prSet>
      <dgm:spPr/>
    </dgm:pt>
    <dgm:pt modelId="{58248484-DC93-4D42-A93B-EC8B0A6FCFCF}" type="pres">
      <dgm:prSet presAssocID="{78D38544-3EBC-4DEF-89FD-E63BE182AF3D}" presName="rootComposite" presStyleCnt="0"/>
      <dgm:spPr/>
    </dgm:pt>
    <dgm:pt modelId="{0C7C9520-9648-44B1-87F9-58349B6D3E37}" type="pres">
      <dgm:prSet presAssocID="{78D38544-3EBC-4DEF-89FD-E63BE182AF3D}" presName="rootText" presStyleLbl="node3" presStyleIdx="2" presStyleCnt="4" custLinFactX="-19787" custLinFactNeighborX="-100000" custLinFactNeighborY="19747">
        <dgm:presLayoutVars>
          <dgm:chPref val="3"/>
        </dgm:presLayoutVars>
      </dgm:prSet>
      <dgm:spPr/>
    </dgm:pt>
    <dgm:pt modelId="{A21D5740-9078-48B5-AC58-2A17A6B0B9B8}" type="pres">
      <dgm:prSet presAssocID="{78D38544-3EBC-4DEF-89FD-E63BE182AF3D}" presName="rootConnector" presStyleLbl="node3" presStyleIdx="2" presStyleCnt="4"/>
      <dgm:spPr/>
    </dgm:pt>
    <dgm:pt modelId="{C9B6B03F-060C-41AE-9B07-A1BFC2F9CD13}" type="pres">
      <dgm:prSet presAssocID="{78D38544-3EBC-4DEF-89FD-E63BE182AF3D}" presName="hierChild4" presStyleCnt="0"/>
      <dgm:spPr/>
    </dgm:pt>
    <dgm:pt modelId="{C4854016-CC24-483C-82C2-43965CB3A912}" type="pres">
      <dgm:prSet presAssocID="{216F2262-E1F8-4E85-B3C8-69996EC58199}" presName="Name37" presStyleLbl="parChTrans1D4" presStyleIdx="9" presStyleCnt="13"/>
      <dgm:spPr/>
    </dgm:pt>
    <dgm:pt modelId="{598F2525-479F-413A-A479-0EB765947CD5}" type="pres">
      <dgm:prSet presAssocID="{15A0C386-46F6-4B0A-8AE7-33A0C05EFF14}" presName="hierRoot2" presStyleCnt="0">
        <dgm:presLayoutVars>
          <dgm:hierBranch val="init"/>
        </dgm:presLayoutVars>
      </dgm:prSet>
      <dgm:spPr/>
    </dgm:pt>
    <dgm:pt modelId="{FA7E1270-BC32-4D36-8874-E4F87A8D62DE}" type="pres">
      <dgm:prSet presAssocID="{15A0C386-46F6-4B0A-8AE7-33A0C05EFF14}" presName="rootComposite" presStyleCnt="0"/>
      <dgm:spPr/>
    </dgm:pt>
    <dgm:pt modelId="{C41043BD-E278-4700-B3D9-C95EC68AD60D}" type="pres">
      <dgm:prSet presAssocID="{15A0C386-46F6-4B0A-8AE7-33A0C05EFF14}" presName="rootText" presStyleLbl="node4" presStyleIdx="9" presStyleCnt="13" custScaleX="118198" custLinFactX="-19787" custLinFactNeighborX="-100000" custLinFactNeighborY="19747">
        <dgm:presLayoutVars>
          <dgm:chPref val="3"/>
        </dgm:presLayoutVars>
      </dgm:prSet>
      <dgm:spPr/>
    </dgm:pt>
    <dgm:pt modelId="{0384ED1C-90CD-453C-916C-4C5BF6957948}" type="pres">
      <dgm:prSet presAssocID="{15A0C386-46F6-4B0A-8AE7-33A0C05EFF14}" presName="rootConnector" presStyleLbl="node4" presStyleIdx="9" presStyleCnt="13"/>
      <dgm:spPr/>
    </dgm:pt>
    <dgm:pt modelId="{CD9054EE-2443-4B89-9206-B10BE218272D}" type="pres">
      <dgm:prSet presAssocID="{15A0C386-46F6-4B0A-8AE7-33A0C05EFF14}" presName="hierChild4" presStyleCnt="0"/>
      <dgm:spPr/>
    </dgm:pt>
    <dgm:pt modelId="{D8CB808D-7D1A-4189-AB1D-C1EB01E0CB68}" type="pres">
      <dgm:prSet presAssocID="{15A0C386-46F6-4B0A-8AE7-33A0C05EFF14}" presName="hierChild5" presStyleCnt="0"/>
      <dgm:spPr/>
    </dgm:pt>
    <dgm:pt modelId="{792D9080-ABC1-4B8D-A9D4-F02D929E0940}" type="pres">
      <dgm:prSet presAssocID="{10410B50-7499-4F43-8A21-FE0FC2C1416A}" presName="Name37" presStyleLbl="parChTrans1D4" presStyleIdx="10" presStyleCnt="13"/>
      <dgm:spPr/>
    </dgm:pt>
    <dgm:pt modelId="{8C0F8790-8D35-4109-8EA4-0084DB191830}" type="pres">
      <dgm:prSet presAssocID="{6E832BE9-3D18-4AC9-A9B3-C09B0EEBE9F8}" presName="hierRoot2" presStyleCnt="0">
        <dgm:presLayoutVars>
          <dgm:hierBranch val="init"/>
        </dgm:presLayoutVars>
      </dgm:prSet>
      <dgm:spPr/>
    </dgm:pt>
    <dgm:pt modelId="{18A05E03-2D44-41DC-B9EC-D2A6CE799ED7}" type="pres">
      <dgm:prSet presAssocID="{6E832BE9-3D18-4AC9-A9B3-C09B0EEBE9F8}" presName="rootComposite" presStyleCnt="0"/>
      <dgm:spPr/>
    </dgm:pt>
    <dgm:pt modelId="{E3339D64-D2DF-4FF1-A50A-2C9D20DB740F}" type="pres">
      <dgm:prSet presAssocID="{6E832BE9-3D18-4AC9-A9B3-C09B0EEBE9F8}" presName="rootText" presStyleLbl="node4" presStyleIdx="10" presStyleCnt="13" custScaleX="119188" custLinFactX="-19787" custLinFactNeighborX="-100000" custLinFactNeighborY="19747">
        <dgm:presLayoutVars>
          <dgm:chPref val="3"/>
        </dgm:presLayoutVars>
      </dgm:prSet>
      <dgm:spPr/>
    </dgm:pt>
    <dgm:pt modelId="{E3A8E820-572A-4588-96B8-9FB275DA6555}" type="pres">
      <dgm:prSet presAssocID="{6E832BE9-3D18-4AC9-A9B3-C09B0EEBE9F8}" presName="rootConnector" presStyleLbl="node4" presStyleIdx="10" presStyleCnt="13"/>
      <dgm:spPr/>
    </dgm:pt>
    <dgm:pt modelId="{E17BD394-44AD-4CDA-9A59-2EB54579036D}" type="pres">
      <dgm:prSet presAssocID="{6E832BE9-3D18-4AC9-A9B3-C09B0EEBE9F8}" presName="hierChild4" presStyleCnt="0"/>
      <dgm:spPr/>
    </dgm:pt>
    <dgm:pt modelId="{5E24E54D-0899-4F1E-9EE4-FF7ED0073CED}" type="pres">
      <dgm:prSet presAssocID="{6E832BE9-3D18-4AC9-A9B3-C09B0EEBE9F8}" presName="hierChild5" presStyleCnt="0"/>
      <dgm:spPr/>
    </dgm:pt>
    <dgm:pt modelId="{47D4CDAB-4004-4715-B1F6-0E26E4934F20}" type="pres">
      <dgm:prSet presAssocID="{78D38544-3EBC-4DEF-89FD-E63BE182AF3D}" presName="hierChild5" presStyleCnt="0"/>
      <dgm:spPr/>
    </dgm:pt>
    <dgm:pt modelId="{6826AA99-AB1B-42E0-99F4-FE75C66E63B8}" type="pres">
      <dgm:prSet presAssocID="{E407F792-37E2-4221-949D-D1692FC963B3}" presName="hierChild5" presStyleCnt="0"/>
      <dgm:spPr/>
    </dgm:pt>
    <dgm:pt modelId="{0FCDF4A6-9471-4660-B174-879CCFA808A2}" type="pres">
      <dgm:prSet presAssocID="{9C4F25BB-634B-4B5D-B260-5B7B1FF883B6}" presName="Name37" presStyleLbl="parChTrans1D2" presStyleIdx="1" presStyleCnt="2"/>
      <dgm:spPr/>
    </dgm:pt>
    <dgm:pt modelId="{0C0BB087-7159-4D42-AD02-DFAFA0E86949}" type="pres">
      <dgm:prSet presAssocID="{05A24862-7295-4C5A-872E-F23941EA00AD}" presName="hierRoot2" presStyleCnt="0">
        <dgm:presLayoutVars>
          <dgm:hierBranch val="init"/>
        </dgm:presLayoutVars>
      </dgm:prSet>
      <dgm:spPr/>
    </dgm:pt>
    <dgm:pt modelId="{E597474A-AF80-4193-96DB-5216E08ABB58}" type="pres">
      <dgm:prSet presAssocID="{05A24862-7295-4C5A-872E-F23941EA00AD}" presName="rootComposite" presStyleCnt="0"/>
      <dgm:spPr/>
    </dgm:pt>
    <dgm:pt modelId="{01212403-7BEB-4BA2-A1CB-B9C6D79B86FB}" type="pres">
      <dgm:prSet presAssocID="{05A24862-7295-4C5A-872E-F23941EA00AD}" presName="rootText" presStyleLbl="node2" presStyleIdx="1" presStyleCnt="2" custLinFactX="1520" custLinFactNeighborX="100000">
        <dgm:presLayoutVars>
          <dgm:chPref val="3"/>
        </dgm:presLayoutVars>
      </dgm:prSet>
      <dgm:spPr/>
    </dgm:pt>
    <dgm:pt modelId="{0450A577-F1B3-4C22-87EC-7A9EF253E543}" type="pres">
      <dgm:prSet presAssocID="{05A24862-7295-4C5A-872E-F23941EA00AD}" presName="rootConnector" presStyleLbl="node2" presStyleIdx="1" presStyleCnt="2"/>
      <dgm:spPr/>
    </dgm:pt>
    <dgm:pt modelId="{BDFE9166-7C4C-4E0F-BEAB-EFED807EF03D}" type="pres">
      <dgm:prSet presAssocID="{05A24862-7295-4C5A-872E-F23941EA00AD}" presName="hierChild4" presStyleCnt="0"/>
      <dgm:spPr/>
    </dgm:pt>
    <dgm:pt modelId="{84C3B74D-8670-4A9C-9209-E71884BE7059}" type="pres">
      <dgm:prSet presAssocID="{09986594-F99D-4CF3-8268-06A91E55CC72}" presName="Name37" presStyleLbl="parChTrans1D3" presStyleIdx="3" presStyleCnt="4"/>
      <dgm:spPr/>
    </dgm:pt>
    <dgm:pt modelId="{01E747B1-FA54-4766-B2D2-4E701F448C21}" type="pres">
      <dgm:prSet presAssocID="{A474BB26-12B5-47D7-932E-CBB66F033074}" presName="hierRoot2" presStyleCnt="0">
        <dgm:presLayoutVars>
          <dgm:hierBranch val="init"/>
        </dgm:presLayoutVars>
      </dgm:prSet>
      <dgm:spPr/>
    </dgm:pt>
    <dgm:pt modelId="{581DF5F8-10EA-4D73-8BF1-0769C88366FA}" type="pres">
      <dgm:prSet presAssocID="{A474BB26-12B5-47D7-932E-CBB66F033074}" presName="rootComposite" presStyleCnt="0"/>
      <dgm:spPr/>
    </dgm:pt>
    <dgm:pt modelId="{DB6545C4-9A9D-47D4-AD70-58FD5A6130F5}" type="pres">
      <dgm:prSet presAssocID="{A474BB26-12B5-47D7-932E-CBB66F033074}" presName="rootText" presStyleLbl="node3" presStyleIdx="3" presStyleCnt="4" custScaleX="157608" custLinFactX="1520" custLinFactNeighborX="100000">
        <dgm:presLayoutVars>
          <dgm:chPref val="3"/>
        </dgm:presLayoutVars>
      </dgm:prSet>
      <dgm:spPr/>
    </dgm:pt>
    <dgm:pt modelId="{C03441F3-75EB-473D-B542-5EB5054F6796}" type="pres">
      <dgm:prSet presAssocID="{A474BB26-12B5-47D7-932E-CBB66F033074}" presName="rootConnector" presStyleLbl="node3" presStyleIdx="3" presStyleCnt="4"/>
      <dgm:spPr/>
    </dgm:pt>
    <dgm:pt modelId="{60ED9DF9-165A-4413-BE8E-A2BC9472A0D0}" type="pres">
      <dgm:prSet presAssocID="{A474BB26-12B5-47D7-932E-CBB66F033074}" presName="hierChild4" presStyleCnt="0"/>
      <dgm:spPr/>
    </dgm:pt>
    <dgm:pt modelId="{348128D1-D767-4CAC-A83A-AA82896090C7}" type="pres">
      <dgm:prSet presAssocID="{78C761C5-8811-4228-8F32-7771F95882E2}" presName="Name37" presStyleLbl="parChTrans1D4" presStyleIdx="11" presStyleCnt="13"/>
      <dgm:spPr/>
    </dgm:pt>
    <dgm:pt modelId="{E58739BB-F29F-4754-922D-6C9A5F000978}" type="pres">
      <dgm:prSet presAssocID="{51F9410A-D652-4356-A964-BE1BBEA03661}" presName="hierRoot2" presStyleCnt="0">
        <dgm:presLayoutVars>
          <dgm:hierBranch val="init"/>
        </dgm:presLayoutVars>
      </dgm:prSet>
      <dgm:spPr/>
    </dgm:pt>
    <dgm:pt modelId="{F14A3FBE-32CA-4653-B8DF-70934431E775}" type="pres">
      <dgm:prSet presAssocID="{51F9410A-D652-4356-A964-BE1BBEA03661}" presName="rootComposite" presStyleCnt="0"/>
      <dgm:spPr/>
    </dgm:pt>
    <dgm:pt modelId="{4278F0F5-E060-4E52-BECD-06C145D6C40B}" type="pres">
      <dgm:prSet presAssocID="{51F9410A-D652-4356-A964-BE1BBEA03661}" presName="rootText" presStyleLbl="node4" presStyleIdx="11" presStyleCnt="13" custLinFactX="1520" custLinFactNeighborX="100000">
        <dgm:presLayoutVars>
          <dgm:chPref val="3"/>
        </dgm:presLayoutVars>
      </dgm:prSet>
      <dgm:spPr/>
    </dgm:pt>
    <dgm:pt modelId="{33F40C9B-6AEE-4A63-AB48-52AD906C1265}" type="pres">
      <dgm:prSet presAssocID="{51F9410A-D652-4356-A964-BE1BBEA03661}" presName="rootConnector" presStyleLbl="node4" presStyleIdx="11" presStyleCnt="13"/>
      <dgm:spPr/>
    </dgm:pt>
    <dgm:pt modelId="{5D7882BC-4F8B-40CC-9039-86E94CF8D603}" type="pres">
      <dgm:prSet presAssocID="{51F9410A-D652-4356-A964-BE1BBEA03661}" presName="hierChild4" presStyleCnt="0"/>
      <dgm:spPr/>
    </dgm:pt>
    <dgm:pt modelId="{10F01B3F-9D82-4431-ABDB-51D3E0721AE2}" type="pres">
      <dgm:prSet presAssocID="{79F83621-2C26-4D6E-93A4-78F5613A1084}" presName="Name37" presStyleLbl="parChTrans1D4" presStyleIdx="12" presStyleCnt="13"/>
      <dgm:spPr/>
    </dgm:pt>
    <dgm:pt modelId="{76C863A1-4522-4C52-AB0E-074FD0A0057A}" type="pres">
      <dgm:prSet presAssocID="{D503A158-95B5-490A-848A-2EAEE8DC0FD5}" presName="hierRoot2" presStyleCnt="0">
        <dgm:presLayoutVars>
          <dgm:hierBranch val="init"/>
        </dgm:presLayoutVars>
      </dgm:prSet>
      <dgm:spPr/>
    </dgm:pt>
    <dgm:pt modelId="{C1A6F53E-5065-4AD2-8F4A-6AD7DFFF6B6E}" type="pres">
      <dgm:prSet presAssocID="{D503A158-95B5-490A-848A-2EAEE8DC0FD5}" presName="rootComposite" presStyleCnt="0"/>
      <dgm:spPr/>
    </dgm:pt>
    <dgm:pt modelId="{E8721790-36BA-4C8F-B73F-6875D777463B}" type="pres">
      <dgm:prSet presAssocID="{D503A158-95B5-490A-848A-2EAEE8DC0FD5}" presName="rootText" presStyleLbl="node4" presStyleIdx="12" presStyleCnt="13" custScaleX="142443" custLinFactX="1520" custLinFactNeighborX="100000">
        <dgm:presLayoutVars>
          <dgm:chPref val="3"/>
        </dgm:presLayoutVars>
      </dgm:prSet>
      <dgm:spPr/>
    </dgm:pt>
    <dgm:pt modelId="{44856C67-7D5D-4D29-A782-A4B5B70EB1BA}" type="pres">
      <dgm:prSet presAssocID="{D503A158-95B5-490A-848A-2EAEE8DC0FD5}" presName="rootConnector" presStyleLbl="node4" presStyleIdx="12" presStyleCnt="13"/>
      <dgm:spPr/>
    </dgm:pt>
    <dgm:pt modelId="{6694087B-48B3-4094-94E4-4360B9C9A57D}" type="pres">
      <dgm:prSet presAssocID="{D503A158-95B5-490A-848A-2EAEE8DC0FD5}" presName="hierChild4" presStyleCnt="0"/>
      <dgm:spPr/>
    </dgm:pt>
    <dgm:pt modelId="{E36A3E38-76E1-4B95-B900-F0760616A6B0}" type="pres">
      <dgm:prSet presAssocID="{D503A158-95B5-490A-848A-2EAEE8DC0FD5}" presName="hierChild5" presStyleCnt="0"/>
      <dgm:spPr/>
    </dgm:pt>
    <dgm:pt modelId="{CA2D297F-920C-473D-92B8-6C63348467DB}" type="pres">
      <dgm:prSet presAssocID="{51F9410A-D652-4356-A964-BE1BBEA03661}" presName="hierChild5" presStyleCnt="0"/>
      <dgm:spPr/>
    </dgm:pt>
    <dgm:pt modelId="{C9F92349-6101-4A8A-9A3C-65453A0EBE52}" type="pres">
      <dgm:prSet presAssocID="{A474BB26-12B5-47D7-932E-CBB66F033074}" presName="hierChild5" presStyleCnt="0"/>
      <dgm:spPr/>
    </dgm:pt>
    <dgm:pt modelId="{64A89A3C-C535-446A-A53B-2E8097240BC8}" type="pres">
      <dgm:prSet presAssocID="{05A24862-7295-4C5A-872E-F23941EA00AD}" presName="hierChild5" presStyleCnt="0"/>
      <dgm:spPr/>
    </dgm:pt>
    <dgm:pt modelId="{53D2ECB7-B117-4868-A03C-139D18DA1EBC}" type="pres">
      <dgm:prSet presAssocID="{A618D5B6-0841-47EE-BDAA-B6D63899BDBC}" presName="hierChild3" presStyleCnt="0"/>
      <dgm:spPr/>
    </dgm:pt>
  </dgm:ptLst>
  <dgm:cxnLst>
    <dgm:cxn modelId="{AB3DD22B-2362-4EBA-9B77-23A862967D99}" type="presOf" srcId="{78D38544-3EBC-4DEF-89FD-E63BE182AF3D}" destId="{A21D5740-9078-48B5-AC58-2A17A6B0B9B8}" srcOrd="1" destOrd="0" presId="urn:microsoft.com/office/officeart/2005/8/layout/orgChart1"/>
    <dgm:cxn modelId="{64DA0708-2450-4E19-8469-A90CDF52E69F}" srcId="{A618D5B6-0841-47EE-BDAA-B6D63899BDBC}" destId="{05A24862-7295-4C5A-872E-F23941EA00AD}" srcOrd="1" destOrd="0" parTransId="{9C4F25BB-634B-4B5D-B260-5B7B1FF883B6}" sibTransId="{CCDF8E2D-22E0-4E24-94D0-CA9F7937FD08}"/>
    <dgm:cxn modelId="{B2B9112C-A54D-4AF5-A4BA-BDD8F255B38A}" srcId="{BFF691E9-0CCD-4038-9ED5-DF0D020E0474}" destId="{1A09B752-EC7C-4B4D-8514-58CA66B2622A}" srcOrd="0" destOrd="0" parTransId="{B6EB4FD8-9694-4673-B67D-DF7F6D7E3A39}" sibTransId="{665C73D3-870D-4EE6-91D5-001FC14EE06F}"/>
    <dgm:cxn modelId="{3F8EEBAF-2E28-4958-98DA-3DC2F01715C7}" type="presOf" srcId="{D503A158-95B5-490A-848A-2EAEE8DC0FD5}" destId="{E8721790-36BA-4C8F-B73F-6875D777463B}" srcOrd="0" destOrd="0" presId="urn:microsoft.com/office/officeart/2005/8/layout/orgChart1"/>
    <dgm:cxn modelId="{BBC4EFC8-1218-4C7B-9EF5-F2D2884592DD}" type="presOf" srcId="{43405727-14EF-4860-BD32-100513C4CEBE}" destId="{76CBEF6A-A19F-4B03-ACE4-2B4304B1A37A}" srcOrd="0" destOrd="0" presId="urn:microsoft.com/office/officeart/2005/8/layout/orgChart1"/>
    <dgm:cxn modelId="{F150428D-57DF-484F-953E-59A27E29BF4A}" type="presOf" srcId="{A618D5B6-0841-47EE-BDAA-B6D63899BDBC}" destId="{BB70B112-DA8F-4144-BBE7-2BE0E6F3ACE6}" srcOrd="0" destOrd="0" presId="urn:microsoft.com/office/officeart/2005/8/layout/orgChart1"/>
    <dgm:cxn modelId="{BA6F03A2-4C18-4FC1-90CA-CBD041D9205D}" type="presOf" srcId="{FAE4EB8F-0317-4B03-8A94-04C4677B4584}" destId="{92F3B45E-11AA-4C92-B381-A0910C109D73}" srcOrd="0" destOrd="0" presId="urn:microsoft.com/office/officeart/2005/8/layout/orgChart1"/>
    <dgm:cxn modelId="{CC26C867-6F64-4441-A7D9-5E4F9DBB4077}" type="presOf" srcId="{90799980-960F-42AC-B972-B947F202C1DC}" destId="{CADF947D-49CA-4E49-9EEF-F8238F205036}" srcOrd="0" destOrd="0" presId="urn:microsoft.com/office/officeart/2005/8/layout/orgChart1"/>
    <dgm:cxn modelId="{E05F82A8-6BEB-4E99-89CC-9ABB72CA7672}" type="presOf" srcId="{2B28F428-188E-43BB-8A96-F9F1B4E73F73}" destId="{4DAD8219-CEFF-47FD-9373-520A90FF0A86}" srcOrd="0" destOrd="0" presId="urn:microsoft.com/office/officeart/2005/8/layout/orgChart1"/>
    <dgm:cxn modelId="{1B9BCFD1-ACDE-47EB-8B19-B7AB46DDCE65}" type="presOf" srcId="{E4FD0BE6-C5FF-485D-9B69-97674CDCCF07}" destId="{A3922715-CE08-48B7-AAB5-880B1BDE2746}" srcOrd="0" destOrd="0" presId="urn:microsoft.com/office/officeart/2005/8/layout/orgChart1"/>
    <dgm:cxn modelId="{FC29A312-2477-438B-ABCA-D820FC3245FF}" type="presOf" srcId="{05A24862-7295-4C5A-872E-F23941EA00AD}" destId="{0450A577-F1B3-4C22-87EC-7A9EF253E543}" srcOrd="1" destOrd="0" presId="urn:microsoft.com/office/officeart/2005/8/layout/orgChart1"/>
    <dgm:cxn modelId="{5ECB117D-F7A8-4AED-A766-BDEBE568CD86}" type="presOf" srcId="{660AFA09-99EB-4C44-B1DB-7D0406499775}" destId="{8BB2A563-2E63-4750-832E-E738440ACA93}" srcOrd="1" destOrd="0" presId="urn:microsoft.com/office/officeart/2005/8/layout/orgChart1"/>
    <dgm:cxn modelId="{EB464A20-E2E1-4E29-8EBE-AE2191187986}" type="presOf" srcId="{A94C7E16-CDB3-46A4-BF40-787F4FF26D22}" destId="{66D6EEAF-9CD0-4E03-850F-5FEC999F33E9}" srcOrd="0" destOrd="0" presId="urn:microsoft.com/office/officeart/2005/8/layout/orgChart1"/>
    <dgm:cxn modelId="{50419C8E-1653-4543-8EFE-31BABBC726B1}" type="presOf" srcId="{15A0C386-46F6-4B0A-8AE7-33A0C05EFF14}" destId="{0384ED1C-90CD-453C-916C-4C5BF6957948}" srcOrd="1" destOrd="0" presId="urn:microsoft.com/office/officeart/2005/8/layout/orgChart1"/>
    <dgm:cxn modelId="{C5BD2F1A-B48C-4A2C-9EBF-7EDF59386396}" srcId="{E407F792-37E2-4221-949D-D1692FC963B3}" destId="{78D38544-3EBC-4DEF-89FD-E63BE182AF3D}" srcOrd="2" destOrd="0" parTransId="{90BBC176-AA24-4418-AD64-66ABF69A521E}" sibTransId="{66C2FACC-7639-4A46-BF6D-0CFF57DD7537}"/>
    <dgm:cxn modelId="{46F5B846-B77B-4D0D-B90B-69924B360ACD}" srcId="{35B1AAD0-5055-4EA5-AE7B-889B42BCAC0A}" destId="{660AFA09-99EB-4C44-B1DB-7D0406499775}" srcOrd="1" destOrd="0" parTransId="{43405727-14EF-4860-BD32-100513C4CEBE}" sibTransId="{F83ACF14-A6B9-4F94-8F33-679166B8D393}"/>
    <dgm:cxn modelId="{A4E1FFE6-24AF-4918-9C84-4AA4A2C0A7A1}" type="presOf" srcId="{C5AB5FC7-B8FB-4747-8986-0567EE19BCAA}" destId="{3AF49CA6-04E6-4B88-BD88-32A0EA5FCAC7}" srcOrd="0" destOrd="0" presId="urn:microsoft.com/office/officeart/2005/8/layout/orgChart1"/>
    <dgm:cxn modelId="{9687B116-B963-44C1-9761-781E5C7EEBC7}" srcId="{35B1AAD0-5055-4EA5-AE7B-889B42BCAC0A}" destId="{FAE4EB8F-0317-4B03-8A94-04C4677B4584}" srcOrd="0" destOrd="0" parTransId="{ABE82B0D-9C3B-487F-8F08-7A81F82C04C0}" sibTransId="{55E2C605-2581-4CA8-BFF3-AF3AC1992270}"/>
    <dgm:cxn modelId="{80928961-5CC4-4FBA-8FD0-E040A5D34C6C}" type="presOf" srcId="{2B28F428-188E-43BB-8A96-F9F1B4E73F73}" destId="{90AF9018-11DE-4BDE-A083-C5E7DAE1E303}" srcOrd="1" destOrd="0" presId="urn:microsoft.com/office/officeart/2005/8/layout/orgChart1"/>
    <dgm:cxn modelId="{C51C858D-43A1-4054-B580-A531FA9CE6D3}" srcId="{A474BB26-12B5-47D7-932E-CBB66F033074}" destId="{51F9410A-D652-4356-A964-BE1BBEA03661}" srcOrd="0" destOrd="0" parTransId="{78C761C5-8811-4228-8F32-7771F95882E2}" sibTransId="{ED84D4DC-C654-4312-B7CE-A7742982F7D3}"/>
    <dgm:cxn modelId="{9C6EEFE1-2122-42D9-96D2-B6E5839E01F9}" type="presOf" srcId="{A474BB26-12B5-47D7-932E-CBB66F033074}" destId="{DB6545C4-9A9D-47D4-AD70-58FD5A6130F5}" srcOrd="0" destOrd="0" presId="urn:microsoft.com/office/officeart/2005/8/layout/orgChart1"/>
    <dgm:cxn modelId="{A8EF8085-072B-4EEE-9C58-358226C1337D}" type="presOf" srcId="{FBB78D2A-A232-45B1-82EC-665958842C1C}" destId="{095261C4-1394-475A-8A97-86E4629F6303}" srcOrd="1" destOrd="0" presId="urn:microsoft.com/office/officeart/2005/8/layout/orgChart1"/>
    <dgm:cxn modelId="{2FBD5420-7B35-4016-9668-C3D099ED5C1C}" srcId="{BFF691E9-0CCD-4038-9ED5-DF0D020E0474}" destId="{A94C7E16-CDB3-46A4-BF40-787F4FF26D22}" srcOrd="3" destOrd="0" parTransId="{DBBC6F3A-9262-4832-BF39-5C2464A35EFE}" sibTransId="{F117CED8-E26F-408A-BC9A-6EA6715BF629}"/>
    <dgm:cxn modelId="{9A290A28-CD82-4EFB-853A-C9E1449A665B}" type="presOf" srcId="{51F9410A-D652-4356-A964-BE1BBEA03661}" destId="{4278F0F5-E060-4E52-BECD-06C145D6C40B}" srcOrd="0" destOrd="0" presId="urn:microsoft.com/office/officeart/2005/8/layout/orgChart1"/>
    <dgm:cxn modelId="{2BCA811E-800D-433D-A2DF-9342BE520F55}" srcId="{51F9410A-D652-4356-A964-BE1BBEA03661}" destId="{D503A158-95B5-490A-848A-2EAEE8DC0FD5}" srcOrd="0" destOrd="0" parTransId="{79F83621-2C26-4D6E-93A4-78F5613A1084}" sibTransId="{FAE06E23-EF22-4512-85F9-5786A1293AA8}"/>
    <dgm:cxn modelId="{8BE4468D-9D58-4FCB-A02C-D22A294D2698}" type="presOf" srcId="{ABE82B0D-9C3B-487F-8F08-7A81F82C04C0}" destId="{15FA576A-C7E1-4C1E-A1B9-694AD89923EE}" srcOrd="0" destOrd="0" presId="urn:microsoft.com/office/officeart/2005/8/layout/orgChart1"/>
    <dgm:cxn modelId="{9FF6ACCE-E7B9-47E1-AE6B-E742ABCB5FC5}" type="presOf" srcId="{DBBC6F3A-9262-4832-BF39-5C2464A35EFE}" destId="{FDAE1C45-1536-41A7-95A8-E6F4B3280828}" srcOrd="0" destOrd="0" presId="urn:microsoft.com/office/officeart/2005/8/layout/orgChart1"/>
    <dgm:cxn modelId="{A7EF94D6-96C7-4108-8302-C03009688785}" srcId="{BFF691E9-0CCD-4038-9ED5-DF0D020E0474}" destId="{90799980-960F-42AC-B972-B947F202C1DC}" srcOrd="1" destOrd="0" parTransId="{E4FD0BE6-C5FF-485D-9B69-97674CDCCF07}" sibTransId="{673D7B17-C5FB-461D-BEB8-8310AED1BB8E}"/>
    <dgm:cxn modelId="{182AFB5B-B0C8-48C0-8CF9-16AB42E6A513}" srcId="{E407F792-37E2-4221-949D-D1692FC963B3}" destId="{BFF691E9-0CCD-4038-9ED5-DF0D020E0474}" srcOrd="1" destOrd="0" parTransId="{67366BDB-6B5F-4B6C-8E15-DAF4A5800DD0}" sibTransId="{F396DC70-717C-4E97-9C7E-619FFD50A37C}"/>
    <dgm:cxn modelId="{16DA531D-0E74-4C76-B97C-C70F99A97382}" type="presOf" srcId="{05A24862-7295-4C5A-872E-F23941EA00AD}" destId="{01212403-7BEB-4BA2-A1CB-B9C6D79B86FB}" srcOrd="0" destOrd="0" presId="urn:microsoft.com/office/officeart/2005/8/layout/orgChart1"/>
    <dgm:cxn modelId="{7B00F9AF-C2A2-4C33-8088-D1F2FFB3093A}" type="presOf" srcId="{90BBC176-AA24-4418-AD64-66ABF69A521E}" destId="{054E91F2-FC71-4A6D-BF8C-DDE2D0A861E5}" srcOrd="0" destOrd="0" presId="urn:microsoft.com/office/officeart/2005/8/layout/orgChart1"/>
    <dgm:cxn modelId="{6677EB3D-96B3-4B3F-867D-FFCCDAC07DF2}" type="presOf" srcId="{51F9410A-D652-4356-A964-BE1BBEA03661}" destId="{33F40C9B-6AEE-4A63-AB48-52AD906C1265}" srcOrd="1" destOrd="0" presId="urn:microsoft.com/office/officeart/2005/8/layout/orgChart1"/>
    <dgm:cxn modelId="{66FC6659-94F4-403C-81F6-DA4B006CAEA1}" type="presOf" srcId="{6E832BE9-3D18-4AC9-A9B3-C09B0EEBE9F8}" destId="{E3A8E820-572A-4588-96B8-9FB275DA6555}" srcOrd="1" destOrd="0" presId="urn:microsoft.com/office/officeart/2005/8/layout/orgChart1"/>
    <dgm:cxn modelId="{66484004-BAE9-4873-84E9-64D68C152D7C}" type="presOf" srcId="{660AFA09-99EB-4C44-B1DB-7D0406499775}" destId="{7314BBE7-6785-41F7-A0CE-F1165F916588}" srcOrd="0" destOrd="0" presId="urn:microsoft.com/office/officeart/2005/8/layout/orgChart1"/>
    <dgm:cxn modelId="{E44F0165-943E-43F1-94CF-C550DB008C5F}" srcId="{05A24862-7295-4C5A-872E-F23941EA00AD}" destId="{A474BB26-12B5-47D7-932E-CBB66F033074}" srcOrd="0" destOrd="0" parTransId="{09986594-F99D-4CF3-8268-06A91E55CC72}" sibTransId="{D8E4A1E4-8D24-42F1-9225-FDFCE3D37306}"/>
    <dgm:cxn modelId="{5E45FAC4-3BBE-4816-8C6F-427B99CD39B0}" type="presOf" srcId="{B6EB4FD8-9694-4673-B67D-DF7F6D7E3A39}" destId="{32BB7575-2ED9-4DC5-BF4F-2EAF347436B3}" srcOrd="0" destOrd="0" presId="urn:microsoft.com/office/officeart/2005/8/layout/orgChart1"/>
    <dgm:cxn modelId="{A29DA3BA-62D8-4532-9A69-639A0D8C6A6A}" type="presOf" srcId="{5C406500-5258-4373-83E2-1FD086D3178C}" destId="{E53C084E-69E1-4233-95F1-ED41D62B27C0}" srcOrd="0" destOrd="0" presId="urn:microsoft.com/office/officeart/2005/8/layout/orgChart1"/>
    <dgm:cxn modelId="{27722ED2-23C4-4ADF-8F9D-DFBB199781C1}" type="presOf" srcId="{35B1AAD0-5055-4EA5-AE7B-889B42BCAC0A}" destId="{CF14BBD1-4F75-47E7-8143-1CC6E85D3FF1}" srcOrd="1" destOrd="0" presId="urn:microsoft.com/office/officeart/2005/8/layout/orgChart1"/>
    <dgm:cxn modelId="{3B76D2F5-849E-49B1-9948-3F4BB487AA7E}" type="presOf" srcId="{09986594-F99D-4CF3-8268-06A91E55CC72}" destId="{84C3B74D-8670-4A9C-9209-E71884BE7059}" srcOrd="0" destOrd="0" presId="urn:microsoft.com/office/officeart/2005/8/layout/orgChart1"/>
    <dgm:cxn modelId="{20AC2D9F-6BB3-41D6-8138-60898788C904}" type="presOf" srcId="{10410B50-7499-4F43-8A21-FE0FC2C1416A}" destId="{792D9080-ABC1-4B8D-A9D4-F02D929E0940}" srcOrd="0" destOrd="0" presId="urn:microsoft.com/office/officeart/2005/8/layout/orgChart1"/>
    <dgm:cxn modelId="{D10C7224-20A6-409F-B1F3-5797511F1C1F}" type="presOf" srcId="{E407F792-37E2-4221-949D-D1692FC963B3}" destId="{4E0A9446-DAA2-4470-B634-2EFF86BED08A}" srcOrd="1" destOrd="0" presId="urn:microsoft.com/office/officeart/2005/8/layout/orgChart1"/>
    <dgm:cxn modelId="{0BBFA36B-F0C4-4832-A8AE-B733704EF25A}" type="presOf" srcId="{156E2AA5-D089-43BB-9E99-BE39B931A218}" destId="{2BADCE82-F9B0-419B-AD37-EDF07DD12142}" srcOrd="0" destOrd="0" presId="urn:microsoft.com/office/officeart/2005/8/layout/orgChart1"/>
    <dgm:cxn modelId="{5D0AB2A6-8C6E-46B7-9422-E5DB9D69BCC3}" type="presOf" srcId="{4C62B0E1-C682-48F8-AA6A-FBE9843420F5}" destId="{CF693D34-E070-48F0-A056-842E4017076D}" srcOrd="1" destOrd="0" presId="urn:microsoft.com/office/officeart/2005/8/layout/orgChart1"/>
    <dgm:cxn modelId="{DD95AFC9-2F2C-4612-83D3-417DC2A0F71B}" type="presOf" srcId="{A618D5B6-0841-47EE-BDAA-B6D63899BDBC}" destId="{4DFD4B47-43D3-4CB8-8558-B5C2E3B5DD0A}" srcOrd="1" destOrd="0" presId="urn:microsoft.com/office/officeart/2005/8/layout/orgChart1"/>
    <dgm:cxn modelId="{46EA63BE-6C06-4656-9DCB-F877093C6AC6}" type="presOf" srcId="{35B1AAD0-5055-4EA5-AE7B-889B42BCAC0A}" destId="{8BCDB1A0-55DF-4C57-935E-20FEE2D99E00}" srcOrd="0" destOrd="0" presId="urn:microsoft.com/office/officeart/2005/8/layout/orgChart1"/>
    <dgm:cxn modelId="{B5E6AC7C-2C2F-48ED-830B-159C007737B7}" type="presOf" srcId="{1A09B752-EC7C-4B4D-8514-58CA66B2622A}" destId="{EC65328E-E61D-4EF5-A17F-21479A92846B}" srcOrd="1" destOrd="0" presId="urn:microsoft.com/office/officeart/2005/8/layout/orgChart1"/>
    <dgm:cxn modelId="{7A7879DA-8AB2-4590-990C-4118963DC33F}" type="presOf" srcId="{78C761C5-8811-4228-8F32-7771F95882E2}" destId="{348128D1-D767-4CAC-A83A-AA82896090C7}" srcOrd="0" destOrd="0" presId="urn:microsoft.com/office/officeart/2005/8/layout/orgChart1"/>
    <dgm:cxn modelId="{0EC49761-53D0-428D-8225-F031209BDFE2}" type="presOf" srcId="{FBB78D2A-A232-45B1-82EC-665958842C1C}" destId="{2A8AA4CB-77B7-43AC-BD6B-30D979D70E43}" srcOrd="0" destOrd="0" presId="urn:microsoft.com/office/officeart/2005/8/layout/orgChart1"/>
    <dgm:cxn modelId="{6D1C5FDD-FC92-4094-AE4F-37CCAFAE90D2}" type="presOf" srcId="{A474BB26-12B5-47D7-932E-CBB66F033074}" destId="{C03441F3-75EB-473D-B542-5EB5054F6796}" srcOrd="1" destOrd="0" presId="urn:microsoft.com/office/officeart/2005/8/layout/orgChart1"/>
    <dgm:cxn modelId="{14290AC3-5C0E-4E52-B402-0AD7E6BAB761}" type="presOf" srcId="{1A09B752-EC7C-4B4D-8514-58CA66B2622A}" destId="{4403A7A2-9B2F-468E-8AE5-7C4F9FE7CD54}" srcOrd="0" destOrd="0" presId="urn:microsoft.com/office/officeart/2005/8/layout/orgChart1"/>
    <dgm:cxn modelId="{71CD226A-3FDE-401E-9485-9111E5E9E3A1}" srcId="{35B1AAD0-5055-4EA5-AE7B-889B42BCAC0A}" destId="{2B28F428-188E-43BB-8A96-F9F1B4E73F73}" srcOrd="2" destOrd="0" parTransId="{5C406500-5258-4373-83E2-1FD086D3178C}" sibTransId="{B1A98B9D-69A8-41FC-BBB0-B2282C33CCF7}"/>
    <dgm:cxn modelId="{B3861941-EC01-41CA-BD0C-B7D75463A007}" type="presOf" srcId="{62B55FBF-134E-4570-A2A5-C0B6C36B046D}" destId="{3D386717-51B2-4557-A6FF-AE3020A6F8FF}" srcOrd="0" destOrd="0" presId="urn:microsoft.com/office/officeart/2005/8/layout/orgChart1"/>
    <dgm:cxn modelId="{C90CA3D6-FC0B-4786-9B54-8B3A00B9B2BE}" type="presOf" srcId="{3241966F-2A16-41FA-B73B-58BE7904C32A}" destId="{C6B0577F-1427-4B4B-9103-A3C5C176D978}" srcOrd="0" destOrd="0" presId="urn:microsoft.com/office/officeart/2005/8/layout/orgChart1"/>
    <dgm:cxn modelId="{911E795C-A7C6-4998-8E1B-8650908BE7B5}" type="presOf" srcId="{E407F792-37E2-4221-949D-D1692FC963B3}" destId="{BBB60E29-8DA7-4927-8956-75B087B3D7FA}" srcOrd="0" destOrd="0" presId="urn:microsoft.com/office/officeart/2005/8/layout/orgChart1"/>
    <dgm:cxn modelId="{2D3EDA9B-61B1-4ACB-A315-7D16E7FFBE5C}" type="presOf" srcId="{BFF691E9-0CCD-4038-9ED5-DF0D020E0474}" destId="{EDCE19E3-636C-408F-920D-291B39E6B153}" srcOrd="0" destOrd="0" presId="urn:microsoft.com/office/officeart/2005/8/layout/orgChart1"/>
    <dgm:cxn modelId="{93D33AA1-1C59-4AEC-A6B5-3A5637E12442}" type="presOf" srcId="{D503A158-95B5-490A-848A-2EAEE8DC0FD5}" destId="{44856C67-7D5D-4D29-A782-A4B5B70EB1BA}" srcOrd="1" destOrd="0" presId="urn:microsoft.com/office/officeart/2005/8/layout/orgChart1"/>
    <dgm:cxn modelId="{3B77477B-D9FD-4DF0-9E94-78B4C668053F}" type="presOf" srcId="{BFF691E9-0CCD-4038-9ED5-DF0D020E0474}" destId="{0D9BC746-4462-4B4C-92FC-75CD1916A8F8}" srcOrd="1" destOrd="0" presId="urn:microsoft.com/office/officeart/2005/8/layout/orgChart1"/>
    <dgm:cxn modelId="{31EA7FA4-17CE-4C58-B8C4-42F3BA059BE6}" type="presOf" srcId="{15A0C386-46F6-4B0A-8AE7-33A0C05EFF14}" destId="{C41043BD-E278-4700-B3D9-C95EC68AD60D}" srcOrd="0" destOrd="0" presId="urn:microsoft.com/office/officeart/2005/8/layout/orgChart1"/>
    <dgm:cxn modelId="{6DE38525-CDE0-4194-8977-4B05D2C1A733}" type="presOf" srcId="{6E832BE9-3D18-4AC9-A9B3-C09B0EEBE9F8}" destId="{E3339D64-D2DF-4FF1-A50A-2C9D20DB740F}" srcOrd="0" destOrd="0" presId="urn:microsoft.com/office/officeart/2005/8/layout/orgChart1"/>
    <dgm:cxn modelId="{DD11F734-9F3C-4A9E-A98B-6119273E7D54}" type="presOf" srcId="{9C4F25BB-634B-4B5D-B260-5B7B1FF883B6}" destId="{0FCDF4A6-9471-4660-B174-879CCFA808A2}" srcOrd="0" destOrd="0" presId="urn:microsoft.com/office/officeart/2005/8/layout/orgChart1"/>
    <dgm:cxn modelId="{495450EC-062E-48C0-BEE8-718B424E9AD9}" type="presOf" srcId="{216F2262-E1F8-4E85-B3C8-69996EC58199}" destId="{C4854016-CC24-483C-82C2-43965CB3A912}" srcOrd="0" destOrd="0" presId="urn:microsoft.com/office/officeart/2005/8/layout/orgChart1"/>
    <dgm:cxn modelId="{D2CB86BC-87EC-4995-8F1E-BCF5E4B3C71D}" srcId="{35B1AAD0-5055-4EA5-AE7B-889B42BCAC0A}" destId="{FBB78D2A-A232-45B1-82EC-665958842C1C}" srcOrd="3" destOrd="0" parTransId="{0DDEAAC4-3C31-4B52-92FC-CBCF1E6911CB}" sibTransId="{F3F26A8A-C89F-45FE-A68A-9CC8DA98F06A}"/>
    <dgm:cxn modelId="{F8FE777B-50D2-4C6F-9FA7-BECED2616B37}" srcId="{62B55FBF-134E-4570-A2A5-C0B6C36B046D}" destId="{A618D5B6-0841-47EE-BDAA-B6D63899BDBC}" srcOrd="0" destOrd="0" parTransId="{8D990FA4-0267-4018-94DF-53D24E97F295}" sibTransId="{80DE7C32-4ED3-41B4-A7E5-72B223032052}"/>
    <dgm:cxn modelId="{BB3CE28A-1939-4381-9418-533787E1E67A}" srcId="{78D38544-3EBC-4DEF-89FD-E63BE182AF3D}" destId="{6E832BE9-3D18-4AC9-A9B3-C09B0EEBE9F8}" srcOrd="1" destOrd="0" parTransId="{10410B50-7499-4F43-8A21-FE0FC2C1416A}" sibTransId="{C42B1B14-9172-4CF5-88AF-569C35A0863D}"/>
    <dgm:cxn modelId="{0DF5FD51-D8A9-4C5B-A7B8-A05CBF1E1A5E}" srcId="{35B1AAD0-5055-4EA5-AE7B-889B42BCAC0A}" destId="{4C62B0E1-C682-48F8-AA6A-FBE9843420F5}" srcOrd="4" destOrd="0" parTransId="{C5AB5FC7-B8FB-4747-8986-0567EE19BCAA}" sibTransId="{29E70B71-BE54-4BFE-A7D3-44F47DEE372C}"/>
    <dgm:cxn modelId="{9B3A10D8-3242-4B64-B2BA-CE1D475CA831}" type="presOf" srcId="{B2E5818A-4EB4-4907-AA5F-EB63A6E63CFB}" destId="{B7CBFEFF-3273-4F6A-82C9-8897C8ACD384}" srcOrd="0" destOrd="0" presId="urn:microsoft.com/office/officeart/2005/8/layout/orgChart1"/>
    <dgm:cxn modelId="{4AE03B64-DABC-47D0-BB4D-D09EB85C7B15}" srcId="{BFF691E9-0CCD-4038-9ED5-DF0D020E0474}" destId="{156E2AA5-D089-43BB-9E99-BE39B931A218}" srcOrd="2" destOrd="0" parTransId="{3241966F-2A16-41FA-B73B-58BE7904C32A}" sibTransId="{364927FF-90E3-4C1A-9C3B-0CAB780DEF43}"/>
    <dgm:cxn modelId="{E37FAED7-6CDB-459A-8827-B75B35BBEB55}" type="presOf" srcId="{A94C7E16-CDB3-46A4-BF40-787F4FF26D22}" destId="{40175307-49C7-41E3-BC8A-5239EA5D3EAC}" srcOrd="1" destOrd="0" presId="urn:microsoft.com/office/officeart/2005/8/layout/orgChart1"/>
    <dgm:cxn modelId="{96D82790-D604-4748-B9B8-27D5F001998C}" type="presOf" srcId="{78D38544-3EBC-4DEF-89FD-E63BE182AF3D}" destId="{0C7C9520-9648-44B1-87F9-58349B6D3E37}" srcOrd="0" destOrd="0" presId="urn:microsoft.com/office/officeart/2005/8/layout/orgChart1"/>
    <dgm:cxn modelId="{563309F3-CAF3-45EE-B4B1-964FD9FFED0D}" type="presOf" srcId="{0DDEAAC4-3C31-4B52-92FC-CBCF1E6911CB}" destId="{E3FA3231-5EB5-4DCD-9FC0-84DE9094A114}" srcOrd="0" destOrd="0" presId="urn:microsoft.com/office/officeart/2005/8/layout/orgChart1"/>
    <dgm:cxn modelId="{E6EA5CFA-6C3D-4D96-B8EE-A529B52AF92D}" type="presOf" srcId="{67366BDB-6B5F-4B6C-8E15-DAF4A5800DD0}" destId="{5DFCD88A-C3D3-4785-B4C3-BADA086217BB}" srcOrd="0" destOrd="0" presId="urn:microsoft.com/office/officeart/2005/8/layout/orgChart1"/>
    <dgm:cxn modelId="{CC837F03-6796-45F7-A73A-4AA809B6BD4E}" srcId="{A618D5B6-0841-47EE-BDAA-B6D63899BDBC}" destId="{E407F792-37E2-4221-949D-D1692FC963B3}" srcOrd="0" destOrd="0" parTransId="{B2E5818A-4EB4-4907-AA5F-EB63A6E63CFB}" sibTransId="{8FA633CC-E087-425A-B13F-0FA44EF20114}"/>
    <dgm:cxn modelId="{32C6B132-528C-4BA1-91FD-54F1CD897710}" type="presOf" srcId="{8D6830E3-3F2F-4FE1-9AD3-2DA4B1ACF767}" destId="{74F7127D-D45D-4437-8143-F81CBBAE8576}" srcOrd="0" destOrd="0" presId="urn:microsoft.com/office/officeart/2005/8/layout/orgChart1"/>
    <dgm:cxn modelId="{E9B8C1AC-A62F-41AA-B3CB-588B1E082CFD}" type="presOf" srcId="{156E2AA5-D089-43BB-9E99-BE39B931A218}" destId="{FEAAE956-6845-4FB2-8458-8EADB3D60F56}" srcOrd="1" destOrd="0" presId="urn:microsoft.com/office/officeart/2005/8/layout/orgChart1"/>
    <dgm:cxn modelId="{D7BD1511-BB51-4D45-A235-7E24DFCCFBD6}" type="presOf" srcId="{79F83621-2C26-4D6E-93A4-78F5613A1084}" destId="{10F01B3F-9D82-4431-ABDB-51D3E0721AE2}" srcOrd="0" destOrd="0" presId="urn:microsoft.com/office/officeart/2005/8/layout/orgChart1"/>
    <dgm:cxn modelId="{189B36F8-BA6B-4E52-8605-9CE1D792D373}" type="presOf" srcId="{FAE4EB8F-0317-4B03-8A94-04C4677B4584}" destId="{5FD827FA-E88C-421D-95A5-DA692C1CF60B}" srcOrd="1" destOrd="0" presId="urn:microsoft.com/office/officeart/2005/8/layout/orgChart1"/>
    <dgm:cxn modelId="{F5B94219-F4A7-4A8F-82CB-792E36F320FD}" type="presOf" srcId="{90799980-960F-42AC-B972-B947F202C1DC}" destId="{0D040FE4-B9A1-4093-8528-908356EC317C}" srcOrd="1" destOrd="0" presId="urn:microsoft.com/office/officeart/2005/8/layout/orgChart1"/>
    <dgm:cxn modelId="{B7BF3963-E77C-493E-B30F-26A96631A342}" srcId="{E407F792-37E2-4221-949D-D1692FC963B3}" destId="{35B1AAD0-5055-4EA5-AE7B-889B42BCAC0A}" srcOrd="0" destOrd="0" parTransId="{8D6830E3-3F2F-4FE1-9AD3-2DA4B1ACF767}" sibTransId="{A14636E5-6C65-4D72-ACBD-57B5D4E7FD44}"/>
    <dgm:cxn modelId="{E5195F1C-98B7-4CFC-9547-45A641277A7A}" type="presOf" srcId="{4C62B0E1-C682-48F8-AA6A-FBE9843420F5}" destId="{D7D99BD5-415E-40D5-97C5-2B07E3677492}" srcOrd="0" destOrd="0" presId="urn:microsoft.com/office/officeart/2005/8/layout/orgChart1"/>
    <dgm:cxn modelId="{48BD4F35-7AA3-4892-850E-2D944CC2D74F}" srcId="{78D38544-3EBC-4DEF-89FD-E63BE182AF3D}" destId="{15A0C386-46F6-4B0A-8AE7-33A0C05EFF14}" srcOrd="0" destOrd="0" parTransId="{216F2262-E1F8-4E85-B3C8-69996EC58199}" sibTransId="{D066F9AE-096A-40B8-B0C7-9A4E5BD845C7}"/>
    <dgm:cxn modelId="{4ACC46F6-547F-4405-8B07-7BB995B6FE29}" type="presParOf" srcId="{3D386717-51B2-4557-A6FF-AE3020A6F8FF}" destId="{E7081458-1E85-46D1-B9EC-919482FECA38}" srcOrd="0" destOrd="0" presId="urn:microsoft.com/office/officeart/2005/8/layout/orgChart1"/>
    <dgm:cxn modelId="{D239DA6A-9892-4B76-B2EE-7B520A4CD374}" type="presParOf" srcId="{E7081458-1E85-46D1-B9EC-919482FECA38}" destId="{DEA90C54-1194-4FB5-812A-F1996A212576}" srcOrd="0" destOrd="0" presId="urn:microsoft.com/office/officeart/2005/8/layout/orgChart1"/>
    <dgm:cxn modelId="{4528D5FC-955E-413D-9591-CD1574786CAF}" type="presParOf" srcId="{DEA90C54-1194-4FB5-812A-F1996A212576}" destId="{BB70B112-DA8F-4144-BBE7-2BE0E6F3ACE6}" srcOrd="0" destOrd="0" presId="urn:microsoft.com/office/officeart/2005/8/layout/orgChart1"/>
    <dgm:cxn modelId="{17B9236F-7DDF-41BC-81C9-A37715EF78C6}" type="presParOf" srcId="{DEA90C54-1194-4FB5-812A-F1996A212576}" destId="{4DFD4B47-43D3-4CB8-8558-B5C2E3B5DD0A}" srcOrd="1" destOrd="0" presId="urn:microsoft.com/office/officeart/2005/8/layout/orgChart1"/>
    <dgm:cxn modelId="{F508F40B-F686-445E-8C59-0ADA1D61D373}" type="presParOf" srcId="{E7081458-1E85-46D1-B9EC-919482FECA38}" destId="{F51EF6DC-9FF9-4F8C-9FF3-A0CC1D23FB25}" srcOrd="1" destOrd="0" presId="urn:microsoft.com/office/officeart/2005/8/layout/orgChart1"/>
    <dgm:cxn modelId="{9C748DCB-4B99-4021-9934-5FF875BC1814}" type="presParOf" srcId="{F51EF6DC-9FF9-4F8C-9FF3-A0CC1D23FB25}" destId="{B7CBFEFF-3273-4F6A-82C9-8897C8ACD384}" srcOrd="0" destOrd="0" presId="urn:microsoft.com/office/officeart/2005/8/layout/orgChart1"/>
    <dgm:cxn modelId="{908E77B3-62B8-4F0E-ACAA-60927009B43C}" type="presParOf" srcId="{F51EF6DC-9FF9-4F8C-9FF3-A0CC1D23FB25}" destId="{851C8801-04CB-4A3F-8D07-FBB593E6C9E6}" srcOrd="1" destOrd="0" presId="urn:microsoft.com/office/officeart/2005/8/layout/orgChart1"/>
    <dgm:cxn modelId="{24CC985A-459D-4068-B546-186DCD8896DB}" type="presParOf" srcId="{851C8801-04CB-4A3F-8D07-FBB593E6C9E6}" destId="{D96A25CE-0AC6-498A-A700-740FC59B33CA}" srcOrd="0" destOrd="0" presId="urn:microsoft.com/office/officeart/2005/8/layout/orgChart1"/>
    <dgm:cxn modelId="{401E95F6-1982-4489-83CA-787CA53E8331}" type="presParOf" srcId="{D96A25CE-0AC6-498A-A700-740FC59B33CA}" destId="{BBB60E29-8DA7-4927-8956-75B087B3D7FA}" srcOrd="0" destOrd="0" presId="urn:microsoft.com/office/officeart/2005/8/layout/orgChart1"/>
    <dgm:cxn modelId="{24C68782-D826-478B-B321-9457A81BAD38}" type="presParOf" srcId="{D96A25CE-0AC6-498A-A700-740FC59B33CA}" destId="{4E0A9446-DAA2-4470-B634-2EFF86BED08A}" srcOrd="1" destOrd="0" presId="urn:microsoft.com/office/officeart/2005/8/layout/orgChart1"/>
    <dgm:cxn modelId="{B26FEC22-2225-4464-8701-721167B055A6}" type="presParOf" srcId="{851C8801-04CB-4A3F-8D07-FBB593E6C9E6}" destId="{78D4DB3C-D898-4F9B-AD27-77ABD4F876F4}" srcOrd="1" destOrd="0" presId="urn:microsoft.com/office/officeart/2005/8/layout/orgChart1"/>
    <dgm:cxn modelId="{E0E49808-AE39-4381-A858-5EA0AD65F0CB}" type="presParOf" srcId="{78D4DB3C-D898-4F9B-AD27-77ABD4F876F4}" destId="{74F7127D-D45D-4437-8143-F81CBBAE8576}" srcOrd="0" destOrd="0" presId="urn:microsoft.com/office/officeart/2005/8/layout/orgChart1"/>
    <dgm:cxn modelId="{C1A29DA9-2D78-4F29-B533-59D698EA5348}" type="presParOf" srcId="{78D4DB3C-D898-4F9B-AD27-77ABD4F876F4}" destId="{35FE0EEF-D75A-4EBD-918A-E25928A1E605}" srcOrd="1" destOrd="0" presId="urn:microsoft.com/office/officeart/2005/8/layout/orgChart1"/>
    <dgm:cxn modelId="{F2DA817B-9637-446B-8A89-26C04375D119}" type="presParOf" srcId="{35FE0EEF-D75A-4EBD-918A-E25928A1E605}" destId="{FFC25CC8-3C0C-4ACF-AB1C-91C3FB3A6EDB}" srcOrd="0" destOrd="0" presId="urn:microsoft.com/office/officeart/2005/8/layout/orgChart1"/>
    <dgm:cxn modelId="{D893DA27-4E5D-4D2C-981F-59764D644211}" type="presParOf" srcId="{FFC25CC8-3C0C-4ACF-AB1C-91C3FB3A6EDB}" destId="{8BCDB1A0-55DF-4C57-935E-20FEE2D99E00}" srcOrd="0" destOrd="0" presId="urn:microsoft.com/office/officeart/2005/8/layout/orgChart1"/>
    <dgm:cxn modelId="{B8F4FE0C-654E-4EB5-A6A7-199EB50B1710}" type="presParOf" srcId="{FFC25CC8-3C0C-4ACF-AB1C-91C3FB3A6EDB}" destId="{CF14BBD1-4F75-47E7-8143-1CC6E85D3FF1}" srcOrd="1" destOrd="0" presId="urn:microsoft.com/office/officeart/2005/8/layout/orgChart1"/>
    <dgm:cxn modelId="{FE8DE3F6-1AC1-4763-B58B-A9DC6A37DC49}" type="presParOf" srcId="{35FE0EEF-D75A-4EBD-918A-E25928A1E605}" destId="{D6A0FB2A-FC2B-41D2-A25C-807E6FA56C43}" srcOrd="1" destOrd="0" presId="urn:microsoft.com/office/officeart/2005/8/layout/orgChart1"/>
    <dgm:cxn modelId="{08E454DF-455D-4AE4-BBCD-854E714E8C69}" type="presParOf" srcId="{D6A0FB2A-FC2B-41D2-A25C-807E6FA56C43}" destId="{15FA576A-C7E1-4C1E-A1B9-694AD89923EE}" srcOrd="0" destOrd="0" presId="urn:microsoft.com/office/officeart/2005/8/layout/orgChart1"/>
    <dgm:cxn modelId="{7570AB17-18E0-4D1E-B72D-230B13886954}" type="presParOf" srcId="{D6A0FB2A-FC2B-41D2-A25C-807E6FA56C43}" destId="{730AA8AD-21B0-491E-80BB-D1675E9522F2}" srcOrd="1" destOrd="0" presId="urn:microsoft.com/office/officeart/2005/8/layout/orgChart1"/>
    <dgm:cxn modelId="{E23FFA09-D90C-4226-AADF-F42977D5B169}" type="presParOf" srcId="{730AA8AD-21B0-491E-80BB-D1675E9522F2}" destId="{575C1DA2-0B5D-45B8-88C1-E30F692A2B32}" srcOrd="0" destOrd="0" presId="urn:microsoft.com/office/officeart/2005/8/layout/orgChart1"/>
    <dgm:cxn modelId="{585A23A4-4B5B-4432-9465-56920E6C3696}" type="presParOf" srcId="{575C1DA2-0B5D-45B8-88C1-E30F692A2B32}" destId="{92F3B45E-11AA-4C92-B381-A0910C109D73}" srcOrd="0" destOrd="0" presId="urn:microsoft.com/office/officeart/2005/8/layout/orgChart1"/>
    <dgm:cxn modelId="{60CD3CA1-4B8E-462B-9CF0-43CD251BFA93}" type="presParOf" srcId="{575C1DA2-0B5D-45B8-88C1-E30F692A2B32}" destId="{5FD827FA-E88C-421D-95A5-DA692C1CF60B}" srcOrd="1" destOrd="0" presId="urn:microsoft.com/office/officeart/2005/8/layout/orgChart1"/>
    <dgm:cxn modelId="{CFB1A46F-B48D-45CE-91A0-B0784B775E6C}" type="presParOf" srcId="{730AA8AD-21B0-491E-80BB-D1675E9522F2}" destId="{50D0B518-EE79-43ED-A1DC-C984D650A2B3}" srcOrd="1" destOrd="0" presId="urn:microsoft.com/office/officeart/2005/8/layout/orgChart1"/>
    <dgm:cxn modelId="{6AE6FBA6-0B5D-4051-8297-4717FB0537B9}" type="presParOf" srcId="{730AA8AD-21B0-491E-80BB-D1675E9522F2}" destId="{E27AC28E-2150-41C3-BEA8-D5097224AA0E}" srcOrd="2" destOrd="0" presId="urn:microsoft.com/office/officeart/2005/8/layout/orgChart1"/>
    <dgm:cxn modelId="{EA1C32CF-9F28-493D-94A0-BD93BACB036E}" type="presParOf" srcId="{D6A0FB2A-FC2B-41D2-A25C-807E6FA56C43}" destId="{76CBEF6A-A19F-4B03-ACE4-2B4304B1A37A}" srcOrd="2" destOrd="0" presId="urn:microsoft.com/office/officeart/2005/8/layout/orgChart1"/>
    <dgm:cxn modelId="{690458B2-4267-4BED-BACF-F1B2E8E2B6CE}" type="presParOf" srcId="{D6A0FB2A-FC2B-41D2-A25C-807E6FA56C43}" destId="{322CC334-EF6C-40FB-ADF5-4CB4F47A84F4}" srcOrd="3" destOrd="0" presId="urn:microsoft.com/office/officeart/2005/8/layout/orgChart1"/>
    <dgm:cxn modelId="{8D252DAE-603A-4ED3-875A-E16D5F9BE03C}" type="presParOf" srcId="{322CC334-EF6C-40FB-ADF5-4CB4F47A84F4}" destId="{1DA967D9-9DC2-491D-989D-D51F6EF662F9}" srcOrd="0" destOrd="0" presId="urn:microsoft.com/office/officeart/2005/8/layout/orgChart1"/>
    <dgm:cxn modelId="{B7684D50-4494-424B-B80B-56165FD4D528}" type="presParOf" srcId="{1DA967D9-9DC2-491D-989D-D51F6EF662F9}" destId="{7314BBE7-6785-41F7-A0CE-F1165F916588}" srcOrd="0" destOrd="0" presId="urn:microsoft.com/office/officeart/2005/8/layout/orgChart1"/>
    <dgm:cxn modelId="{AAC9F11F-F0D5-42D9-933D-6EAD3E85EFD5}" type="presParOf" srcId="{1DA967D9-9DC2-491D-989D-D51F6EF662F9}" destId="{8BB2A563-2E63-4750-832E-E738440ACA93}" srcOrd="1" destOrd="0" presId="urn:microsoft.com/office/officeart/2005/8/layout/orgChart1"/>
    <dgm:cxn modelId="{5F735190-5F05-457B-8E5A-E09511BDECAE}" type="presParOf" srcId="{322CC334-EF6C-40FB-ADF5-4CB4F47A84F4}" destId="{F91BBF42-FB2A-4B6F-8A3B-E782A91FA11B}" srcOrd="1" destOrd="0" presId="urn:microsoft.com/office/officeart/2005/8/layout/orgChart1"/>
    <dgm:cxn modelId="{0E0FA8EC-4AED-408C-B243-FA533CE19697}" type="presParOf" srcId="{322CC334-EF6C-40FB-ADF5-4CB4F47A84F4}" destId="{4B13002A-D896-49D5-815A-5741C4653240}" srcOrd="2" destOrd="0" presId="urn:microsoft.com/office/officeart/2005/8/layout/orgChart1"/>
    <dgm:cxn modelId="{71DF6C7F-5F6B-4F97-B226-461C50828434}" type="presParOf" srcId="{D6A0FB2A-FC2B-41D2-A25C-807E6FA56C43}" destId="{E53C084E-69E1-4233-95F1-ED41D62B27C0}" srcOrd="4" destOrd="0" presId="urn:microsoft.com/office/officeart/2005/8/layout/orgChart1"/>
    <dgm:cxn modelId="{2161A348-7A7F-4EFE-AE7F-73B0FBEB328C}" type="presParOf" srcId="{D6A0FB2A-FC2B-41D2-A25C-807E6FA56C43}" destId="{EA900DEC-0F2F-4084-A159-D73A5BC293CD}" srcOrd="5" destOrd="0" presId="urn:microsoft.com/office/officeart/2005/8/layout/orgChart1"/>
    <dgm:cxn modelId="{57EDDD39-ED4E-4F60-BA30-DBE4615D13C2}" type="presParOf" srcId="{EA900DEC-0F2F-4084-A159-D73A5BC293CD}" destId="{FDE961D2-1082-446F-A193-B93F62893457}" srcOrd="0" destOrd="0" presId="urn:microsoft.com/office/officeart/2005/8/layout/orgChart1"/>
    <dgm:cxn modelId="{F7F1ADC0-1796-48F5-8C8D-9CA8BDB06624}" type="presParOf" srcId="{FDE961D2-1082-446F-A193-B93F62893457}" destId="{4DAD8219-CEFF-47FD-9373-520A90FF0A86}" srcOrd="0" destOrd="0" presId="urn:microsoft.com/office/officeart/2005/8/layout/orgChart1"/>
    <dgm:cxn modelId="{CDA5788B-375F-4BB0-B63C-4C9EABDE7E35}" type="presParOf" srcId="{FDE961D2-1082-446F-A193-B93F62893457}" destId="{90AF9018-11DE-4BDE-A083-C5E7DAE1E303}" srcOrd="1" destOrd="0" presId="urn:microsoft.com/office/officeart/2005/8/layout/orgChart1"/>
    <dgm:cxn modelId="{05466B20-6839-45DD-B27A-85EA4962D177}" type="presParOf" srcId="{EA900DEC-0F2F-4084-A159-D73A5BC293CD}" destId="{86CBF2D5-5E26-4D84-94E4-618F788D9A79}" srcOrd="1" destOrd="0" presId="urn:microsoft.com/office/officeart/2005/8/layout/orgChart1"/>
    <dgm:cxn modelId="{7A794239-4D4F-4965-8C4D-0956F89BF929}" type="presParOf" srcId="{EA900DEC-0F2F-4084-A159-D73A5BC293CD}" destId="{31C56BD9-46B3-42CD-A15E-0B2759E4054A}" srcOrd="2" destOrd="0" presId="urn:microsoft.com/office/officeart/2005/8/layout/orgChart1"/>
    <dgm:cxn modelId="{F15B546F-F03F-42EB-9E68-31503A9114C3}" type="presParOf" srcId="{D6A0FB2A-FC2B-41D2-A25C-807E6FA56C43}" destId="{E3FA3231-5EB5-4DCD-9FC0-84DE9094A114}" srcOrd="6" destOrd="0" presId="urn:microsoft.com/office/officeart/2005/8/layout/orgChart1"/>
    <dgm:cxn modelId="{EAD5BABE-540A-42BF-BFC7-6FC14626B7D8}" type="presParOf" srcId="{D6A0FB2A-FC2B-41D2-A25C-807E6FA56C43}" destId="{C8C65BC5-49FB-47BB-91FF-C2635715AA9E}" srcOrd="7" destOrd="0" presId="urn:microsoft.com/office/officeart/2005/8/layout/orgChart1"/>
    <dgm:cxn modelId="{BB6C83B7-1934-402E-92DB-1ECC7FFDACD2}" type="presParOf" srcId="{C8C65BC5-49FB-47BB-91FF-C2635715AA9E}" destId="{2B83F1B5-4ED5-4625-9F42-3E0A9B57901C}" srcOrd="0" destOrd="0" presId="urn:microsoft.com/office/officeart/2005/8/layout/orgChart1"/>
    <dgm:cxn modelId="{5B7E9E89-E53D-4471-8D27-6579BD0361F8}" type="presParOf" srcId="{2B83F1B5-4ED5-4625-9F42-3E0A9B57901C}" destId="{2A8AA4CB-77B7-43AC-BD6B-30D979D70E43}" srcOrd="0" destOrd="0" presId="urn:microsoft.com/office/officeart/2005/8/layout/orgChart1"/>
    <dgm:cxn modelId="{6376FA0F-8274-4261-83AB-0A075F916128}" type="presParOf" srcId="{2B83F1B5-4ED5-4625-9F42-3E0A9B57901C}" destId="{095261C4-1394-475A-8A97-86E4629F6303}" srcOrd="1" destOrd="0" presId="urn:microsoft.com/office/officeart/2005/8/layout/orgChart1"/>
    <dgm:cxn modelId="{3EE99D73-463E-4187-AB84-B891663F1BFE}" type="presParOf" srcId="{C8C65BC5-49FB-47BB-91FF-C2635715AA9E}" destId="{9F644B58-ED62-4BE3-9FD0-3A2FF4BBA582}" srcOrd="1" destOrd="0" presId="urn:microsoft.com/office/officeart/2005/8/layout/orgChart1"/>
    <dgm:cxn modelId="{18884B04-1B3F-4BC2-8B2A-744F4558D64C}" type="presParOf" srcId="{C8C65BC5-49FB-47BB-91FF-C2635715AA9E}" destId="{495EDDF5-41EB-438B-9239-B9439F01FC97}" srcOrd="2" destOrd="0" presId="urn:microsoft.com/office/officeart/2005/8/layout/orgChart1"/>
    <dgm:cxn modelId="{C09BA3E3-A741-4924-AAF9-D306A6963D45}" type="presParOf" srcId="{D6A0FB2A-FC2B-41D2-A25C-807E6FA56C43}" destId="{3AF49CA6-04E6-4B88-BD88-32A0EA5FCAC7}" srcOrd="8" destOrd="0" presId="urn:microsoft.com/office/officeart/2005/8/layout/orgChart1"/>
    <dgm:cxn modelId="{A5017A55-9B16-43D9-A050-506DB2C1E595}" type="presParOf" srcId="{D6A0FB2A-FC2B-41D2-A25C-807E6FA56C43}" destId="{BB20A9EE-F35A-4179-97C7-1F3D635DAF86}" srcOrd="9" destOrd="0" presId="urn:microsoft.com/office/officeart/2005/8/layout/orgChart1"/>
    <dgm:cxn modelId="{369F4BC5-0370-4C67-99D6-3CD75FB26B94}" type="presParOf" srcId="{BB20A9EE-F35A-4179-97C7-1F3D635DAF86}" destId="{ACC9F2B2-DB02-43B9-855B-8471A3AF7362}" srcOrd="0" destOrd="0" presId="urn:microsoft.com/office/officeart/2005/8/layout/orgChart1"/>
    <dgm:cxn modelId="{EE3D4759-8162-47FF-840D-6856C85C141B}" type="presParOf" srcId="{ACC9F2B2-DB02-43B9-855B-8471A3AF7362}" destId="{D7D99BD5-415E-40D5-97C5-2B07E3677492}" srcOrd="0" destOrd="0" presId="urn:microsoft.com/office/officeart/2005/8/layout/orgChart1"/>
    <dgm:cxn modelId="{2D1757D7-FBA7-43E0-AD85-6CE3DCC0EDBF}" type="presParOf" srcId="{ACC9F2B2-DB02-43B9-855B-8471A3AF7362}" destId="{CF693D34-E070-48F0-A056-842E4017076D}" srcOrd="1" destOrd="0" presId="urn:microsoft.com/office/officeart/2005/8/layout/orgChart1"/>
    <dgm:cxn modelId="{1B66CAAA-83F1-4DBC-901B-C1F10D60DC10}" type="presParOf" srcId="{BB20A9EE-F35A-4179-97C7-1F3D635DAF86}" destId="{365575FE-64AB-423F-92A8-62605AB050F2}" srcOrd="1" destOrd="0" presId="urn:microsoft.com/office/officeart/2005/8/layout/orgChart1"/>
    <dgm:cxn modelId="{84712B59-B82D-4DC4-B795-B20D07F3ADDD}" type="presParOf" srcId="{BB20A9EE-F35A-4179-97C7-1F3D635DAF86}" destId="{4B26103B-FC35-40D1-9AF1-D1E2B7AECCA0}" srcOrd="2" destOrd="0" presId="urn:microsoft.com/office/officeart/2005/8/layout/orgChart1"/>
    <dgm:cxn modelId="{91640B2C-7E6F-4329-B5AC-010056A7F1C1}" type="presParOf" srcId="{35FE0EEF-D75A-4EBD-918A-E25928A1E605}" destId="{9958E06B-3C98-4077-9F4D-04C3EFBB4355}" srcOrd="2" destOrd="0" presId="urn:microsoft.com/office/officeart/2005/8/layout/orgChart1"/>
    <dgm:cxn modelId="{E7468BDF-BE62-41F4-8482-9DE7DA61FA2D}" type="presParOf" srcId="{78D4DB3C-D898-4F9B-AD27-77ABD4F876F4}" destId="{5DFCD88A-C3D3-4785-B4C3-BADA086217BB}" srcOrd="2" destOrd="0" presId="urn:microsoft.com/office/officeart/2005/8/layout/orgChart1"/>
    <dgm:cxn modelId="{679DB659-4908-4141-944A-E2992166A24F}" type="presParOf" srcId="{78D4DB3C-D898-4F9B-AD27-77ABD4F876F4}" destId="{6CB0BADD-29C8-4AEA-AABC-30AC5891C13E}" srcOrd="3" destOrd="0" presId="urn:microsoft.com/office/officeart/2005/8/layout/orgChart1"/>
    <dgm:cxn modelId="{FF814C75-D0B6-4EE3-B29A-5907099E312B}" type="presParOf" srcId="{6CB0BADD-29C8-4AEA-AABC-30AC5891C13E}" destId="{36193958-C1CD-4ABB-990F-376228185324}" srcOrd="0" destOrd="0" presId="urn:microsoft.com/office/officeart/2005/8/layout/orgChart1"/>
    <dgm:cxn modelId="{749C4B98-2157-442E-92F6-F920CD62066D}" type="presParOf" srcId="{36193958-C1CD-4ABB-990F-376228185324}" destId="{EDCE19E3-636C-408F-920D-291B39E6B153}" srcOrd="0" destOrd="0" presId="urn:microsoft.com/office/officeart/2005/8/layout/orgChart1"/>
    <dgm:cxn modelId="{FA2E5E27-4D45-4526-B454-47A52545E880}" type="presParOf" srcId="{36193958-C1CD-4ABB-990F-376228185324}" destId="{0D9BC746-4462-4B4C-92FC-75CD1916A8F8}" srcOrd="1" destOrd="0" presId="urn:microsoft.com/office/officeart/2005/8/layout/orgChart1"/>
    <dgm:cxn modelId="{F0E6DC7F-220A-4755-A65D-A4C9E4C22E8A}" type="presParOf" srcId="{6CB0BADD-29C8-4AEA-AABC-30AC5891C13E}" destId="{7669D09C-C6B2-4B3E-955D-5CD30BB20180}" srcOrd="1" destOrd="0" presId="urn:microsoft.com/office/officeart/2005/8/layout/orgChart1"/>
    <dgm:cxn modelId="{79B3553C-62E0-4A8F-AC55-D53AF4870B64}" type="presParOf" srcId="{7669D09C-C6B2-4B3E-955D-5CD30BB20180}" destId="{32BB7575-2ED9-4DC5-BF4F-2EAF347436B3}" srcOrd="0" destOrd="0" presId="urn:microsoft.com/office/officeart/2005/8/layout/orgChart1"/>
    <dgm:cxn modelId="{7C2EA1E6-F1F1-4535-92FA-EC96374BB56F}" type="presParOf" srcId="{7669D09C-C6B2-4B3E-955D-5CD30BB20180}" destId="{2ECC3422-D015-49A8-A164-9C08A7A3FBF9}" srcOrd="1" destOrd="0" presId="urn:microsoft.com/office/officeart/2005/8/layout/orgChart1"/>
    <dgm:cxn modelId="{B411EE29-7DA5-47CA-8717-C03346DFCCF5}" type="presParOf" srcId="{2ECC3422-D015-49A8-A164-9C08A7A3FBF9}" destId="{8FD4FA4F-7226-4331-A1AB-A1DE045968F7}" srcOrd="0" destOrd="0" presId="urn:microsoft.com/office/officeart/2005/8/layout/orgChart1"/>
    <dgm:cxn modelId="{2106C814-ABA1-4597-AB6D-BC881B792A0A}" type="presParOf" srcId="{8FD4FA4F-7226-4331-A1AB-A1DE045968F7}" destId="{4403A7A2-9B2F-468E-8AE5-7C4F9FE7CD54}" srcOrd="0" destOrd="0" presId="urn:microsoft.com/office/officeart/2005/8/layout/orgChart1"/>
    <dgm:cxn modelId="{7F221D49-AC64-4713-B5E1-9908570AEA0B}" type="presParOf" srcId="{8FD4FA4F-7226-4331-A1AB-A1DE045968F7}" destId="{EC65328E-E61D-4EF5-A17F-21479A92846B}" srcOrd="1" destOrd="0" presId="urn:microsoft.com/office/officeart/2005/8/layout/orgChart1"/>
    <dgm:cxn modelId="{67BC090D-7C19-438E-AF26-6269302F64F7}" type="presParOf" srcId="{2ECC3422-D015-49A8-A164-9C08A7A3FBF9}" destId="{BE90906F-7E09-48BE-8DAC-2B85DFB161F5}" srcOrd="1" destOrd="0" presId="urn:microsoft.com/office/officeart/2005/8/layout/orgChart1"/>
    <dgm:cxn modelId="{C5C2A38D-CD5D-490B-A31F-E513DD3AE91B}" type="presParOf" srcId="{2ECC3422-D015-49A8-A164-9C08A7A3FBF9}" destId="{E38E2C5F-0D77-4E40-B8A6-717FF1B9E017}" srcOrd="2" destOrd="0" presId="urn:microsoft.com/office/officeart/2005/8/layout/orgChart1"/>
    <dgm:cxn modelId="{DF9795F2-9E12-4738-A7F6-26D972F40DE6}" type="presParOf" srcId="{7669D09C-C6B2-4B3E-955D-5CD30BB20180}" destId="{A3922715-CE08-48B7-AAB5-880B1BDE2746}" srcOrd="2" destOrd="0" presId="urn:microsoft.com/office/officeart/2005/8/layout/orgChart1"/>
    <dgm:cxn modelId="{3EE12ADD-2985-4D4A-9976-AF46188BB9A3}" type="presParOf" srcId="{7669D09C-C6B2-4B3E-955D-5CD30BB20180}" destId="{08F5B3ED-0A79-4ECA-A53E-66AD5BF8CC07}" srcOrd="3" destOrd="0" presId="urn:microsoft.com/office/officeart/2005/8/layout/orgChart1"/>
    <dgm:cxn modelId="{DDF4D5B0-2234-4960-9CD4-AA0F5689FEFF}" type="presParOf" srcId="{08F5B3ED-0A79-4ECA-A53E-66AD5BF8CC07}" destId="{2F4200A7-8AEA-4C3C-8DFA-BEAAE96592D9}" srcOrd="0" destOrd="0" presId="urn:microsoft.com/office/officeart/2005/8/layout/orgChart1"/>
    <dgm:cxn modelId="{FCD4D5F8-54D5-4471-AF9C-630BCB95718B}" type="presParOf" srcId="{2F4200A7-8AEA-4C3C-8DFA-BEAAE96592D9}" destId="{CADF947D-49CA-4E49-9EEF-F8238F205036}" srcOrd="0" destOrd="0" presId="urn:microsoft.com/office/officeart/2005/8/layout/orgChart1"/>
    <dgm:cxn modelId="{6D5B2D12-7A07-498D-B9AA-BA28F88112BA}" type="presParOf" srcId="{2F4200A7-8AEA-4C3C-8DFA-BEAAE96592D9}" destId="{0D040FE4-B9A1-4093-8528-908356EC317C}" srcOrd="1" destOrd="0" presId="urn:microsoft.com/office/officeart/2005/8/layout/orgChart1"/>
    <dgm:cxn modelId="{F6CBA903-EFB6-446F-A3BA-02593EED037B}" type="presParOf" srcId="{08F5B3ED-0A79-4ECA-A53E-66AD5BF8CC07}" destId="{CCD9671F-BE1E-4DEF-9706-2F707A5A8C27}" srcOrd="1" destOrd="0" presId="urn:microsoft.com/office/officeart/2005/8/layout/orgChart1"/>
    <dgm:cxn modelId="{171D040D-6592-4554-91A8-E1317933EF31}" type="presParOf" srcId="{08F5B3ED-0A79-4ECA-A53E-66AD5BF8CC07}" destId="{871A373F-2F2E-4F36-9827-46E9DD37DE6C}" srcOrd="2" destOrd="0" presId="urn:microsoft.com/office/officeart/2005/8/layout/orgChart1"/>
    <dgm:cxn modelId="{65FC96B4-D0C8-4BFE-A81B-767176155851}" type="presParOf" srcId="{7669D09C-C6B2-4B3E-955D-5CD30BB20180}" destId="{C6B0577F-1427-4B4B-9103-A3C5C176D978}" srcOrd="4" destOrd="0" presId="urn:microsoft.com/office/officeart/2005/8/layout/orgChart1"/>
    <dgm:cxn modelId="{9392ACB9-4496-4D34-B43F-A86AFE948870}" type="presParOf" srcId="{7669D09C-C6B2-4B3E-955D-5CD30BB20180}" destId="{4A0E1603-0377-4181-BEE5-D530747BA2FB}" srcOrd="5" destOrd="0" presId="urn:microsoft.com/office/officeart/2005/8/layout/orgChart1"/>
    <dgm:cxn modelId="{30D5DC65-FFA3-4C3D-9E35-455EB780F637}" type="presParOf" srcId="{4A0E1603-0377-4181-BEE5-D530747BA2FB}" destId="{18EA968F-AD9B-4ED3-B749-E87EFBCE7052}" srcOrd="0" destOrd="0" presId="urn:microsoft.com/office/officeart/2005/8/layout/orgChart1"/>
    <dgm:cxn modelId="{B14C48C6-F9CF-4D72-A613-410D3DBE28BE}" type="presParOf" srcId="{18EA968F-AD9B-4ED3-B749-E87EFBCE7052}" destId="{2BADCE82-F9B0-419B-AD37-EDF07DD12142}" srcOrd="0" destOrd="0" presId="urn:microsoft.com/office/officeart/2005/8/layout/orgChart1"/>
    <dgm:cxn modelId="{A0D21D83-8034-45EB-9739-D3C4AA93331A}" type="presParOf" srcId="{18EA968F-AD9B-4ED3-B749-E87EFBCE7052}" destId="{FEAAE956-6845-4FB2-8458-8EADB3D60F56}" srcOrd="1" destOrd="0" presId="urn:microsoft.com/office/officeart/2005/8/layout/orgChart1"/>
    <dgm:cxn modelId="{5330E41C-440D-4038-906A-9B477AF7E8F3}" type="presParOf" srcId="{4A0E1603-0377-4181-BEE5-D530747BA2FB}" destId="{BD5BDFFC-3568-4AE6-B3C1-A9F5AF4548C8}" srcOrd="1" destOrd="0" presId="urn:microsoft.com/office/officeart/2005/8/layout/orgChart1"/>
    <dgm:cxn modelId="{D733D56B-C638-4FCB-9697-857FC041E3B7}" type="presParOf" srcId="{4A0E1603-0377-4181-BEE5-D530747BA2FB}" destId="{5C672F7E-09AD-40F9-AFEB-E32918F187BD}" srcOrd="2" destOrd="0" presId="urn:microsoft.com/office/officeart/2005/8/layout/orgChart1"/>
    <dgm:cxn modelId="{FF3401AE-455A-4B7A-BE5E-3CB5EC8A934D}" type="presParOf" srcId="{7669D09C-C6B2-4B3E-955D-5CD30BB20180}" destId="{FDAE1C45-1536-41A7-95A8-E6F4B3280828}" srcOrd="6" destOrd="0" presId="urn:microsoft.com/office/officeart/2005/8/layout/orgChart1"/>
    <dgm:cxn modelId="{74913FD9-578B-426A-81AB-B594E680E1DF}" type="presParOf" srcId="{7669D09C-C6B2-4B3E-955D-5CD30BB20180}" destId="{7A0EE7B8-B7E0-4894-BFBB-8C271B0A4187}" srcOrd="7" destOrd="0" presId="urn:microsoft.com/office/officeart/2005/8/layout/orgChart1"/>
    <dgm:cxn modelId="{C8C999F6-8737-430D-9DD9-F1A77F064863}" type="presParOf" srcId="{7A0EE7B8-B7E0-4894-BFBB-8C271B0A4187}" destId="{23E2F4B9-E436-48B7-8A88-8B0A1BA94248}" srcOrd="0" destOrd="0" presId="urn:microsoft.com/office/officeart/2005/8/layout/orgChart1"/>
    <dgm:cxn modelId="{590D2A56-9E11-4B49-A0F8-2483595B7C9F}" type="presParOf" srcId="{23E2F4B9-E436-48B7-8A88-8B0A1BA94248}" destId="{66D6EEAF-9CD0-4E03-850F-5FEC999F33E9}" srcOrd="0" destOrd="0" presId="urn:microsoft.com/office/officeart/2005/8/layout/orgChart1"/>
    <dgm:cxn modelId="{CABBDE02-CC31-481B-AAB5-D44236939F66}" type="presParOf" srcId="{23E2F4B9-E436-48B7-8A88-8B0A1BA94248}" destId="{40175307-49C7-41E3-BC8A-5239EA5D3EAC}" srcOrd="1" destOrd="0" presId="urn:microsoft.com/office/officeart/2005/8/layout/orgChart1"/>
    <dgm:cxn modelId="{F887C4EF-25BC-4807-A36F-6392BA1F2CA0}" type="presParOf" srcId="{7A0EE7B8-B7E0-4894-BFBB-8C271B0A4187}" destId="{0CCB0B04-49EE-48E7-B294-85D952F576E6}" srcOrd="1" destOrd="0" presId="urn:microsoft.com/office/officeart/2005/8/layout/orgChart1"/>
    <dgm:cxn modelId="{E7FFE175-9A05-4F4E-A88B-69899DE0D61A}" type="presParOf" srcId="{7A0EE7B8-B7E0-4894-BFBB-8C271B0A4187}" destId="{019EF6F2-4686-46D7-A121-25669DDA07FB}" srcOrd="2" destOrd="0" presId="urn:microsoft.com/office/officeart/2005/8/layout/orgChart1"/>
    <dgm:cxn modelId="{A832D8D0-6549-46B6-ADBD-E215E10C6D80}" type="presParOf" srcId="{6CB0BADD-29C8-4AEA-AABC-30AC5891C13E}" destId="{3C28A04D-B0DD-42F2-B8D8-E1759AE39EA1}" srcOrd="2" destOrd="0" presId="urn:microsoft.com/office/officeart/2005/8/layout/orgChart1"/>
    <dgm:cxn modelId="{E1776792-3679-4C4D-ACB3-643BB28F4165}" type="presParOf" srcId="{78D4DB3C-D898-4F9B-AD27-77ABD4F876F4}" destId="{054E91F2-FC71-4A6D-BF8C-DDE2D0A861E5}" srcOrd="4" destOrd="0" presId="urn:microsoft.com/office/officeart/2005/8/layout/orgChart1"/>
    <dgm:cxn modelId="{BC054E6A-02CA-4618-92E7-252D1D9FAA9E}" type="presParOf" srcId="{78D4DB3C-D898-4F9B-AD27-77ABD4F876F4}" destId="{3B211AD1-50C6-45EE-9124-A44495D2F2CA}" srcOrd="5" destOrd="0" presId="urn:microsoft.com/office/officeart/2005/8/layout/orgChart1"/>
    <dgm:cxn modelId="{E838C741-F5DF-40FF-8C06-249C8314D84A}" type="presParOf" srcId="{3B211AD1-50C6-45EE-9124-A44495D2F2CA}" destId="{58248484-DC93-4D42-A93B-EC8B0A6FCFCF}" srcOrd="0" destOrd="0" presId="urn:microsoft.com/office/officeart/2005/8/layout/orgChart1"/>
    <dgm:cxn modelId="{30290631-5CC7-445E-AE59-86E40B7C28C7}" type="presParOf" srcId="{58248484-DC93-4D42-A93B-EC8B0A6FCFCF}" destId="{0C7C9520-9648-44B1-87F9-58349B6D3E37}" srcOrd="0" destOrd="0" presId="urn:microsoft.com/office/officeart/2005/8/layout/orgChart1"/>
    <dgm:cxn modelId="{91A08E34-7536-440B-B5ED-2373B02FAB9A}" type="presParOf" srcId="{58248484-DC93-4D42-A93B-EC8B0A6FCFCF}" destId="{A21D5740-9078-48B5-AC58-2A17A6B0B9B8}" srcOrd="1" destOrd="0" presId="urn:microsoft.com/office/officeart/2005/8/layout/orgChart1"/>
    <dgm:cxn modelId="{D6270766-A4B1-470A-A9E3-1D6F767C8904}" type="presParOf" srcId="{3B211AD1-50C6-45EE-9124-A44495D2F2CA}" destId="{C9B6B03F-060C-41AE-9B07-A1BFC2F9CD13}" srcOrd="1" destOrd="0" presId="urn:microsoft.com/office/officeart/2005/8/layout/orgChart1"/>
    <dgm:cxn modelId="{FA12E7A7-20E4-40CA-8D32-620ACBAC4F2F}" type="presParOf" srcId="{C9B6B03F-060C-41AE-9B07-A1BFC2F9CD13}" destId="{C4854016-CC24-483C-82C2-43965CB3A912}" srcOrd="0" destOrd="0" presId="urn:microsoft.com/office/officeart/2005/8/layout/orgChart1"/>
    <dgm:cxn modelId="{0D0025F9-C2BB-4EB2-8AD9-7102939AD57D}" type="presParOf" srcId="{C9B6B03F-060C-41AE-9B07-A1BFC2F9CD13}" destId="{598F2525-479F-413A-A479-0EB765947CD5}" srcOrd="1" destOrd="0" presId="urn:microsoft.com/office/officeart/2005/8/layout/orgChart1"/>
    <dgm:cxn modelId="{16AC051E-B13E-4CB9-BC65-ED65FBA5B521}" type="presParOf" srcId="{598F2525-479F-413A-A479-0EB765947CD5}" destId="{FA7E1270-BC32-4D36-8874-E4F87A8D62DE}" srcOrd="0" destOrd="0" presId="urn:microsoft.com/office/officeart/2005/8/layout/orgChart1"/>
    <dgm:cxn modelId="{84CB2FBC-5BF0-4A2D-84FF-8AC89B1F2C6B}" type="presParOf" srcId="{FA7E1270-BC32-4D36-8874-E4F87A8D62DE}" destId="{C41043BD-E278-4700-B3D9-C95EC68AD60D}" srcOrd="0" destOrd="0" presId="urn:microsoft.com/office/officeart/2005/8/layout/orgChart1"/>
    <dgm:cxn modelId="{2D52C04F-F4A4-4F66-998E-3108F66716AD}" type="presParOf" srcId="{FA7E1270-BC32-4D36-8874-E4F87A8D62DE}" destId="{0384ED1C-90CD-453C-916C-4C5BF6957948}" srcOrd="1" destOrd="0" presId="urn:microsoft.com/office/officeart/2005/8/layout/orgChart1"/>
    <dgm:cxn modelId="{C00BAEBE-85DE-4E41-BB48-9FF6FE511EC6}" type="presParOf" srcId="{598F2525-479F-413A-A479-0EB765947CD5}" destId="{CD9054EE-2443-4B89-9206-B10BE218272D}" srcOrd="1" destOrd="0" presId="urn:microsoft.com/office/officeart/2005/8/layout/orgChart1"/>
    <dgm:cxn modelId="{D2EF750B-C821-4F17-A153-66569E737B3D}" type="presParOf" srcId="{598F2525-479F-413A-A479-0EB765947CD5}" destId="{D8CB808D-7D1A-4189-AB1D-C1EB01E0CB68}" srcOrd="2" destOrd="0" presId="urn:microsoft.com/office/officeart/2005/8/layout/orgChart1"/>
    <dgm:cxn modelId="{5BE76F84-AA95-4592-AFF7-03ECFB46FFFF}" type="presParOf" srcId="{C9B6B03F-060C-41AE-9B07-A1BFC2F9CD13}" destId="{792D9080-ABC1-4B8D-A9D4-F02D929E0940}" srcOrd="2" destOrd="0" presId="urn:microsoft.com/office/officeart/2005/8/layout/orgChart1"/>
    <dgm:cxn modelId="{62628EEB-080A-4C4D-B26F-1DA6CDB4900A}" type="presParOf" srcId="{C9B6B03F-060C-41AE-9B07-A1BFC2F9CD13}" destId="{8C0F8790-8D35-4109-8EA4-0084DB191830}" srcOrd="3" destOrd="0" presId="urn:microsoft.com/office/officeart/2005/8/layout/orgChart1"/>
    <dgm:cxn modelId="{7106855C-F073-4FA2-8D99-83FC279C28C1}" type="presParOf" srcId="{8C0F8790-8D35-4109-8EA4-0084DB191830}" destId="{18A05E03-2D44-41DC-B9EC-D2A6CE799ED7}" srcOrd="0" destOrd="0" presId="urn:microsoft.com/office/officeart/2005/8/layout/orgChart1"/>
    <dgm:cxn modelId="{18DA77B6-5F94-4E23-B732-BF0FF9B64C53}" type="presParOf" srcId="{18A05E03-2D44-41DC-B9EC-D2A6CE799ED7}" destId="{E3339D64-D2DF-4FF1-A50A-2C9D20DB740F}" srcOrd="0" destOrd="0" presId="urn:microsoft.com/office/officeart/2005/8/layout/orgChart1"/>
    <dgm:cxn modelId="{19058A99-2B6A-400C-AF94-E082898D2AB6}" type="presParOf" srcId="{18A05E03-2D44-41DC-B9EC-D2A6CE799ED7}" destId="{E3A8E820-572A-4588-96B8-9FB275DA6555}" srcOrd="1" destOrd="0" presId="urn:microsoft.com/office/officeart/2005/8/layout/orgChart1"/>
    <dgm:cxn modelId="{36105210-0C49-4CE4-947E-B02E6C1F73F7}" type="presParOf" srcId="{8C0F8790-8D35-4109-8EA4-0084DB191830}" destId="{E17BD394-44AD-4CDA-9A59-2EB54579036D}" srcOrd="1" destOrd="0" presId="urn:microsoft.com/office/officeart/2005/8/layout/orgChart1"/>
    <dgm:cxn modelId="{E7F5EC41-6FEA-4DDC-AE75-ACB4ED5219CE}" type="presParOf" srcId="{8C0F8790-8D35-4109-8EA4-0084DB191830}" destId="{5E24E54D-0899-4F1E-9EE4-FF7ED0073CED}" srcOrd="2" destOrd="0" presId="urn:microsoft.com/office/officeart/2005/8/layout/orgChart1"/>
    <dgm:cxn modelId="{5B5F94FD-A4E9-45B3-A9AC-A15C5A3F5DB7}" type="presParOf" srcId="{3B211AD1-50C6-45EE-9124-A44495D2F2CA}" destId="{47D4CDAB-4004-4715-B1F6-0E26E4934F20}" srcOrd="2" destOrd="0" presId="urn:microsoft.com/office/officeart/2005/8/layout/orgChart1"/>
    <dgm:cxn modelId="{4E5CE888-6F39-48B5-92BC-886FDB79B933}" type="presParOf" srcId="{851C8801-04CB-4A3F-8D07-FBB593E6C9E6}" destId="{6826AA99-AB1B-42E0-99F4-FE75C66E63B8}" srcOrd="2" destOrd="0" presId="urn:microsoft.com/office/officeart/2005/8/layout/orgChart1"/>
    <dgm:cxn modelId="{7EFA3B26-BF8F-499E-9E94-61081675923A}" type="presParOf" srcId="{F51EF6DC-9FF9-4F8C-9FF3-A0CC1D23FB25}" destId="{0FCDF4A6-9471-4660-B174-879CCFA808A2}" srcOrd="2" destOrd="0" presId="urn:microsoft.com/office/officeart/2005/8/layout/orgChart1"/>
    <dgm:cxn modelId="{6997FD5D-7EF5-4FC5-892D-3FBE7FC00494}" type="presParOf" srcId="{F51EF6DC-9FF9-4F8C-9FF3-A0CC1D23FB25}" destId="{0C0BB087-7159-4D42-AD02-DFAFA0E86949}" srcOrd="3" destOrd="0" presId="urn:microsoft.com/office/officeart/2005/8/layout/orgChart1"/>
    <dgm:cxn modelId="{B669AB5E-6355-4F81-BAC1-16BC4AD7C54D}" type="presParOf" srcId="{0C0BB087-7159-4D42-AD02-DFAFA0E86949}" destId="{E597474A-AF80-4193-96DB-5216E08ABB58}" srcOrd="0" destOrd="0" presId="urn:microsoft.com/office/officeart/2005/8/layout/orgChart1"/>
    <dgm:cxn modelId="{2DE350C1-0907-4B1D-9AA8-385BE1510383}" type="presParOf" srcId="{E597474A-AF80-4193-96DB-5216E08ABB58}" destId="{01212403-7BEB-4BA2-A1CB-B9C6D79B86FB}" srcOrd="0" destOrd="0" presId="urn:microsoft.com/office/officeart/2005/8/layout/orgChart1"/>
    <dgm:cxn modelId="{C163AFD0-AF73-4FEC-A8C2-7F8BE4320C54}" type="presParOf" srcId="{E597474A-AF80-4193-96DB-5216E08ABB58}" destId="{0450A577-F1B3-4C22-87EC-7A9EF253E543}" srcOrd="1" destOrd="0" presId="urn:microsoft.com/office/officeart/2005/8/layout/orgChart1"/>
    <dgm:cxn modelId="{8CB9FE4B-3D34-4B1C-B744-525FC47054FC}" type="presParOf" srcId="{0C0BB087-7159-4D42-AD02-DFAFA0E86949}" destId="{BDFE9166-7C4C-4E0F-BEAB-EFED807EF03D}" srcOrd="1" destOrd="0" presId="urn:microsoft.com/office/officeart/2005/8/layout/orgChart1"/>
    <dgm:cxn modelId="{9B023D50-A7F1-42D1-9DCF-863A92B16BF9}" type="presParOf" srcId="{BDFE9166-7C4C-4E0F-BEAB-EFED807EF03D}" destId="{84C3B74D-8670-4A9C-9209-E71884BE7059}" srcOrd="0" destOrd="0" presId="urn:microsoft.com/office/officeart/2005/8/layout/orgChart1"/>
    <dgm:cxn modelId="{F371E602-2274-45EF-B7EF-D9267D743104}" type="presParOf" srcId="{BDFE9166-7C4C-4E0F-BEAB-EFED807EF03D}" destId="{01E747B1-FA54-4766-B2D2-4E701F448C21}" srcOrd="1" destOrd="0" presId="urn:microsoft.com/office/officeart/2005/8/layout/orgChart1"/>
    <dgm:cxn modelId="{6DC7C5D3-6931-4291-A235-FC8AF787F5B5}" type="presParOf" srcId="{01E747B1-FA54-4766-B2D2-4E701F448C21}" destId="{581DF5F8-10EA-4D73-8BF1-0769C88366FA}" srcOrd="0" destOrd="0" presId="urn:microsoft.com/office/officeart/2005/8/layout/orgChart1"/>
    <dgm:cxn modelId="{855DE535-FC83-410D-8555-BFFD96C90F39}" type="presParOf" srcId="{581DF5F8-10EA-4D73-8BF1-0769C88366FA}" destId="{DB6545C4-9A9D-47D4-AD70-58FD5A6130F5}" srcOrd="0" destOrd="0" presId="urn:microsoft.com/office/officeart/2005/8/layout/orgChart1"/>
    <dgm:cxn modelId="{C1B3330D-1DBF-4AED-8142-25D6D06331EE}" type="presParOf" srcId="{581DF5F8-10EA-4D73-8BF1-0769C88366FA}" destId="{C03441F3-75EB-473D-B542-5EB5054F6796}" srcOrd="1" destOrd="0" presId="urn:microsoft.com/office/officeart/2005/8/layout/orgChart1"/>
    <dgm:cxn modelId="{9DA874D0-D075-42AC-8292-632F5F2E1834}" type="presParOf" srcId="{01E747B1-FA54-4766-B2D2-4E701F448C21}" destId="{60ED9DF9-165A-4413-BE8E-A2BC9472A0D0}" srcOrd="1" destOrd="0" presId="urn:microsoft.com/office/officeart/2005/8/layout/orgChart1"/>
    <dgm:cxn modelId="{73F44377-24F7-45C2-AE56-F18675BB3432}" type="presParOf" srcId="{60ED9DF9-165A-4413-BE8E-A2BC9472A0D0}" destId="{348128D1-D767-4CAC-A83A-AA82896090C7}" srcOrd="0" destOrd="0" presId="urn:microsoft.com/office/officeart/2005/8/layout/orgChart1"/>
    <dgm:cxn modelId="{EA27BE1C-A3CA-4694-81AF-164A61241B3A}" type="presParOf" srcId="{60ED9DF9-165A-4413-BE8E-A2BC9472A0D0}" destId="{E58739BB-F29F-4754-922D-6C9A5F000978}" srcOrd="1" destOrd="0" presId="urn:microsoft.com/office/officeart/2005/8/layout/orgChart1"/>
    <dgm:cxn modelId="{D76CB4FF-BADE-4CE9-8128-57DEE5A522EF}" type="presParOf" srcId="{E58739BB-F29F-4754-922D-6C9A5F000978}" destId="{F14A3FBE-32CA-4653-B8DF-70934431E775}" srcOrd="0" destOrd="0" presId="urn:microsoft.com/office/officeart/2005/8/layout/orgChart1"/>
    <dgm:cxn modelId="{4A4249AF-2E59-4460-86CB-5391E1E25005}" type="presParOf" srcId="{F14A3FBE-32CA-4653-B8DF-70934431E775}" destId="{4278F0F5-E060-4E52-BECD-06C145D6C40B}" srcOrd="0" destOrd="0" presId="urn:microsoft.com/office/officeart/2005/8/layout/orgChart1"/>
    <dgm:cxn modelId="{B673B756-2743-410D-BA3E-5A1CD7FEC79A}" type="presParOf" srcId="{F14A3FBE-32CA-4653-B8DF-70934431E775}" destId="{33F40C9B-6AEE-4A63-AB48-52AD906C1265}" srcOrd="1" destOrd="0" presId="urn:microsoft.com/office/officeart/2005/8/layout/orgChart1"/>
    <dgm:cxn modelId="{9C3A6FCF-0DEB-4421-8BD9-E94C6696C6BE}" type="presParOf" srcId="{E58739BB-F29F-4754-922D-6C9A5F000978}" destId="{5D7882BC-4F8B-40CC-9039-86E94CF8D603}" srcOrd="1" destOrd="0" presId="urn:microsoft.com/office/officeart/2005/8/layout/orgChart1"/>
    <dgm:cxn modelId="{483D3CAC-A9BB-47EF-96FE-061C634BC37C}" type="presParOf" srcId="{5D7882BC-4F8B-40CC-9039-86E94CF8D603}" destId="{10F01B3F-9D82-4431-ABDB-51D3E0721AE2}" srcOrd="0" destOrd="0" presId="urn:microsoft.com/office/officeart/2005/8/layout/orgChart1"/>
    <dgm:cxn modelId="{496A8C0A-B047-4C33-9C42-44988079DF5C}" type="presParOf" srcId="{5D7882BC-4F8B-40CC-9039-86E94CF8D603}" destId="{76C863A1-4522-4C52-AB0E-074FD0A0057A}" srcOrd="1" destOrd="0" presId="urn:microsoft.com/office/officeart/2005/8/layout/orgChart1"/>
    <dgm:cxn modelId="{8C9ABAB7-9588-4F6D-8E3A-98994BFF657D}" type="presParOf" srcId="{76C863A1-4522-4C52-AB0E-074FD0A0057A}" destId="{C1A6F53E-5065-4AD2-8F4A-6AD7DFFF6B6E}" srcOrd="0" destOrd="0" presId="urn:microsoft.com/office/officeart/2005/8/layout/orgChart1"/>
    <dgm:cxn modelId="{3504EC65-8A17-465C-AC8E-8079B57658B9}" type="presParOf" srcId="{C1A6F53E-5065-4AD2-8F4A-6AD7DFFF6B6E}" destId="{E8721790-36BA-4C8F-B73F-6875D777463B}" srcOrd="0" destOrd="0" presId="urn:microsoft.com/office/officeart/2005/8/layout/orgChart1"/>
    <dgm:cxn modelId="{E01C330A-33D8-435A-BD6B-7CF565F64455}" type="presParOf" srcId="{C1A6F53E-5065-4AD2-8F4A-6AD7DFFF6B6E}" destId="{44856C67-7D5D-4D29-A782-A4B5B70EB1BA}" srcOrd="1" destOrd="0" presId="urn:microsoft.com/office/officeart/2005/8/layout/orgChart1"/>
    <dgm:cxn modelId="{D64BC695-75DB-4D56-88E1-F9B14E8DCE3B}" type="presParOf" srcId="{76C863A1-4522-4C52-AB0E-074FD0A0057A}" destId="{6694087B-48B3-4094-94E4-4360B9C9A57D}" srcOrd="1" destOrd="0" presId="urn:microsoft.com/office/officeart/2005/8/layout/orgChart1"/>
    <dgm:cxn modelId="{5E23BBA6-C3E5-4A3E-9FDD-849C05D6FDD5}" type="presParOf" srcId="{76C863A1-4522-4C52-AB0E-074FD0A0057A}" destId="{E36A3E38-76E1-4B95-B900-F0760616A6B0}" srcOrd="2" destOrd="0" presId="urn:microsoft.com/office/officeart/2005/8/layout/orgChart1"/>
    <dgm:cxn modelId="{FAD79E28-2A6D-4A20-A32E-9E19A4A2A78A}" type="presParOf" srcId="{E58739BB-F29F-4754-922D-6C9A5F000978}" destId="{CA2D297F-920C-473D-92B8-6C63348467DB}" srcOrd="2" destOrd="0" presId="urn:microsoft.com/office/officeart/2005/8/layout/orgChart1"/>
    <dgm:cxn modelId="{70DA16E4-9168-4C9F-9984-556F81C30155}" type="presParOf" srcId="{01E747B1-FA54-4766-B2D2-4E701F448C21}" destId="{C9F92349-6101-4A8A-9A3C-65453A0EBE52}" srcOrd="2" destOrd="0" presId="urn:microsoft.com/office/officeart/2005/8/layout/orgChart1"/>
    <dgm:cxn modelId="{B3581EC5-04F8-4A3E-986F-C3E3C8BABF70}" type="presParOf" srcId="{0C0BB087-7159-4D42-AD02-DFAFA0E86949}" destId="{64A89A3C-C535-446A-A53B-2E8097240BC8}" srcOrd="2" destOrd="0" presId="urn:microsoft.com/office/officeart/2005/8/layout/orgChart1"/>
    <dgm:cxn modelId="{8C83023C-94BB-4889-893D-E55A734BD5D7}" type="presParOf" srcId="{E7081458-1E85-46D1-B9EC-919482FECA38}" destId="{53D2ECB7-B117-4868-A03C-139D18DA1EB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F01B3F-9D82-4431-ABDB-51D3E0721AE2}">
      <dsp:nvSpPr>
        <dsp:cNvPr id="0" name=""/>
        <dsp:cNvSpPr/>
      </dsp:nvSpPr>
      <dsp:spPr>
        <a:xfrm>
          <a:off x="7102593" y="2707769"/>
          <a:ext cx="154354" cy="473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3352"/>
              </a:lnTo>
              <a:lnTo>
                <a:pt x="154354" y="473352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8128D1-D767-4CAC-A83A-AA82896090C7}">
      <dsp:nvSpPr>
        <dsp:cNvPr id="0" name=""/>
        <dsp:cNvSpPr/>
      </dsp:nvSpPr>
      <dsp:spPr>
        <a:xfrm>
          <a:off x="7468483" y="1977160"/>
          <a:ext cx="91440" cy="2160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095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3B74D-8670-4A9C-9209-E71884BE7059}">
      <dsp:nvSpPr>
        <dsp:cNvPr id="0" name=""/>
        <dsp:cNvSpPr/>
      </dsp:nvSpPr>
      <dsp:spPr>
        <a:xfrm>
          <a:off x="7468483" y="1246551"/>
          <a:ext cx="91440" cy="2160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095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CDF4A6-9471-4660-B174-879CCFA808A2}">
      <dsp:nvSpPr>
        <dsp:cNvPr id="0" name=""/>
        <dsp:cNvSpPr/>
      </dsp:nvSpPr>
      <dsp:spPr>
        <a:xfrm>
          <a:off x="4895827" y="515942"/>
          <a:ext cx="2618376" cy="216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047"/>
              </a:lnTo>
              <a:lnTo>
                <a:pt x="2618376" y="108047"/>
              </a:lnTo>
              <a:lnTo>
                <a:pt x="2618376" y="216095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D9080-ABC1-4B8D-A9D4-F02D929E0940}">
      <dsp:nvSpPr>
        <dsp:cNvPr id="0" name=""/>
        <dsp:cNvSpPr/>
      </dsp:nvSpPr>
      <dsp:spPr>
        <a:xfrm>
          <a:off x="3135643" y="2078761"/>
          <a:ext cx="154354" cy="1203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3961"/>
              </a:lnTo>
              <a:lnTo>
                <a:pt x="154354" y="1203961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854016-CC24-483C-82C2-43965CB3A912}">
      <dsp:nvSpPr>
        <dsp:cNvPr id="0" name=""/>
        <dsp:cNvSpPr/>
      </dsp:nvSpPr>
      <dsp:spPr>
        <a:xfrm>
          <a:off x="3135643" y="2078761"/>
          <a:ext cx="154354" cy="473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3352"/>
              </a:lnTo>
              <a:lnTo>
                <a:pt x="154354" y="473352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4E91F2-FC71-4A6D-BF8C-DDE2D0A861E5}">
      <dsp:nvSpPr>
        <dsp:cNvPr id="0" name=""/>
        <dsp:cNvSpPr/>
      </dsp:nvSpPr>
      <dsp:spPr>
        <a:xfrm>
          <a:off x="3322118" y="1246551"/>
          <a:ext cx="225135" cy="3176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648"/>
              </a:lnTo>
              <a:lnTo>
                <a:pt x="225135" y="209648"/>
              </a:lnTo>
              <a:lnTo>
                <a:pt x="225135" y="317696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AE1C45-1536-41A7-95A8-E6F4B3280828}">
      <dsp:nvSpPr>
        <dsp:cNvPr id="0" name=""/>
        <dsp:cNvSpPr/>
      </dsp:nvSpPr>
      <dsp:spPr>
        <a:xfrm>
          <a:off x="4735450" y="1977160"/>
          <a:ext cx="154354" cy="26651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5179"/>
              </a:lnTo>
              <a:lnTo>
                <a:pt x="154354" y="2665179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0577F-1427-4B4B-9103-A3C5C176D978}">
      <dsp:nvSpPr>
        <dsp:cNvPr id="0" name=""/>
        <dsp:cNvSpPr/>
      </dsp:nvSpPr>
      <dsp:spPr>
        <a:xfrm>
          <a:off x="4735450" y="1977160"/>
          <a:ext cx="154354" cy="1934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4570"/>
              </a:lnTo>
              <a:lnTo>
                <a:pt x="154354" y="1934570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922715-CE08-48B7-AAB5-880B1BDE2746}">
      <dsp:nvSpPr>
        <dsp:cNvPr id="0" name=""/>
        <dsp:cNvSpPr/>
      </dsp:nvSpPr>
      <dsp:spPr>
        <a:xfrm>
          <a:off x="4735450" y="1977160"/>
          <a:ext cx="154354" cy="1203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3961"/>
              </a:lnTo>
              <a:lnTo>
                <a:pt x="154354" y="1203961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BB7575-2ED9-4DC5-BF4F-2EAF347436B3}">
      <dsp:nvSpPr>
        <dsp:cNvPr id="0" name=""/>
        <dsp:cNvSpPr/>
      </dsp:nvSpPr>
      <dsp:spPr>
        <a:xfrm>
          <a:off x="4735450" y="1977160"/>
          <a:ext cx="154354" cy="473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3352"/>
              </a:lnTo>
              <a:lnTo>
                <a:pt x="154354" y="473352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FCD88A-C3D3-4785-B4C3-BADA086217BB}">
      <dsp:nvSpPr>
        <dsp:cNvPr id="0" name=""/>
        <dsp:cNvSpPr/>
      </dsp:nvSpPr>
      <dsp:spPr>
        <a:xfrm>
          <a:off x="3322118" y="1246551"/>
          <a:ext cx="1824943" cy="216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047"/>
              </a:lnTo>
              <a:lnTo>
                <a:pt x="1824943" y="108047"/>
              </a:lnTo>
              <a:lnTo>
                <a:pt x="1824943" y="216095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F49CA6-04E6-4B88-BD88-32A0EA5FCAC7}">
      <dsp:nvSpPr>
        <dsp:cNvPr id="0" name=""/>
        <dsp:cNvSpPr/>
      </dsp:nvSpPr>
      <dsp:spPr>
        <a:xfrm>
          <a:off x="1495262" y="1977160"/>
          <a:ext cx="218150" cy="3395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5788"/>
              </a:lnTo>
              <a:lnTo>
                <a:pt x="218150" y="3395788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FA3231-5EB5-4DCD-9FC0-84DE9094A114}">
      <dsp:nvSpPr>
        <dsp:cNvPr id="0" name=""/>
        <dsp:cNvSpPr/>
      </dsp:nvSpPr>
      <dsp:spPr>
        <a:xfrm>
          <a:off x="1495262" y="1977160"/>
          <a:ext cx="218150" cy="26651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5179"/>
              </a:lnTo>
              <a:lnTo>
                <a:pt x="218150" y="2665179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3C084E-69E1-4233-95F1-ED41D62B27C0}">
      <dsp:nvSpPr>
        <dsp:cNvPr id="0" name=""/>
        <dsp:cNvSpPr/>
      </dsp:nvSpPr>
      <dsp:spPr>
        <a:xfrm>
          <a:off x="1495262" y="1977160"/>
          <a:ext cx="218150" cy="1934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4570"/>
              </a:lnTo>
              <a:lnTo>
                <a:pt x="218150" y="1934570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CBEF6A-A19F-4B03-ACE4-2B4304B1A37A}">
      <dsp:nvSpPr>
        <dsp:cNvPr id="0" name=""/>
        <dsp:cNvSpPr/>
      </dsp:nvSpPr>
      <dsp:spPr>
        <a:xfrm>
          <a:off x="1495262" y="1977160"/>
          <a:ext cx="218150" cy="1203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3961"/>
              </a:lnTo>
              <a:lnTo>
                <a:pt x="218150" y="1203961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FA576A-C7E1-4C1E-A1B9-694AD89923EE}">
      <dsp:nvSpPr>
        <dsp:cNvPr id="0" name=""/>
        <dsp:cNvSpPr/>
      </dsp:nvSpPr>
      <dsp:spPr>
        <a:xfrm>
          <a:off x="1495262" y="1977160"/>
          <a:ext cx="218150" cy="473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3352"/>
              </a:lnTo>
              <a:lnTo>
                <a:pt x="218150" y="473352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F7127D-D45D-4437-8143-F81CBBAE8576}">
      <dsp:nvSpPr>
        <dsp:cNvPr id="0" name=""/>
        <dsp:cNvSpPr/>
      </dsp:nvSpPr>
      <dsp:spPr>
        <a:xfrm>
          <a:off x="2076996" y="1246551"/>
          <a:ext cx="1245122" cy="216095"/>
        </a:xfrm>
        <a:custGeom>
          <a:avLst/>
          <a:gdLst/>
          <a:ahLst/>
          <a:cxnLst/>
          <a:rect l="0" t="0" r="0" b="0"/>
          <a:pathLst>
            <a:path>
              <a:moveTo>
                <a:pt x="1245122" y="0"/>
              </a:moveTo>
              <a:lnTo>
                <a:pt x="1245122" y="108047"/>
              </a:lnTo>
              <a:lnTo>
                <a:pt x="0" y="108047"/>
              </a:lnTo>
              <a:lnTo>
                <a:pt x="0" y="216095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BFEFF-3273-4F6A-82C9-8897C8ACD384}">
      <dsp:nvSpPr>
        <dsp:cNvPr id="0" name=""/>
        <dsp:cNvSpPr/>
      </dsp:nvSpPr>
      <dsp:spPr>
        <a:xfrm>
          <a:off x="3322118" y="515942"/>
          <a:ext cx="1573708" cy="216095"/>
        </a:xfrm>
        <a:custGeom>
          <a:avLst/>
          <a:gdLst/>
          <a:ahLst/>
          <a:cxnLst/>
          <a:rect l="0" t="0" r="0" b="0"/>
          <a:pathLst>
            <a:path>
              <a:moveTo>
                <a:pt x="1573708" y="0"/>
              </a:moveTo>
              <a:lnTo>
                <a:pt x="1573708" y="108047"/>
              </a:lnTo>
              <a:lnTo>
                <a:pt x="0" y="108047"/>
              </a:lnTo>
              <a:lnTo>
                <a:pt x="0" y="216095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70B112-DA8F-4144-BBE7-2BE0E6F3ACE6}">
      <dsp:nvSpPr>
        <dsp:cNvPr id="0" name=""/>
        <dsp:cNvSpPr/>
      </dsp:nvSpPr>
      <dsp:spPr>
        <a:xfrm>
          <a:off x="3581723" y="1428"/>
          <a:ext cx="2628206" cy="5145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Financiamento Projeto</a:t>
          </a:r>
        </a:p>
      </dsp:txBody>
      <dsp:txXfrm>
        <a:off x="3581723" y="1428"/>
        <a:ext cx="2628206" cy="514513"/>
      </dsp:txXfrm>
    </dsp:sp>
    <dsp:sp modelId="{BBB60E29-8DA7-4927-8956-75B087B3D7FA}">
      <dsp:nvSpPr>
        <dsp:cNvPr id="0" name=""/>
        <dsp:cNvSpPr/>
      </dsp:nvSpPr>
      <dsp:spPr>
        <a:xfrm>
          <a:off x="2807605" y="732037"/>
          <a:ext cx="1029026" cy="5145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Capital   Nacional</a:t>
          </a:r>
        </a:p>
      </dsp:txBody>
      <dsp:txXfrm>
        <a:off x="2807605" y="732037"/>
        <a:ext cx="1029026" cy="514513"/>
      </dsp:txXfrm>
    </dsp:sp>
    <dsp:sp modelId="{8BCDB1A0-55DF-4C57-935E-20FEE2D99E00}">
      <dsp:nvSpPr>
        <dsp:cNvPr id="0" name=""/>
        <dsp:cNvSpPr/>
      </dsp:nvSpPr>
      <dsp:spPr>
        <a:xfrm>
          <a:off x="1349829" y="1462646"/>
          <a:ext cx="1454333" cy="5145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 Bancos Federais Financiamento</a:t>
          </a:r>
        </a:p>
      </dsp:txBody>
      <dsp:txXfrm>
        <a:off x="1349829" y="1462646"/>
        <a:ext cx="1454333" cy="514513"/>
      </dsp:txXfrm>
    </dsp:sp>
    <dsp:sp modelId="{92F3B45E-11AA-4C92-B381-A0910C109D73}">
      <dsp:nvSpPr>
        <dsp:cNvPr id="0" name=""/>
        <dsp:cNvSpPr/>
      </dsp:nvSpPr>
      <dsp:spPr>
        <a:xfrm>
          <a:off x="1713412" y="2193255"/>
          <a:ext cx="1029026" cy="5145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/>
            <a:t>BNDES</a:t>
          </a:r>
        </a:p>
      </dsp:txBody>
      <dsp:txXfrm>
        <a:off x="1713412" y="2193255"/>
        <a:ext cx="1029026" cy="514513"/>
      </dsp:txXfrm>
    </dsp:sp>
    <dsp:sp modelId="{7314BBE7-6785-41F7-A0CE-F1165F916588}">
      <dsp:nvSpPr>
        <dsp:cNvPr id="0" name=""/>
        <dsp:cNvSpPr/>
      </dsp:nvSpPr>
      <dsp:spPr>
        <a:xfrm>
          <a:off x="1713412" y="2923864"/>
          <a:ext cx="1029026" cy="5145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/>
            <a:t>BB</a:t>
          </a:r>
        </a:p>
      </dsp:txBody>
      <dsp:txXfrm>
        <a:off x="1713412" y="2923864"/>
        <a:ext cx="1029026" cy="514513"/>
      </dsp:txXfrm>
    </dsp:sp>
    <dsp:sp modelId="{4DAD8219-CEFF-47FD-9373-520A90FF0A86}">
      <dsp:nvSpPr>
        <dsp:cNvPr id="0" name=""/>
        <dsp:cNvSpPr/>
      </dsp:nvSpPr>
      <dsp:spPr>
        <a:xfrm>
          <a:off x="1713412" y="3654473"/>
          <a:ext cx="1029026" cy="5145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/>
            <a:t>CEF</a:t>
          </a:r>
        </a:p>
      </dsp:txBody>
      <dsp:txXfrm>
        <a:off x="1713412" y="3654473"/>
        <a:ext cx="1029026" cy="514513"/>
      </dsp:txXfrm>
    </dsp:sp>
    <dsp:sp modelId="{2A8AA4CB-77B7-43AC-BD6B-30D979D70E43}">
      <dsp:nvSpPr>
        <dsp:cNvPr id="0" name=""/>
        <dsp:cNvSpPr/>
      </dsp:nvSpPr>
      <dsp:spPr>
        <a:xfrm>
          <a:off x="1713412" y="4385082"/>
          <a:ext cx="1029026" cy="5145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/>
            <a:t>BNB</a:t>
          </a:r>
        </a:p>
      </dsp:txBody>
      <dsp:txXfrm>
        <a:off x="1713412" y="4385082"/>
        <a:ext cx="1029026" cy="514513"/>
      </dsp:txXfrm>
    </dsp:sp>
    <dsp:sp modelId="{D7D99BD5-415E-40D5-97C5-2B07E3677492}">
      <dsp:nvSpPr>
        <dsp:cNvPr id="0" name=""/>
        <dsp:cNvSpPr/>
      </dsp:nvSpPr>
      <dsp:spPr>
        <a:xfrm>
          <a:off x="1713412" y="5115691"/>
          <a:ext cx="1029026" cy="5145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BDMG</a:t>
          </a:r>
        </a:p>
      </dsp:txBody>
      <dsp:txXfrm>
        <a:off x="1713412" y="5115691"/>
        <a:ext cx="1029026" cy="514513"/>
      </dsp:txXfrm>
    </dsp:sp>
    <dsp:sp modelId="{EDCE19E3-636C-408F-920D-291B39E6B153}">
      <dsp:nvSpPr>
        <dsp:cNvPr id="0" name=""/>
        <dsp:cNvSpPr/>
      </dsp:nvSpPr>
      <dsp:spPr>
        <a:xfrm>
          <a:off x="4632548" y="1462646"/>
          <a:ext cx="1029026" cy="5145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/>
            <a:t>Mercado de Capitais</a:t>
          </a:r>
        </a:p>
      </dsp:txBody>
      <dsp:txXfrm>
        <a:off x="4632548" y="1462646"/>
        <a:ext cx="1029026" cy="514513"/>
      </dsp:txXfrm>
    </dsp:sp>
    <dsp:sp modelId="{4403A7A2-9B2F-468E-8AE5-7C4F9FE7CD54}">
      <dsp:nvSpPr>
        <dsp:cNvPr id="0" name=""/>
        <dsp:cNvSpPr/>
      </dsp:nvSpPr>
      <dsp:spPr>
        <a:xfrm>
          <a:off x="4889804" y="2193255"/>
          <a:ext cx="1029026" cy="5145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/>
            <a:t>Ações</a:t>
          </a:r>
        </a:p>
      </dsp:txBody>
      <dsp:txXfrm>
        <a:off x="4889804" y="2193255"/>
        <a:ext cx="1029026" cy="514513"/>
      </dsp:txXfrm>
    </dsp:sp>
    <dsp:sp modelId="{CADF947D-49CA-4E49-9EEF-F8238F205036}">
      <dsp:nvSpPr>
        <dsp:cNvPr id="0" name=""/>
        <dsp:cNvSpPr/>
      </dsp:nvSpPr>
      <dsp:spPr>
        <a:xfrm>
          <a:off x="4889804" y="2923864"/>
          <a:ext cx="1029026" cy="5145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Debêntures</a:t>
          </a:r>
        </a:p>
      </dsp:txBody>
      <dsp:txXfrm>
        <a:off x="4889804" y="2923864"/>
        <a:ext cx="1029026" cy="514513"/>
      </dsp:txXfrm>
    </dsp:sp>
    <dsp:sp modelId="{2BADCE82-F9B0-419B-AD37-EDF07DD12142}">
      <dsp:nvSpPr>
        <dsp:cNvPr id="0" name=""/>
        <dsp:cNvSpPr/>
      </dsp:nvSpPr>
      <dsp:spPr>
        <a:xfrm>
          <a:off x="4889804" y="3654473"/>
          <a:ext cx="1029026" cy="5145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/>
            <a:t>FIP's e/ou FIDC's</a:t>
          </a:r>
        </a:p>
      </dsp:txBody>
      <dsp:txXfrm>
        <a:off x="4889804" y="3654473"/>
        <a:ext cx="1029026" cy="514513"/>
      </dsp:txXfrm>
    </dsp:sp>
    <dsp:sp modelId="{66D6EEAF-9CD0-4E03-850F-5FEC999F33E9}">
      <dsp:nvSpPr>
        <dsp:cNvPr id="0" name=""/>
        <dsp:cNvSpPr/>
      </dsp:nvSpPr>
      <dsp:spPr>
        <a:xfrm>
          <a:off x="4889804" y="4385082"/>
          <a:ext cx="1029026" cy="5145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/>
            <a:t>Outras Formas</a:t>
          </a:r>
        </a:p>
      </dsp:txBody>
      <dsp:txXfrm>
        <a:off x="4889804" y="4385082"/>
        <a:ext cx="1029026" cy="514513"/>
      </dsp:txXfrm>
    </dsp:sp>
    <dsp:sp modelId="{0C7C9520-9648-44B1-87F9-58349B6D3E37}">
      <dsp:nvSpPr>
        <dsp:cNvPr id="0" name=""/>
        <dsp:cNvSpPr/>
      </dsp:nvSpPr>
      <dsp:spPr>
        <a:xfrm>
          <a:off x="3032740" y="1564247"/>
          <a:ext cx="1029026" cy="5145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Agências    Estaduais</a:t>
          </a:r>
        </a:p>
      </dsp:txBody>
      <dsp:txXfrm>
        <a:off x="3032740" y="1564247"/>
        <a:ext cx="1029026" cy="514513"/>
      </dsp:txXfrm>
    </dsp:sp>
    <dsp:sp modelId="{C41043BD-E278-4700-B3D9-C95EC68AD60D}">
      <dsp:nvSpPr>
        <dsp:cNvPr id="0" name=""/>
        <dsp:cNvSpPr/>
      </dsp:nvSpPr>
      <dsp:spPr>
        <a:xfrm>
          <a:off x="3289997" y="2294856"/>
          <a:ext cx="1216289" cy="5145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Bancos de Desenv.</a:t>
          </a:r>
        </a:p>
      </dsp:txBody>
      <dsp:txXfrm>
        <a:off x="3289997" y="2294856"/>
        <a:ext cx="1216289" cy="514513"/>
      </dsp:txXfrm>
    </dsp:sp>
    <dsp:sp modelId="{E3339D64-D2DF-4FF1-A50A-2C9D20DB740F}">
      <dsp:nvSpPr>
        <dsp:cNvPr id="0" name=""/>
        <dsp:cNvSpPr/>
      </dsp:nvSpPr>
      <dsp:spPr>
        <a:xfrm>
          <a:off x="3289997" y="3025465"/>
          <a:ext cx="1226476" cy="5145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Agências de Fomento</a:t>
          </a:r>
        </a:p>
      </dsp:txBody>
      <dsp:txXfrm>
        <a:off x="3289997" y="3025465"/>
        <a:ext cx="1226476" cy="514513"/>
      </dsp:txXfrm>
    </dsp:sp>
    <dsp:sp modelId="{01212403-7BEB-4BA2-A1CB-B9C6D79B86FB}">
      <dsp:nvSpPr>
        <dsp:cNvPr id="0" name=""/>
        <dsp:cNvSpPr/>
      </dsp:nvSpPr>
      <dsp:spPr>
        <a:xfrm>
          <a:off x="6999690" y="732037"/>
          <a:ext cx="1029026" cy="5145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/>
            <a:t>Capital Estrangeiro</a:t>
          </a:r>
        </a:p>
      </dsp:txBody>
      <dsp:txXfrm>
        <a:off x="6999690" y="732037"/>
        <a:ext cx="1029026" cy="514513"/>
      </dsp:txXfrm>
    </dsp:sp>
    <dsp:sp modelId="{DB6545C4-9A9D-47D4-AD70-58FD5A6130F5}">
      <dsp:nvSpPr>
        <dsp:cNvPr id="0" name=""/>
        <dsp:cNvSpPr/>
      </dsp:nvSpPr>
      <dsp:spPr>
        <a:xfrm>
          <a:off x="6703289" y="1462646"/>
          <a:ext cx="1621828" cy="5145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Agências Multilaterais</a:t>
          </a:r>
        </a:p>
      </dsp:txBody>
      <dsp:txXfrm>
        <a:off x="6703289" y="1462646"/>
        <a:ext cx="1621828" cy="514513"/>
      </dsp:txXfrm>
    </dsp:sp>
    <dsp:sp modelId="{4278F0F5-E060-4E52-BECD-06C145D6C40B}">
      <dsp:nvSpPr>
        <dsp:cNvPr id="0" name=""/>
        <dsp:cNvSpPr/>
      </dsp:nvSpPr>
      <dsp:spPr>
        <a:xfrm>
          <a:off x="6999690" y="2193255"/>
          <a:ext cx="1029026" cy="5145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Consórcio de Bancos</a:t>
          </a:r>
        </a:p>
      </dsp:txBody>
      <dsp:txXfrm>
        <a:off x="6999690" y="2193255"/>
        <a:ext cx="1029026" cy="514513"/>
      </dsp:txXfrm>
    </dsp:sp>
    <dsp:sp modelId="{E8721790-36BA-4C8F-B73F-6875D777463B}">
      <dsp:nvSpPr>
        <dsp:cNvPr id="0" name=""/>
        <dsp:cNvSpPr/>
      </dsp:nvSpPr>
      <dsp:spPr>
        <a:xfrm>
          <a:off x="7256947" y="2923864"/>
          <a:ext cx="1465776" cy="5145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Empréstimos Sindicalizados</a:t>
          </a:r>
        </a:p>
      </dsp:txBody>
      <dsp:txXfrm>
        <a:off x="7256947" y="2923864"/>
        <a:ext cx="1465776" cy="514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78363" cy="360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115050" y="0"/>
            <a:ext cx="4676775" cy="360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EC81D-A312-4A16-AC65-1550CD52936D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5050" y="900113"/>
            <a:ext cx="3644900" cy="243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79500" y="3465513"/>
            <a:ext cx="8636000" cy="28352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840538"/>
            <a:ext cx="4678363" cy="3603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115050" y="6840538"/>
            <a:ext cx="4676775" cy="3603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49BDE-E1F2-4D02-9CC7-23E3C16A2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94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Concessões comuns </a:t>
            </a:r>
            <a:r>
              <a:rPr lang="pt-B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(Lei Federal 8.987 de 1995): Tarifa arrecadada do usuário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Concessões administrativas </a:t>
            </a:r>
            <a:r>
              <a:rPr lang="pt-B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(Lei Federal 11.079 de 2004): Dotação orçamentária na fase de implantação (aporte público) e/ou na fase de prestação dos serviços (contraprestação)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Concessões patrocinadas </a:t>
            </a:r>
            <a:r>
              <a:rPr lang="pt-B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(Lei Federal 11.079 de 2004): Combinação de tarifa com recursos orçamentários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Contraprestação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Fixa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Por volume de serviços prestados (oferta)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Por usuário remunerável dos serviços públicos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Sempre atrelada ao desempenho da concessionária (obrigatória a vinculação com indicadores de desempenho)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49BDE-E1F2-4D02-9CC7-23E3C16A21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75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altLang="en-US" sz="1200" dirty="0">
                <a:latin typeface="+mj-lt"/>
                <a:cs typeface="Arial" panose="020B0604020202020204" pitchFamily="34" charset="0"/>
              </a:rPr>
              <a:t>Capacitação – financiamento – garantias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altLang="en-US" sz="1200" dirty="0">
                <a:latin typeface="+mj-lt"/>
                <a:cs typeface="Arial" panose="020B0604020202020204" pitchFamily="34" charset="0"/>
              </a:rPr>
              <a:t>Verificador independente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49BDE-E1F2-4D02-9CC7-23E3C16A215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93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3/28/2017</a:t>
            </a:fld>
            <a:endParaRPr lang="en-US" dirty="0"/>
          </a:p>
        </p:txBody>
      </p:sp>
      <p:pic>
        <p:nvPicPr>
          <p:cNvPr id="6" name="Picture 5" descr="apresentacao_bi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48" y="-17550"/>
            <a:ext cx="10856297" cy="7236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316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Gotham Book"/>
                <a:cs typeface="Gotham Book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40067" y="1656207"/>
            <a:ext cx="4698587" cy="4752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62695" y="1656207"/>
            <a:ext cx="4698587" cy="4752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pic>
        <p:nvPicPr>
          <p:cNvPr id="8" name="Picture 7" descr="apresentacao_bid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48" y="-17550"/>
            <a:ext cx="10856297" cy="7236000"/>
          </a:xfrm>
          <a:prstGeom prst="rect">
            <a:avLst/>
          </a:prstGeom>
        </p:spPr>
      </p:pic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k object 21"/>
          <p:cNvSpPr/>
          <p:nvPr userDrawn="1"/>
        </p:nvSpPr>
        <p:spPr>
          <a:xfrm>
            <a:off x="9189796" y="6300002"/>
            <a:ext cx="1610360" cy="720090"/>
          </a:xfrm>
          <a:custGeom>
            <a:avLst/>
            <a:gdLst/>
            <a:ahLst/>
            <a:cxnLst/>
            <a:rect l="l" t="t" r="r" b="b"/>
            <a:pathLst>
              <a:path w="1610359" h="720090">
                <a:moveTo>
                  <a:pt x="1610207" y="0"/>
                </a:moveTo>
                <a:lnTo>
                  <a:pt x="163499" y="38"/>
                </a:lnTo>
                <a:lnTo>
                  <a:pt x="120066" y="5875"/>
                </a:lnTo>
                <a:lnTo>
                  <a:pt x="81018" y="22348"/>
                </a:lnTo>
                <a:lnTo>
                  <a:pt x="47921" y="47898"/>
                </a:lnTo>
                <a:lnTo>
                  <a:pt x="22342" y="80966"/>
                </a:lnTo>
                <a:lnTo>
                  <a:pt x="5846" y="119994"/>
                </a:lnTo>
                <a:lnTo>
                  <a:pt x="0" y="163423"/>
                </a:lnTo>
                <a:lnTo>
                  <a:pt x="0" y="720001"/>
                </a:lnTo>
                <a:lnTo>
                  <a:pt x="1610207" y="720001"/>
                </a:lnTo>
                <a:lnTo>
                  <a:pt x="16102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Gotham Book"/>
            </a:endParaRPr>
          </a:p>
        </p:txBody>
      </p:sp>
      <p:sp>
        <p:nvSpPr>
          <p:cNvPr id="7" name="Holder 2"/>
          <p:cNvSpPr>
            <a:spLocks noGrp="1"/>
          </p:cNvSpPr>
          <p:nvPr>
            <p:ph type="title"/>
          </p:nvPr>
        </p:nvSpPr>
        <p:spPr>
          <a:xfrm>
            <a:off x="1067300" y="1363667"/>
            <a:ext cx="8666749" cy="369332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Gotham Book"/>
                <a:cs typeface="Gotham Book"/>
              </a:defRPr>
            </a:lvl1pPr>
          </a:lstStyle>
          <a:p>
            <a:endParaRPr dirty="0"/>
          </a:p>
        </p:txBody>
      </p:sp>
      <p:sp>
        <p:nvSpPr>
          <p:cNvPr id="8" name="Holder 3"/>
          <p:cNvSpPr>
            <a:spLocks noGrp="1"/>
          </p:cNvSpPr>
          <p:nvPr>
            <p:ph type="body" idx="1"/>
          </p:nvPr>
        </p:nvSpPr>
        <p:spPr>
          <a:xfrm>
            <a:off x="540067" y="1656207"/>
            <a:ext cx="9721215" cy="276999"/>
          </a:xfr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4"/>
          <p:cNvSpPr>
            <a:spLocks noGrp="1"/>
          </p:cNvSpPr>
          <p:nvPr>
            <p:ph type="ftr" sz="quarter" idx="5"/>
          </p:nvPr>
        </p:nvSpPr>
        <p:spPr>
          <a:xfrm>
            <a:off x="3672459" y="6696837"/>
            <a:ext cx="3456432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" name="Holder 5"/>
          <p:cNvSpPr>
            <a:spLocks noGrp="1"/>
          </p:cNvSpPr>
          <p:nvPr>
            <p:ph type="dt" sz="half" idx="6"/>
          </p:nvPr>
        </p:nvSpPr>
        <p:spPr>
          <a:xfrm>
            <a:off x="540067" y="6696837"/>
            <a:ext cx="248431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3/28/2017</a:t>
            </a:fld>
            <a:endParaRPr lang="en-US"/>
          </a:p>
        </p:txBody>
      </p:sp>
      <p:pic>
        <p:nvPicPr>
          <p:cNvPr id="13" name="Picture 12" descr="apresentacao_bid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48" y="-17550"/>
            <a:ext cx="10856297" cy="7236000"/>
          </a:xfrm>
          <a:prstGeom prst="rect">
            <a:avLst/>
          </a:prstGeom>
        </p:spPr>
      </p:pic>
      <p:sp>
        <p:nvSpPr>
          <p:cNvPr id="12" name="Holder 6"/>
          <p:cNvSpPr>
            <a:spLocks noGrp="1"/>
          </p:cNvSpPr>
          <p:nvPr>
            <p:ph type="sldNum" sz="quarter" idx="7"/>
          </p:nvPr>
        </p:nvSpPr>
        <p:spPr>
          <a:xfrm>
            <a:off x="7776972" y="6696837"/>
            <a:ext cx="248431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355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k object 21"/>
          <p:cNvSpPr/>
          <p:nvPr/>
        </p:nvSpPr>
        <p:spPr>
          <a:xfrm>
            <a:off x="9189796" y="6300002"/>
            <a:ext cx="1610360" cy="720090"/>
          </a:xfrm>
          <a:custGeom>
            <a:avLst/>
            <a:gdLst/>
            <a:ahLst/>
            <a:cxnLst/>
            <a:rect l="l" t="t" r="r" b="b"/>
            <a:pathLst>
              <a:path w="1610359" h="720090">
                <a:moveTo>
                  <a:pt x="1610207" y="0"/>
                </a:moveTo>
                <a:lnTo>
                  <a:pt x="163499" y="38"/>
                </a:lnTo>
                <a:lnTo>
                  <a:pt x="120066" y="5875"/>
                </a:lnTo>
                <a:lnTo>
                  <a:pt x="81018" y="22348"/>
                </a:lnTo>
                <a:lnTo>
                  <a:pt x="47921" y="47898"/>
                </a:lnTo>
                <a:lnTo>
                  <a:pt x="22342" y="80966"/>
                </a:lnTo>
                <a:lnTo>
                  <a:pt x="5846" y="119994"/>
                </a:lnTo>
                <a:lnTo>
                  <a:pt x="0" y="163423"/>
                </a:lnTo>
                <a:lnTo>
                  <a:pt x="0" y="720001"/>
                </a:lnTo>
                <a:lnTo>
                  <a:pt x="1610207" y="720001"/>
                </a:lnTo>
                <a:lnTo>
                  <a:pt x="16102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Gotham Book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Gotham Book"/>
                <a:cs typeface="Gotham Book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pic>
        <p:nvPicPr>
          <p:cNvPr id="7" name="Picture 6" descr="apresentacao_bid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48" y="-17550"/>
            <a:ext cx="10856297" cy="7236000"/>
          </a:xfrm>
          <a:prstGeom prst="rect">
            <a:avLst/>
          </a:prstGeom>
        </p:spPr>
      </p:pic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5" name="Picture 4" descr="apresentacao_bid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48" y="-17550"/>
            <a:ext cx="10856297" cy="7236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67300" y="1363667"/>
            <a:ext cx="866674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0067" y="1656207"/>
            <a:ext cx="972121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72459" y="6696837"/>
            <a:ext cx="34564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latin typeface="Gotham Book"/>
              </a:defRPr>
            </a:lvl1pPr>
          </a:lstStyle>
          <a:p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40067" y="6696837"/>
            <a:ext cx="24843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Gotham Book"/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3/28/2017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76972" y="6696837"/>
            <a:ext cx="24843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Gotham Book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3" r:id="rId2"/>
    <p:sldLayoutId id="2147483666" r:id="rId3"/>
    <p:sldLayoutId id="2147483662" r:id="rId4"/>
    <p:sldLayoutId id="2147483665" r:id="rId5"/>
  </p:sldLayoutIdLst>
  <p:txStyles>
    <p:titleStyle>
      <a:lvl1pPr>
        <a:defRPr>
          <a:latin typeface="Gotham Bold"/>
          <a:ea typeface="+mj-ea"/>
          <a:cs typeface="Gotham Bold"/>
        </a:defRPr>
      </a:lvl1pPr>
    </p:titleStyle>
    <p:bodyStyle>
      <a:lvl1pPr marL="0">
        <a:defRPr>
          <a:latin typeface="Gotham Book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presentacao_bi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48" y="-17550"/>
            <a:ext cx="10856297" cy="7236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06500" y="1619250"/>
            <a:ext cx="5791200" cy="538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200"/>
              </a:lnSpc>
            </a:pPr>
            <a:r>
              <a:rPr lang="pt-BR" sz="2800" b="1" dirty="0"/>
              <a:t>Fundamentos para Parcerias Público-Privadas Exitosas</a:t>
            </a:r>
          </a:p>
          <a:p>
            <a:pPr marL="12700" marR="5080">
              <a:lnSpc>
                <a:spcPts val="4200"/>
              </a:lnSpc>
            </a:pPr>
            <a:endParaRPr lang="pt-BR" sz="2400" b="1" dirty="0"/>
          </a:p>
          <a:p>
            <a:pPr marL="12700" marR="5080">
              <a:lnSpc>
                <a:spcPts val="4200"/>
              </a:lnSpc>
            </a:pPr>
            <a:endParaRPr lang="pt-BR" sz="2400" b="1" dirty="0"/>
          </a:p>
          <a:p>
            <a:pPr marL="12700" marR="5080">
              <a:lnSpc>
                <a:spcPts val="4200"/>
              </a:lnSpc>
            </a:pPr>
            <a:endParaRPr lang="pt-BR" sz="2400" b="1" dirty="0"/>
          </a:p>
          <a:p>
            <a:pPr marL="12700" marR="5080">
              <a:lnSpc>
                <a:spcPts val="4200"/>
              </a:lnSpc>
            </a:pPr>
            <a:endParaRPr lang="pt-BR" sz="2400" b="1" dirty="0"/>
          </a:p>
          <a:p>
            <a:pPr marL="12700" marR="5080">
              <a:lnSpc>
                <a:spcPts val="4200"/>
              </a:lnSpc>
            </a:pPr>
            <a:endParaRPr lang="pt-BR" sz="2400" b="1" dirty="0"/>
          </a:p>
          <a:p>
            <a:pPr marL="12700" marR="5080">
              <a:lnSpc>
                <a:spcPts val="4200"/>
              </a:lnSpc>
            </a:pPr>
            <a:endParaRPr lang="pt-BR" sz="2400" b="1" dirty="0"/>
          </a:p>
          <a:p>
            <a:pPr marL="12700" marR="5080">
              <a:lnSpc>
                <a:spcPts val="4200"/>
              </a:lnSpc>
            </a:pPr>
            <a:r>
              <a:rPr lang="pt-BR" sz="2400" b="1" dirty="0"/>
              <a:t>Ana Lúcia Dezolt</a:t>
            </a:r>
          </a:p>
          <a:p>
            <a:pPr marL="12700" marR="5080">
              <a:lnSpc>
                <a:spcPts val="4200"/>
              </a:lnSpc>
            </a:pPr>
            <a:endParaRPr sz="2800" dirty="0">
              <a:latin typeface="Gotham Book"/>
              <a:cs typeface="Gotham Book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673101" y="4438605"/>
            <a:ext cx="7556403" cy="533400"/>
            <a:chOff x="483939" y="3891627"/>
            <a:chExt cx="4183873" cy="295636"/>
          </a:xfrm>
        </p:grpSpPr>
        <p:pic>
          <p:nvPicPr>
            <p:cNvPr id="6" name="Picture 1"/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972" y="3891627"/>
              <a:ext cx="2039840" cy="295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/>
            <p:cNvPicPr>
              <a:picLocks noChangeAspect="1"/>
            </p:cNvPicPr>
            <p:nvPr/>
          </p:nvPicPr>
          <p:blipFill>
            <a:blip r:embed="rId4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939" y="3891651"/>
              <a:ext cx="2144033" cy="29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1682" y="704850"/>
            <a:ext cx="862876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Modelo tradicional de Gestão de Infraestrutura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8962" y="1847850"/>
            <a:ext cx="9359401" cy="4401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sz="2000" b="1" dirty="0">
                <a:latin typeface="+mj-lt"/>
                <a:cs typeface="Arial" panose="020B0604020202020204" pitchFamily="34" charset="0"/>
              </a:rPr>
              <a:t>Fontes de recursos para investimentos</a:t>
            </a:r>
          </a:p>
          <a:p>
            <a:pPr>
              <a:lnSpc>
                <a:spcPct val="110000"/>
              </a:lnSpc>
            </a:pPr>
            <a:endParaRPr lang="pt-BR" altLang="en-US" sz="2000" dirty="0">
              <a:latin typeface="+mj-lt"/>
              <a:cs typeface="Arial" panose="020B0604020202020204" pitchFamily="34" charset="0"/>
            </a:endParaRP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dirty="0">
                <a:latin typeface="+mj-lt"/>
                <a:cs typeface="Arial" panose="020B0604020202020204" pitchFamily="34" charset="0"/>
              </a:rPr>
              <a:t>Poupança compulsória doméstica instituída pela Consolidação da Legislação Trabalhista em 1932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dirty="0">
                <a:latin typeface="+mj-lt"/>
                <a:cs typeface="Arial" panose="020B0604020202020204" pitchFamily="34" charset="0"/>
              </a:rPr>
              <a:t>Recursos tributários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dirty="0">
                <a:latin typeface="+mj-lt"/>
                <a:cs typeface="Arial" panose="020B0604020202020204" pitchFamily="34" charset="0"/>
              </a:rPr>
              <a:t>Poupança internacional: endividamento externo</a:t>
            </a:r>
          </a:p>
          <a:p>
            <a:pPr>
              <a:lnSpc>
                <a:spcPct val="110000"/>
              </a:lnSpc>
            </a:pPr>
            <a:endParaRPr lang="pt-BR" altLang="en-US" sz="2000" dirty="0">
              <a:latin typeface="+mj-lt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sz="2000" dirty="0">
                <a:latin typeface="+mj-lt"/>
                <a:cs typeface="Arial" panose="020B0604020202020204" pitchFamily="34" charset="0"/>
              </a:rPr>
              <a:t>Definição de projetos pela administração pública direta (ministérios e secretarias)</a:t>
            </a:r>
          </a:p>
          <a:p>
            <a:pPr>
              <a:lnSpc>
                <a:spcPct val="110000"/>
              </a:lnSpc>
            </a:pPr>
            <a:endParaRPr lang="pt-BR" altLang="en-US" sz="2000" dirty="0">
              <a:latin typeface="+mj-lt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sz="2000" dirty="0">
                <a:latin typeface="+mj-lt"/>
                <a:cs typeface="Arial" panose="020B0604020202020204" pitchFamily="34" charset="0"/>
              </a:rPr>
              <a:t>Operacionalização de projetos por empresas estatais.</a:t>
            </a:r>
          </a:p>
          <a:p>
            <a:pPr>
              <a:lnSpc>
                <a:spcPct val="110000"/>
              </a:lnSpc>
            </a:pPr>
            <a:endParaRPr lang="pt-B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pt-B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10000"/>
              </a:lnSpc>
            </a:pPr>
            <a:endParaRPr lang="pt-BR" altLang="en-US" sz="1200" dirty="0"/>
          </a:p>
        </p:txBody>
      </p:sp>
      <p:sp>
        <p:nvSpPr>
          <p:cNvPr id="5" name="object 5"/>
          <p:cNvSpPr/>
          <p:nvPr/>
        </p:nvSpPr>
        <p:spPr>
          <a:xfrm>
            <a:off x="963886" y="1619250"/>
            <a:ext cx="8640445" cy="0"/>
          </a:xfrm>
          <a:custGeom>
            <a:avLst/>
            <a:gdLst/>
            <a:ahLst/>
            <a:cxnLst/>
            <a:rect l="l" t="t" r="r" b="b"/>
            <a:pathLst>
              <a:path w="8640445">
                <a:moveTo>
                  <a:pt x="0" y="0"/>
                </a:moveTo>
                <a:lnTo>
                  <a:pt x="8640000" y="0"/>
                </a:lnTo>
              </a:path>
            </a:pathLst>
          </a:custGeom>
          <a:ln w="12700">
            <a:solidFill>
              <a:srgbClr val="00506E"/>
            </a:solidFill>
          </a:ln>
        </p:spPr>
        <p:txBody>
          <a:bodyPr wrap="square" lIns="0" tIns="0" rIns="0" bIns="0" rtlCol="0"/>
          <a:lstStyle/>
          <a:p>
            <a:endParaRPr dirty="0">
              <a:latin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2726607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1682" y="704850"/>
            <a:ext cx="862876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1ª Geração de Projetos Privados: 1991 a 1994</a:t>
            </a:r>
            <a:endParaRPr lang="en-US" altLang="en-US" sz="28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8962" y="1847850"/>
            <a:ext cx="9359401" cy="3471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sz="2400" dirty="0">
                <a:latin typeface="+mj-lt"/>
                <a:cs typeface="Arial" panose="020B0604020202020204" pitchFamily="34" charset="0"/>
              </a:rPr>
              <a:t>Período de Privatizações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pt-BR" altLang="en-US" sz="2400" dirty="0">
              <a:latin typeface="+mj-lt"/>
              <a:cs typeface="Arial" panose="020B0604020202020204" pitchFamily="34" charset="0"/>
            </a:endParaRPr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sz="2000" dirty="0">
                <a:latin typeface="+mj-lt"/>
                <a:cs typeface="Arial" panose="020B0604020202020204" pitchFamily="34" charset="0"/>
              </a:rPr>
              <a:t>Privatização = alienação de ativos, seja na forma de ativos físicos, seja na forma de venda de blocos acionários</a:t>
            </a:r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sz="2000" dirty="0">
                <a:latin typeface="+mj-lt"/>
                <a:cs typeface="Arial" panose="020B0604020202020204" pitchFamily="34" charset="0"/>
              </a:rPr>
              <a:t>Setores fortemente geradores de caixa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altLang="en-US" dirty="0">
                <a:latin typeface="+mj-lt"/>
                <a:cs typeface="Arial" panose="020B0604020202020204" pitchFamily="34" charset="0"/>
              </a:rPr>
              <a:t>Bancos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altLang="en-US" dirty="0">
                <a:latin typeface="+mj-lt"/>
                <a:cs typeface="Arial" panose="020B0604020202020204" pitchFamily="34" charset="0"/>
              </a:rPr>
              <a:t>Mineração e siderurgia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altLang="en-US" dirty="0">
                <a:latin typeface="+mj-lt"/>
                <a:cs typeface="Arial" panose="020B0604020202020204" pitchFamily="34" charset="0"/>
              </a:rPr>
              <a:t>Companhias estatais: elétricas, saneamento e outras</a:t>
            </a:r>
          </a:p>
          <a:p>
            <a:pPr>
              <a:lnSpc>
                <a:spcPct val="110000"/>
              </a:lnSpc>
            </a:pPr>
            <a:endParaRPr lang="pt-B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pt-B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10000"/>
              </a:lnSpc>
            </a:pPr>
            <a:endParaRPr lang="pt-BR" altLang="en-US" sz="1200" dirty="0"/>
          </a:p>
        </p:txBody>
      </p:sp>
      <p:sp>
        <p:nvSpPr>
          <p:cNvPr id="5" name="object 5"/>
          <p:cNvSpPr/>
          <p:nvPr/>
        </p:nvSpPr>
        <p:spPr>
          <a:xfrm>
            <a:off x="963886" y="1619250"/>
            <a:ext cx="8640445" cy="0"/>
          </a:xfrm>
          <a:custGeom>
            <a:avLst/>
            <a:gdLst/>
            <a:ahLst/>
            <a:cxnLst/>
            <a:rect l="l" t="t" r="r" b="b"/>
            <a:pathLst>
              <a:path w="8640445">
                <a:moveTo>
                  <a:pt x="0" y="0"/>
                </a:moveTo>
                <a:lnTo>
                  <a:pt x="8640000" y="0"/>
                </a:lnTo>
              </a:path>
            </a:pathLst>
          </a:custGeom>
          <a:ln w="12700">
            <a:solidFill>
              <a:srgbClr val="00506E"/>
            </a:solidFill>
          </a:ln>
        </p:spPr>
        <p:txBody>
          <a:bodyPr wrap="square" lIns="0" tIns="0" rIns="0" bIns="0" rtlCol="0"/>
          <a:lstStyle/>
          <a:p>
            <a:endParaRPr dirty="0">
              <a:latin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1900294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3079" y="628650"/>
            <a:ext cx="862876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2ª Geração: 1995 a 1999</a:t>
            </a:r>
            <a:endParaRPr lang="en-US" altLang="en-US" sz="28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8962" y="1847850"/>
            <a:ext cx="9359401" cy="4979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sz="2400" b="1" dirty="0">
                <a:latin typeface="+mj-lt"/>
                <a:cs typeface="Arial" panose="020B0604020202020204" pitchFamily="34" charset="0"/>
              </a:rPr>
              <a:t>Concessões de setores tradicionais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pt-BR" altLang="en-US" sz="2400" dirty="0">
              <a:latin typeface="+mj-lt"/>
              <a:cs typeface="Arial" panose="020B0604020202020204" pitchFamily="34" charset="0"/>
            </a:endParaRPr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sz="2000" dirty="0">
                <a:latin typeface="+mj-lt"/>
                <a:cs typeface="Arial" panose="020B0604020202020204" pitchFamily="34" charset="0"/>
              </a:rPr>
              <a:t>Concessão = delegação do direito e da obrigação de prestação de um serviço público, possivelmente combinada com a implantação de infraestrutura</a:t>
            </a:r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pt-BR" altLang="en-US" sz="2000" dirty="0">
              <a:latin typeface="+mj-lt"/>
              <a:cs typeface="Arial" panose="020B0604020202020204" pitchFamily="34" charset="0"/>
            </a:endParaRPr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sz="2000" dirty="0">
                <a:latin typeface="+mj-lt"/>
                <a:cs typeface="Arial" panose="020B0604020202020204" pitchFamily="34" charset="0"/>
              </a:rPr>
              <a:t>Setores autossustentáveis pela tarifa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altLang="en-US" dirty="0">
                <a:latin typeface="+mj-lt"/>
                <a:cs typeface="Arial" panose="020B0604020202020204" pitchFamily="34" charset="0"/>
              </a:rPr>
              <a:t>Logística: Rodovias, ferrovias e portos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altLang="en-US" dirty="0">
                <a:latin typeface="+mj-lt"/>
                <a:cs typeface="Arial" panose="020B0604020202020204" pitchFamily="34" charset="0"/>
              </a:rPr>
              <a:t>Energia: Geração, T&amp;D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altLang="en-US" dirty="0">
                <a:latin typeface="+mj-lt"/>
                <a:cs typeface="Arial" panose="020B0604020202020204" pitchFamily="34" charset="0"/>
              </a:rPr>
              <a:t>Telecomunicações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altLang="en-US" dirty="0">
                <a:latin typeface="+mj-lt"/>
                <a:cs typeface="Arial" panose="020B0604020202020204" pitchFamily="34" charset="0"/>
              </a:rPr>
              <a:t>Mobilidade urbana - ônibus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altLang="en-US" dirty="0">
                <a:latin typeface="+mj-lt"/>
                <a:cs typeface="Arial" panose="020B0604020202020204" pitchFamily="34" charset="0"/>
              </a:rPr>
              <a:t>Água e saneamento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pt-B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pt-B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pt-B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10000"/>
              </a:lnSpc>
            </a:pPr>
            <a:endParaRPr lang="pt-BR" altLang="en-US" sz="1200" dirty="0"/>
          </a:p>
        </p:txBody>
      </p:sp>
      <p:sp>
        <p:nvSpPr>
          <p:cNvPr id="5" name="object 5"/>
          <p:cNvSpPr/>
          <p:nvPr/>
        </p:nvSpPr>
        <p:spPr>
          <a:xfrm>
            <a:off x="963886" y="1619250"/>
            <a:ext cx="8640445" cy="0"/>
          </a:xfrm>
          <a:custGeom>
            <a:avLst/>
            <a:gdLst/>
            <a:ahLst/>
            <a:cxnLst/>
            <a:rect l="l" t="t" r="r" b="b"/>
            <a:pathLst>
              <a:path w="8640445">
                <a:moveTo>
                  <a:pt x="0" y="0"/>
                </a:moveTo>
                <a:lnTo>
                  <a:pt x="8640000" y="0"/>
                </a:lnTo>
              </a:path>
            </a:pathLst>
          </a:custGeom>
          <a:ln w="12700">
            <a:solidFill>
              <a:srgbClr val="00506E"/>
            </a:solidFill>
          </a:ln>
        </p:spPr>
        <p:txBody>
          <a:bodyPr wrap="square" lIns="0" tIns="0" rIns="0" bIns="0" rtlCol="0"/>
          <a:lstStyle/>
          <a:p>
            <a:endParaRPr dirty="0">
              <a:latin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3083018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1682" y="704850"/>
            <a:ext cx="862876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2ª Geração: 1995 a 1999</a:t>
            </a: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8962" y="1847850"/>
            <a:ext cx="9359401" cy="1089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endParaRPr lang="pt-B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pt-B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pt-B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10000"/>
              </a:lnSpc>
            </a:pPr>
            <a:endParaRPr lang="pt-BR" altLang="en-US" sz="1200" dirty="0"/>
          </a:p>
        </p:txBody>
      </p:sp>
      <p:pic>
        <p:nvPicPr>
          <p:cNvPr id="6" name="Picture 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" t="16444" r="13126" b="3021"/>
          <a:stretch>
            <a:fillRect/>
          </a:stretch>
        </p:blipFill>
        <p:spPr bwMode="auto">
          <a:xfrm>
            <a:off x="825500" y="1543050"/>
            <a:ext cx="8353425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6877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1682" y="704850"/>
            <a:ext cx="862876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pt-BR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Evolução dos Modelos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8962" y="1847850"/>
            <a:ext cx="9359401" cy="187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2">
              <a:lnSpc>
                <a:spcPct val="110000"/>
              </a:lnSpc>
            </a:pPr>
            <a:endParaRPr lang="pt-BR" altLang="en-US" sz="1200" dirty="0"/>
          </a:p>
        </p:txBody>
      </p:sp>
      <p:sp>
        <p:nvSpPr>
          <p:cNvPr id="5" name="object 5"/>
          <p:cNvSpPr/>
          <p:nvPr/>
        </p:nvSpPr>
        <p:spPr>
          <a:xfrm>
            <a:off x="963886" y="1619250"/>
            <a:ext cx="8640445" cy="0"/>
          </a:xfrm>
          <a:custGeom>
            <a:avLst/>
            <a:gdLst/>
            <a:ahLst/>
            <a:cxnLst/>
            <a:rect l="l" t="t" r="r" b="b"/>
            <a:pathLst>
              <a:path w="8640445">
                <a:moveTo>
                  <a:pt x="0" y="0"/>
                </a:moveTo>
                <a:lnTo>
                  <a:pt x="8640000" y="0"/>
                </a:lnTo>
              </a:path>
            </a:pathLst>
          </a:custGeom>
          <a:ln w="12700">
            <a:solidFill>
              <a:srgbClr val="00506E"/>
            </a:solidFill>
          </a:ln>
        </p:spPr>
        <p:txBody>
          <a:bodyPr wrap="square" lIns="0" tIns="0" rIns="0" bIns="0" rtlCol="0"/>
          <a:lstStyle/>
          <a:p>
            <a:endParaRPr dirty="0">
              <a:latin typeface="Gotham Book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1773238"/>
            <a:ext cx="7524750" cy="502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6250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27"/>
          <p:cNvSpPr txBox="1">
            <a:spLocks noChangeArrowheads="1"/>
          </p:cNvSpPr>
          <p:nvPr/>
        </p:nvSpPr>
        <p:spPr bwMode="auto">
          <a:xfrm flipH="1">
            <a:off x="5989638" y="1619250"/>
            <a:ext cx="12366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83160"/>
              </a:buClr>
              <a:buFont typeface="Arial" panose="020B0604020202020204" pitchFamily="34" charset="0"/>
              <a:buChar char="•"/>
              <a:defRPr sz="2800">
                <a:solidFill>
                  <a:srgbClr val="083160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083160"/>
              </a:buClr>
              <a:buFont typeface="Wingdings" panose="05000000000000000000" pitchFamily="2" charset="2"/>
              <a:buChar char="§"/>
              <a:defRPr sz="2400">
                <a:solidFill>
                  <a:srgbClr val="083160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83160"/>
              </a:buClr>
              <a:buChar char="•"/>
              <a:defRPr sz="2000">
                <a:solidFill>
                  <a:srgbClr val="083160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83160"/>
              </a:buClr>
              <a:buFont typeface="Arial" panose="020B0604020202020204" pitchFamily="34" charset="0"/>
              <a:buChar char="–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1800" dirty="0">
                <a:solidFill>
                  <a:schemeClr val="tx1"/>
                </a:solidFill>
              </a:rPr>
              <a:t>2006</a:t>
            </a:r>
          </a:p>
        </p:txBody>
      </p:sp>
      <p:sp>
        <p:nvSpPr>
          <p:cNvPr id="9" name="Forma livre 3"/>
          <p:cNvSpPr/>
          <p:nvPr/>
        </p:nvSpPr>
        <p:spPr bwMode="auto">
          <a:xfrm>
            <a:off x="3494088" y="1941562"/>
            <a:ext cx="5027612" cy="3003550"/>
          </a:xfrm>
          <a:custGeom>
            <a:avLst/>
            <a:gdLst>
              <a:gd name="connsiteX0" fmla="*/ 4870174 w 5027056"/>
              <a:gd name="connsiteY0" fmla="*/ 3002332 h 3002332"/>
              <a:gd name="connsiteX1" fmla="*/ 4860235 w 5027056"/>
              <a:gd name="connsiteY1" fmla="*/ 885297 h 3002332"/>
              <a:gd name="connsiteX2" fmla="*/ 3160644 w 5027056"/>
              <a:gd name="connsiteY2" fmla="*/ 129923 h 3002332"/>
              <a:gd name="connsiteX3" fmla="*/ 0 w 5027056"/>
              <a:gd name="connsiteY3" fmla="*/ 715 h 3002332"/>
              <a:gd name="connsiteX4" fmla="*/ 0 w 5027056"/>
              <a:gd name="connsiteY4" fmla="*/ 715 h 3002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7056" h="3002332">
                <a:moveTo>
                  <a:pt x="4870174" y="3002332"/>
                </a:moveTo>
                <a:cubicBezTo>
                  <a:pt x="5007665" y="2183182"/>
                  <a:pt x="5145157" y="1364032"/>
                  <a:pt x="4860235" y="885297"/>
                </a:cubicBezTo>
                <a:cubicBezTo>
                  <a:pt x="4575313" y="406562"/>
                  <a:pt x="3970683" y="277353"/>
                  <a:pt x="3160644" y="129923"/>
                </a:cubicBezTo>
                <a:cubicBezTo>
                  <a:pt x="2350605" y="-17507"/>
                  <a:pt x="0" y="715"/>
                  <a:pt x="0" y="715"/>
                </a:cubicBezTo>
                <a:lnTo>
                  <a:pt x="0" y="715"/>
                </a:lnTo>
              </a:path>
            </a:pathLst>
          </a:custGeom>
          <a:noFill/>
          <a:ln w="28575" cap="flat" cmpd="tri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 flipH="1">
            <a:off x="8559686" y="2457450"/>
            <a:ext cx="724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en-US" dirty="0"/>
              <a:t>1995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722404" y="504825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en-US" dirty="0"/>
              <a:t>1992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53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1682" y="704850"/>
            <a:ext cx="862876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3ª Geração de Projetos Privados: 2007 a 2014</a:t>
            </a:r>
            <a:endParaRPr lang="en-US" altLang="en-US" sz="28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8962" y="1847850"/>
            <a:ext cx="9359401" cy="4068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pt-BR" altLang="en-US" sz="2400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sz="2400" dirty="0">
                <a:latin typeface="+mj-lt"/>
              </a:rPr>
              <a:t>As várias etapas da Lei 11.079/2004: Parcerias Público Privadas</a:t>
            </a:r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sz="2000" dirty="0">
                <a:latin typeface="+mj-lt"/>
              </a:rPr>
              <a:t>Novos setores</a:t>
            </a:r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sz="2000" dirty="0">
                <a:latin typeface="+mj-lt"/>
              </a:rPr>
              <a:t>Obrigatoriedade de Prestação de Garantias</a:t>
            </a:r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sz="2000" dirty="0">
                <a:latin typeface="+mj-lt"/>
              </a:rPr>
              <a:t>Compartilhamento eficiente de riscos entre as partes</a:t>
            </a:r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sz="2000" dirty="0">
                <a:latin typeface="+mj-lt"/>
              </a:rPr>
              <a:t>Remuneração advinda do Poder Concedente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pt-BR" altLang="en-US" sz="2400" dirty="0">
              <a:latin typeface="+mj-lt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sz="2400" dirty="0">
                <a:latin typeface="+mj-lt"/>
              </a:rPr>
              <a:t>Os Processos de Manifestação de Interesse Privado (MIP)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pt-B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pt-B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pt-B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10000"/>
              </a:lnSpc>
            </a:pPr>
            <a:endParaRPr lang="pt-BR" altLang="en-US" sz="1200" dirty="0"/>
          </a:p>
        </p:txBody>
      </p:sp>
      <p:sp>
        <p:nvSpPr>
          <p:cNvPr id="5" name="object 5"/>
          <p:cNvSpPr/>
          <p:nvPr/>
        </p:nvSpPr>
        <p:spPr>
          <a:xfrm>
            <a:off x="963886" y="1619250"/>
            <a:ext cx="8640445" cy="0"/>
          </a:xfrm>
          <a:custGeom>
            <a:avLst/>
            <a:gdLst/>
            <a:ahLst/>
            <a:cxnLst/>
            <a:rect l="l" t="t" r="r" b="b"/>
            <a:pathLst>
              <a:path w="8640445">
                <a:moveTo>
                  <a:pt x="0" y="0"/>
                </a:moveTo>
                <a:lnTo>
                  <a:pt x="8640000" y="0"/>
                </a:lnTo>
              </a:path>
            </a:pathLst>
          </a:custGeom>
          <a:ln w="12700">
            <a:solidFill>
              <a:srgbClr val="00506E"/>
            </a:solidFill>
          </a:ln>
        </p:spPr>
        <p:txBody>
          <a:bodyPr wrap="square" lIns="0" tIns="0" rIns="0" bIns="0" rtlCol="0"/>
          <a:lstStyle/>
          <a:p>
            <a:endParaRPr dirty="0">
              <a:latin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2417642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1682" y="704850"/>
            <a:ext cx="862876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3ª Geração de Projetos Privados: Novos setores</a:t>
            </a:r>
            <a:endParaRPr lang="en-US" altLang="en-US" sz="28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700" y="1695450"/>
            <a:ext cx="9359401" cy="50444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sz="2200" dirty="0">
                <a:latin typeface="+mj-lt"/>
                <a:cs typeface="Arial" panose="020B0604020202020204" pitchFamily="34" charset="0"/>
              </a:rPr>
              <a:t>Serviços públicos compreendidos como “aquilo que o setor público faz”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dirty="0">
                <a:latin typeface="+mj-lt"/>
                <a:cs typeface="Arial" panose="020B0604020202020204" pitchFamily="34" charset="0"/>
              </a:rPr>
              <a:t>Urbanização: habitacionais (Residências Populares no Distrito Federal / Casa Paulista) e serviços difusos (Porto Maravilha)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dirty="0" err="1">
                <a:latin typeface="+mj-lt"/>
                <a:cs typeface="Arial" panose="020B0604020202020204" pitchFamily="34" charset="0"/>
              </a:rPr>
              <a:t>Facility</a:t>
            </a:r>
            <a:r>
              <a:rPr lang="pt-BR" altLang="en-US" dirty="0">
                <a:latin typeface="+mj-lt"/>
                <a:cs typeface="Arial" panose="020B0604020202020204" pitchFamily="34" charset="0"/>
              </a:rPr>
              <a:t> management (Centro Administrativo, Hospitais, UBS, Escolas, Estádios)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pt-BR" altLang="en-US" sz="2200" dirty="0">
              <a:latin typeface="+mj-lt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sz="2200" dirty="0">
                <a:latin typeface="+mj-lt"/>
                <a:cs typeface="Arial" panose="020B0604020202020204" pitchFamily="34" charset="0"/>
              </a:rPr>
              <a:t>Serviços de empresas estatais 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dirty="0">
                <a:latin typeface="+mj-lt"/>
                <a:cs typeface="Arial" panose="020B0604020202020204" pitchFamily="34" charset="0"/>
              </a:rPr>
              <a:t>Data center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cs typeface="Arial" panose="020B0604020202020204" pitchFamily="34" charset="0"/>
              </a:rPr>
              <a:t>P</a:t>
            </a:r>
            <a:r>
              <a:rPr lang="pt-BR" altLang="en-US" dirty="0" err="1">
                <a:latin typeface="+mj-lt"/>
                <a:cs typeface="Arial" panose="020B0604020202020204" pitchFamily="34" charset="0"/>
              </a:rPr>
              <a:t>átio</a:t>
            </a:r>
            <a:r>
              <a:rPr lang="pt-BR" altLang="en-US" dirty="0">
                <a:latin typeface="+mj-lt"/>
                <a:cs typeface="Arial" panose="020B0604020202020204" pitchFamily="34" charset="0"/>
              </a:rPr>
              <a:t> de Apreensão de Veículos (estudados, mas não implantados)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dirty="0">
                <a:latin typeface="+mj-lt"/>
                <a:cs typeface="Arial" panose="020B0604020202020204" pitchFamily="34" charset="0"/>
              </a:rPr>
              <a:t>Logística de medicamentos (estudados, mas não implantados)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pt-BR" altLang="en-US" sz="2200" dirty="0">
              <a:latin typeface="+mj-lt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sz="2200" dirty="0">
                <a:latin typeface="+mj-lt"/>
                <a:cs typeface="Arial" panose="020B0604020202020204" pitchFamily="34" charset="0"/>
              </a:rPr>
              <a:t>Política industrial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dirty="0">
                <a:latin typeface="+mj-lt"/>
                <a:cs typeface="Arial" panose="020B0604020202020204" pitchFamily="34" charset="0"/>
              </a:rPr>
              <a:t>Fábrica de semicondutores no Rio Grande do Sul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pt-BR" altLang="en-US" sz="2200" dirty="0">
              <a:latin typeface="+mj-lt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sz="2200" dirty="0">
                <a:latin typeface="+mj-lt"/>
                <a:cs typeface="Arial" panose="020B0604020202020204" pitchFamily="34" charset="0"/>
              </a:rPr>
              <a:t>Tecnologia de serviços públicos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dirty="0">
                <a:latin typeface="+mj-lt"/>
                <a:cs typeface="Arial" panose="020B0604020202020204" pitchFamily="34" charset="0"/>
              </a:rPr>
              <a:t>Aula Interativa (estudados, mas não implantados)</a:t>
            </a:r>
            <a:endParaRPr lang="pt-BR" altLang="en-US" sz="1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63886" y="1619250"/>
            <a:ext cx="8640445" cy="0"/>
          </a:xfrm>
          <a:custGeom>
            <a:avLst/>
            <a:gdLst/>
            <a:ahLst/>
            <a:cxnLst/>
            <a:rect l="l" t="t" r="r" b="b"/>
            <a:pathLst>
              <a:path w="8640445">
                <a:moveTo>
                  <a:pt x="0" y="0"/>
                </a:moveTo>
                <a:lnTo>
                  <a:pt x="8640000" y="0"/>
                </a:lnTo>
              </a:path>
            </a:pathLst>
          </a:custGeom>
          <a:ln w="12700">
            <a:solidFill>
              <a:srgbClr val="00506E"/>
            </a:solidFill>
          </a:ln>
        </p:spPr>
        <p:txBody>
          <a:bodyPr wrap="square" lIns="0" tIns="0" rIns="0" bIns="0" rtlCol="0"/>
          <a:lstStyle/>
          <a:p>
            <a:endParaRPr dirty="0">
              <a:latin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900631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1682" y="704850"/>
            <a:ext cx="862876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4ª Geração de Projetos: 2015 a </a:t>
            </a:r>
            <a:r>
              <a:rPr lang="en-US" alt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44966" y="1924050"/>
            <a:ext cx="9359401" cy="37979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altLang="en-US" sz="2400" dirty="0">
                <a:latin typeface="+mj-lt"/>
                <a:cs typeface="Arial" panose="020B0604020202020204" pitchFamily="34" charset="0"/>
              </a:rPr>
              <a:t>Restrição do orçamento público, limitação à capacidade de endividamento</a:t>
            </a:r>
          </a:p>
          <a:p>
            <a:pPr marL="800100" lvl="1" indent="-34290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altLang="en-US" sz="2000" dirty="0">
                <a:latin typeface="+mj-lt"/>
                <a:cs typeface="Arial" panose="020B0604020202020204" pitchFamily="34" charset="0"/>
              </a:rPr>
              <a:t>Busca por projetos auto sustentáveis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altLang="en-US" dirty="0">
                <a:latin typeface="+mj-lt"/>
                <a:cs typeface="Arial" panose="020B0604020202020204" pitchFamily="34" charset="0"/>
              </a:rPr>
              <a:t>“Substitutos orçamentários”: assumir e reduzir despesas existentes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altLang="en-US" dirty="0">
                <a:latin typeface="+mj-lt"/>
                <a:cs typeface="Arial" panose="020B0604020202020204" pitchFamily="34" charset="0"/>
              </a:rPr>
              <a:t>Criação de benefícios “capturáveis” dos usuários: p. ex. Tarifa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altLang="en-US" dirty="0">
                <a:latin typeface="+mj-lt"/>
                <a:cs typeface="Arial" panose="020B0604020202020204" pitchFamily="34" charset="0"/>
              </a:rPr>
              <a:t>Ênfase em projetos associados e receitas </a:t>
            </a:r>
            <a:r>
              <a:rPr lang="pt-BR" altLang="en-US" dirty="0" err="1">
                <a:latin typeface="+mj-lt"/>
                <a:cs typeface="Arial" panose="020B0604020202020204" pitchFamily="34" charset="0"/>
              </a:rPr>
              <a:t>extra-operacionais</a:t>
            </a:r>
            <a:endParaRPr lang="pt-BR" altLang="en-US" dirty="0">
              <a:latin typeface="+mj-lt"/>
              <a:cs typeface="Arial" panose="020B0604020202020204" pitchFamily="34" charset="0"/>
            </a:endParaRPr>
          </a:p>
          <a:p>
            <a:pPr marL="800100" lvl="1" indent="-3429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altLang="en-US" sz="2000" dirty="0">
                <a:latin typeface="+mj-lt"/>
                <a:cs typeface="Arial" panose="020B0604020202020204" pitchFamily="34" charset="0"/>
              </a:rPr>
              <a:t>Necessidade de forte racionalidade econômica</a:t>
            </a:r>
          </a:p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altLang="en-US" sz="2400" dirty="0">
                <a:latin typeface="+mj-lt"/>
                <a:cs typeface="Arial" panose="020B0604020202020204" pitchFamily="34" charset="0"/>
              </a:rPr>
              <a:t>Projetos focados na eficiência do serviço público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sz="2400" dirty="0">
                <a:latin typeface="+mj-lt"/>
                <a:cs typeface="Arial" panose="020B0604020202020204" pitchFamily="34" charset="0"/>
              </a:rPr>
              <a:t>Limitação das garantias do setor público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pt-B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63886" y="1619250"/>
            <a:ext cx="8640445" cy="0"/>
          </a:xfrm>
          <a:custGeom>
            <a:avLst/>
            <a:gdLst/>
            <a:ahLst/>
            <a:cxnLst/>
            <a:rect l="l" t="t" r="r" b="b"/>
            <a:pathLst>
              <a:path w="8640445">
                <a:moveTo>
                  <a:pt x="0" y="0"/>
                </a:moveTo>
                <a:lnTo>
                  <a:pt x="8640000" y="0"/>
                </a:lnTo>
              </a:path>
            </a:pathLst>
          </a:custGeom>
          <a:ln w="12700">
            <a:solidFill>
              <a:srgbClr val="00506E"/>
            </a:solidFill>
          </a:ln>
        </p:spPr>
        <p:txBody>
          <a:bodyPr wrap="square" lIns="0" tIns="0" rIns="0" bIns="0" rtlCol="0"/>
          <a:lstStyle/>
          <a:p>
            <a:endParaRPr dirty="0">
              <a:latin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2858443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1682" y="704850"/>
            <a:ext cx="862876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pt-BR" alt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Quatro ciclos de Investimentos em infraestrutura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1700" y="1695450"/>
            <a:ext cx="9359401" cy="187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pt-B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41" y="1543050"/>
            <a:ext cx="8978900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6250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 flipH="1">
            <a:off x="8826497" y="2305050"/>
            <a:ext cx="129540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en-US" sz="1000" dirty="0"/>
              <a:t>13.334 de 2016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23685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7300" y="1363667"/>
            <a:ext cx="8666749" cy="2585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</a:pPr>
            <a:br>
              <a:rPr lang="pt-BR" altLang="en-US" dirty="0"/>
            </a:br>
            <a:br>
              <a:rPr lang="pt-BR" altLang="en-US" dirty="0"/>
            </a:br>
            <a:br>
              <a:rPr lang="pt-BR" altLang="en-US" dirty="0"/>
            </a:br>
            <a:br>
              <a:rPr lang="pt-BR" altLang="en-US" dirty="0"/>
            </a:br>
            <a:r>
              <a:rPr lang="pt-BR" altLang="en-US" dirty="0">
                <a:latin typeface="+mj-lt"/>
                <a:cs typeface="Arial" panose="020B0604020202020204" pitchFamily="34" charset="0"/>
              </a:rPr>
              <a:t>PARTE 3: Principais Fontes de Financiamento</a:t>
            </a:r>
            <a:br>
              <a:rPr lang="pt-BR" altLang="en-US" dirty="0"/>
            </a:br>
            <a:br>
              <a:rPr lang="pt-BR" altLang="en-US" dirty="0"/>
            </a:br>
            <a:endParaRPr lang="pt-BR" alt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1067300" y="3883799"/>
            <a:ext cx="1743075" cy="2081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6195">
              <a:lnSpc>
                <a:spcPct val="125000"/>
              </a:lnSpc>
            </a:pPr>
            <a:endParaRPr lang="en-US" sz="1200" dirty="0">
              <a:solidFill>
                <a:srgbClr val="FFFFFF"/>
              </a:solidFill>
              <a:latin typeface="Gotham Book"/>
              <a:cs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809852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7900" y="95250"/>
            <a:ext cx="8978400" cy="47397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eaLnBrk="1" hangingPunct="1">
              <a:lnSpc>
                <a:spcPct val="110000"/>
              </a:lnSpc>
            </a:pPr>
            <a:br>
              <a:rPr lang="pt-BR" altLang="en-US" sz="2800" dirty="0">
                <a:solidFill>
                  <a:schemeClr val="tx1"/>
                </a:solidFill>
              </a:rPr>
            </a:br>
            <a:br>
              <a:rPr lang="pt-BR" altLang="en-US" sz="2800" dirty="0">
                <a:solidFill>
                  <a:schemeClr val="tx1"/>
                </a:solidFill>
              </a:rPr>
            </a:br>
            <a:br>
              <a:rPr lang="pt-BR" altLang="en-US" sz="2800" dirty="0">
                <a:solidFill>
                  <a:schemeClr val="tx1"/>
                </a:solidFill>
              </a:rPr>
            </a:br>
            <a:r>
              <a:rPr lang="pt-BR" alt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PARTE 1: Contexto</a:t>
            </a:r>
            <a:br>
              <a:rPr lang="pt-BR" alt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br>
              <a:rPr lang="pt-BR" alt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pt-BR" alt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PARTE 2: Modelos de Investimento</a:t>
            </a:r>
            <a:br>
              <a:rPr lang="pt-BR" alt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br>
              <a:rPr lang="pt-BR" alt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pt-BR" alt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PARTE 3: Principais Fontes de Financiamento</a:t>
            </a:r>
            <a:br>
              <a:rPr lang="pt-BR" alt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br>
              <a:rPr lang="pt-BR" alt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pt-BR" alt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PARTE 4: Desafios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1682" y="704850"/>
            <a:ext cx="862876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Fontes de Financiamento </a:t>
            </a: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4966" y="1924050"/>
            <a:ext cx="9359401" cy="187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 flipV="1">
            <a:off x="944966" y="1318888"/>
            <a:ext cx="8775478" cy="45719"/>
          </a:xfrm>
          <a:custGeom>
            <a:avLst/>
            <a:gdLst/>
            <a:ahLst/>
            <a:cxnLst/>
            <a:rect l="l" t="t" r="r" b="b"/>
            <a:pathLst>
              <a:path w="8640445">
                <a:moveTo>
                  <a:pt x="0" y="0"/>
                </a:moveTo>
                <a:lnTo>
                  <a:pt x="8640000" y="0"/>
                </a:lnTo>
              </a:path>
            </a:pathLst>
          </a:custGeom>
          <a:ln w="12700">
            <a:solidFill>
              <a:srgbClr val="00506E"/>
            </a:solidFill>
          </a:ln>
        </p:spPr>
        <p:txBody>
          <a:bodyPr wrap="square" lIns="0" tIns="0" rIns="0" bIns="0" rtlCol="0"/>
          <a:lstStyle/>
          <a:p>
            <a:endParaRPr dirty="0">
              <a:latin typeface="Gotham Book"/>
            </a:endParaRPr>
          </a:p>
        </p:txBody>
      </p:sp>
      <p:graphicFrame>
        <p:nvGraphicFramePr>
          <p:cNvPr id="12" name="Diagrama 6"/>
          <p:cNvGraphicFramePr/>
          <p:nvPr>
            <p:extLst>
              <p:ext uri="{D42A27DB-BD31-4B8C-83A1-F6EECF244321}">
                <p14:modId xmlns:p14="http://schemas.microsoft.com/office/powerpoint/2010/main" val="4205238155"/>
              </p:ext>
            </p:extLst>
          </p:nvPr>
        </p:nvGraphicFramePr>
        <p:xfrm>
          <a:off x="444500" y="1547758"/>
          <a:ext cx="9027885" cy="5631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1088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1682" y="704850"/>
            <a:ext cx="862876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Fontes de Financiamento </a:t>
            </a:r>
            <a:endParaRPr lang="en-US" altLang="en-US" sz="28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4966" y="1924050"/>
            <a:ext cx="9359401" cy="187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 flipV="1">
            <a:off x="944966" y="1421131"/>
            <a:ext cx="8775478" cy="45719"/>
          </a:xfrm>
          <a:custGeom>
            <a:avLst/>
            <a:gdLst/>
            <a:ahLst/>
            <a:cxnLst/>
            <a:rect l="l" t="t" r="r" b="b"/>
            <a:pathLst>
              <a:path w="8640445">
                <a:moveTo>
                  <a:pt x="0" y="0"/>
                </a:moveTo>
                <a:lnTo>
                  <a:pt x="8640000" y="0"/>
                </a:lnTo>
              </a:path>
            </a:pathLst>
          </a:custGeom>
          <a:ln w="12700">
            <a:solidFill>
              <a:srgbClr val="00506E"/>
            </a:solidFill>
          </a:ln>
        </p:spPr>
        <p:txBody>
          <a:bodyPr wrap="square" lIns="0" tIns="0" rIns="0" bIns="0" rtlCol="0"/>
          <a:lstStyle/>
          <a:p>
            <a:endParaRPr dirty="0">
              <a:latin typeface="Gotham Book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 bwMode="auto">
          <a:xfrm>
            <a:off x="821278" y="1513341"/>
            <a:ext cx="3898901" cy="474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algn="l" defTabSz="762000" eaLnBrk="0" hangingPunct="0">
              <a:spcBef>
                <a:spcPct val="20000"/>
              </a:spcBef>
              <a:buClr>
                <a:srgbClr val="083160"/>
              </a:buClr>
              <a:buFont typeface="Arial" charset="0"/>
              <a:buChar char="•"/>
              <a:defRPr sz="2800">
                <a:solidFill>
                  <a:srgbClr val="083160"/>
                </a:solidFill>
                <a:latin typeface="Arial" charset="0"/>
              </a:defRPr>
            </a:lvl1pPr>
            <a:lvl2pPr marL="742950" indent="-285750" algn="l" defTabSz="762000" eaLnBrk="0" hangingPunct="0">
              <a:spcBef>
                <a:spcPct val="20000"/>
              </a:spcBef>
              <a:buClr>
                <a:srgbClr val="083160"/>
              </a:buClr>
              <a:buFont typeface="Wingdings" pitchFamily="2" charset="2"/>
              <a:buChar char="§"/>
              <a:defRPr sz="2400">
                <a:solidFill>
                  <a:srgbClr val="083160"/>
                </a:solidFill>
                <a:latin typeface="Arial" charset="0"/>
              </a:defRPr>
            </a:lvl2pPr>
            <a:lvl3pPr marL="1143000" indent="-228600" algn="l" defTabSz="762000" eaLnBrk="0" hangingPunct="0">
              <a:spcBef>
                <a:spcPct val="20000"/>
              </a:spcBef>
              <a:buClr>
                <a:srgbClr val="083160"/>
              </a:buClr>
              <a:buChar char="•"/>
              <a:defRPr sz="2000">
                <a:solidFill>
                  <a:srgbClr val="083160"/>
                </a:solidFill>
                <a:latin typeface="Arial" charset="0"/>
              </a:defRPr>
            </a:lvl3pPr>
            <a:lvl4pPr marL="1600200" indent="-228600" algn="l" defTabSz="762000" eaLnBrk="0" hangingPunct="0">
              <a:spcBef>
                <a:spcPct val="20000"/>
              </a:spcBef>
              <a:buClr>
                <a:srgbClr val="083160"/>
              </a:buClr>
              <a:buFont typeface="Arial" charset="0"/>
              <a:buChar char="–"/>
              <a:defRPr>
                <a:solidFill>
                  <a:srgbClr val="083160"/>
                </a:solidFill>
                <a:latin typeface="Arial" charset="0"/>
              </a:defRPr>
            </a:lvl4pPr>
            <a:lvl5pPr marL="2057400" indent="-228600" algn="l" defTabSz="762000" eaLnBrk="0" hangingPunct="0">
              <a:spcBef>
                <a:spcPct val="20000"/>
              </a:spcBef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en-US" sz="2000" b="1" dirty="0" err="1">
                <a:latin typeface="+mj-lt"/>
              </a:rPr>
              <a:t>Projetos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tradicionais</a:t>
            </a:r>
            <a:endParaRPr lang="en-US" altLang="en-US" sz="2000" b="1" dirty="0">
              <a:latin typeface="+mj-lt"/>
            </a:endParaRPr>
          </a:p>
          <a:p>
            <a:pPr lvl="1" eaLnBrk="1" hangingPunct="1">
              <a:lnSpc>
                <a:spcPct val="110000"/>
              </a:lnSpc>
              <a:buFont typeface="Arial" charset="0"/>
              <a:buChar char="•"/>
              <a:defRPr/>
            </a:pPr>
            <a:r>
              <a:rPr lang="en-US" altLang="en-US" sz="1800" dirty="0" err="1">
                <a:latin typeface="+mj-lt"/>
              </a:rPr>
              <a:t>Energia</a:t>
            </a:r>
            <a:endParaRPr lang="en-US" altLang="en-US" sz="1800" dirty="0">
              <a:latin typeface="+mj-lt"/>
            </a:endParaRPr>
          </a:p>
          <a:p>
            <a:pPr lvl="1" eaLnBrk="1" hangingPunct="1">
              <a:lnSpc>
                <a:spcPct val="110000"/>
              </a:lnSpc>
              <a:buFont typeface="Arial" charset="0"/>
              <a:buChar char="•"/>
              <a:defRPr/>
            </a:pPr>
            <a:r>
              <a:rPr lang="en-US" altLang="en-US" sz="1800" dirty="0" err="1">
                <a:latin typeface="+mj-lt"/>
              </a:rPr>
              <a:t>Rodovias</a:t>
            </a:r>
            <a:endParaRPr lang="en-US" altLang="en-US" sz="1800" dirty="0">
              <a:latin typeface="+mj-lt"/>
            </a:endParaRPr>
          </a:p>
          <a:p>
            <a:pPr lvl="1" eaLnBrk="1" hangingPunct="1">
              <a:lnSpc>
                <a:spcPct val="110000"/>
              </a:lnSpc>
              <a:buFont typeface="Arial" charset="0"/>
              <a:buChar char="•"/>
              <a:defRPr/>
            </a:pPr>
            <a:r>
              <a:rPr lang="en-US" altLang="en-US" sz="1800" dirty="0" err="1">
                <a:latin typeface="+mj-lt"/>
              </a:rPr>
              <a:t>Mobilidade</a:t>
            </a:r>
            <a:r>
              <a:rPr lang="en-US" altLang="en-US" sz="1800" dirty="0">
                <a:latin typeface="+mj-lt"/>
              </a:rPr>
              <a:t> </a:t>
            </a:r>
            <a:r>
              <a:rPr lang="en-US" altLang="en-US" sz="1800" dirty="0" err="1">
                <a:latin typeface="+mj-lt"/>
              </a:rPr>
              <a:t>urbana</a:t>
            </a:r>
            <a:endParaRPr lang="en-US" altLang="en-US" sz="1800" dirty="0">
              <a:latin typeface="+mj-lt"/>
            </a:endParaRPr>
          </a:p>
          <a:p>
            <a:pPr lvl="1" eaLnBrk="1" hangingPunct="1">
              <a:lnSpc>
                <a:spcPct val="110000"/>
              </a:lnSpc>
              <a:buFont typeface="Arial" charset="0"/>
              <a:buChar char="•"/>
              <a:defRPr/>
            </a:pPr>
            <a:r>
              <a:rPr lang="pt-BR" altLang="en-US" sz="1800" dirty="0">
                <a:latin typeface="+mj-lt"/>
              </a:rPr>
              <a:t>Óleo e Gás</a:t>
            </a:r>
          </a:p>
          <a:p>
            <a:pPr marL="457200" lvl="1" indent="0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endParaRPr lang="pt-BR" altLang="en-US" sz="3200" dirty="0">
              <a:latin typeface="+mj-lt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pt-BR" altLang="en-US" sz="2000" b="1" dirty="0">
                <a:latin typeface="+mj-lt"/>
              </a:rPr>
              <a:t>Fontes Tradicionais</a:t>
            </a:r>
          </a:p>
          <a:p>
            <a:pPr lvl="1" eaLnBrk="1" hangingPunct="1">
              <a:lnSpc>
                <a:spcPct val="110000"/>
              </a:lnSpc>
              <a:buFont typeface="Arial" charset="0"/>
              <a:buChar char="•"/>
              <a:defRPr/>
            </a:pPr>
            <a:r>
              <a:rPr lang="pt-BR" altLang="en-US" sz="1800" dirty="0">
                <a:latin typeface="+mj-lt"/>
              </a:rPr>
              <a:t>BNDES</a:t>
            </a:r>
          </a:p>
          <a:p>
            <a:pPr lvl="1" eaLnBrk="1" hangingPunct="1">
              <a:lnSpc>
                <a:spcPct val="110000"/>
              </a:lnSpc>
              <a:buFont typeface="Arial" charset="0"/>
              <a:buChar char="•"/>
              <a:defRPr/>
            </a:pPr>
            <a:r>
              <a:rPr lang="pt-BR" altLang="en-US" sz="1800" dirty="0">
                <a:latin typeface="+mj-lt"/>
              </a:rPr>
              <a:t>Agências Multilaterais (BID / IFC / CAF)</a:t>
            </a:r>
          </a:p>
          <a:p>
            <a:pPr lvl="1" eaLnBrk="1" hangingPunct="1">
              <a:lnSpc>
                <a:spcPct val="110000"/>
              </a:lnSpc>
              <a:buFont typeface="Arial" charset="0"/>
              <a:buChar char="•"/>
              <a:defRPr/>
            </a:pPr>
            <a:r>
              <a:rPr lang="pt-BR" altLang="en-US" sz="1800" dirty="0">
                <a:latin typeface="+mj-lt"/>
              </a:rPr>
              <a:t>Agências de Crédito à </a:t>
            </a:r>
            <a:r>
              <a:rPr lang="pt-BR" altLang="en-US" sz="1800" dirty="0" err="1">
                <a:latin typeface="+mj-lt"/>
              </a:rPr>
              <a:t>Expostação</a:t>
            </a:r>
            <a:r>
              <a:rPr lang="pt-BR" altLang="en-US" sz="1800" dirty="0">
                <a:latin typeface="+mj-lt"/>
              </a:rPr>
              <a:t> (</a:t>
            </a:r>
            <a:r>
              <a:rPr lang="pt-BR" altLang="en-US" sz="1800" dirty="0" err="1">
                <a:latin typeface="+mj-lt"/>
              </a:rPr>
              <a:t>Eximbank</a:t>
            </a:r>
            <a:r>
              <a:rPr lang="pt-BR" altLang="en-US" sz="1800" dirty="0">
                <a:latin typeface="+mj-lt"/>
              </a:rPr>
              <a:t>, JBIC, KFW)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 bwMode="auto">
          <a:xfrm>
            <a:off x="5821544" y="1518396"/>
            <a:ext cx="3898900" cy="474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algn="l" defTabSz="762000" eaLnBrk="0" hangingPunct="0">
              <a:spcBef>
                <a:spcPct val="20000"/>
              </a:spcBef>
              <a:buClr>
                <a:srgbClr val="083160"/>
              </a:buClr>
              <a:buFont typeface="Arial" panose="020B0604020202020204" pitchFamily="34" charset="0"/>
              <a:buChar char="•"/>
              <a:defRPr sz="2800">
                <a:solidFill>
                  <a:srgbClr val="083160"/>
                </a:solidFill>
                <a:latin typeface="Arial" panose="020B0604020202020204" pitchFamily="34" charset="0"/>
              </a:defRPr>
            </a:lvl1pPr>
            <a:lvl2pPr marL="742950" indent="-285750" algn="l" defTabSz="762000" eaLnBrk="0" hangingPunct="0">
              <a:spcBef>
                <a:spcPct val="20000"/>
              </a:spcBef>
              <a:buClr>
                <a:srgbClr val="083160"/>
              </a:buClr>
              <a:buFont typeface="Wingdings" panose="05000000000000000000" pitchFamily="2" charset="2"/>
              <a:buChar char="§"/>
              <a:defRPr sz="2400">
                <a:solidFill>
                  <a:srgbClr val="083160"/>
                </a:solidFill>
                <a:latin typeface="Arial" panose="020B0604020202020204" pitchFamily="34" charset="0"/>
              </a:defRPr>
            </a:lvl2pPr>
            <a:lvl3pPr marL="1143000" indent="-228600" algn="l" defTabSz="762000" eaLnBrk="0" hangingPunct="0">
              <a:spcBef>
                <a:spcPct val="20000"/>
              </a:spcBef>
              <a:buClr>
                <a:srgbClr val="083160"/>
              </a:buClr>
              <a:buChar char="•"/>
              <a:defRPr sz="2000">
                <a:solidFill>
                  <a:srgbClr val="083160"/>
                </a:solidFill>
                <a:latin typeface="Arial" panose="020B0604020202020204" pitchFamily="34" charset="0"/>
              </a:defRPr>
            </a:lvl3pPr>
            <a:lvl4pPr marL="1600200" indent="-228600" algn="l" defTabSz="762000" eaLnBrk="0" hangingPunct="0">
              <a:spcBef>
                <a:spcPct val="20000"/>
              </a:spcBef>
              <a:buClr>
                <a:srgbClr val="083160"/>
              </a:buClr>
              <a:buFont typeface="Arial" panose="020B0604020202020204" pitchFamily="34" charset="0"/>
              <a:buChar char="–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4pPr>
            <a:lvl5pPr marL="2057400" indent="-228600" algn="l" defTabSz="762000" eaLnBrk="0" hangingPunct="0">
              <a:spcBef>
                <a:spcPct val="20000"/>
              </a:spcBef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pt-BR" altLang="en-US" sz="2000" b="1" dirty="0">
                <a:latin typeface="+mj-lt"/>
              </a:rPr>
              <a:t>Projetos não convencionais</a:t>
            </a:r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sz="1800" dirty="0" err="1">
                <a:latin typeface="+mj-lt"/>
              </a:rPr>
              <a:t>PPP’s</a:t>
            </a:r>
            <a:endParaRPr lang="pt-BR" altLang="en-US" sz="1800" dirty="0">
              <a:latin typeface="+mj-lt"/>
            </a:endParaRPr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sz="1800" dirty="0">
                <a:latin typeface="+mj-lt"/>
              </a:rPr>
              <a:t>Concessões baseadas em receitas acessórias</a:t>
            </a:r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sz="1800" dirty="0">
                <a:latin typeface="+mj-lt"/>
              </a:rPr>
              <a:t>Novos setores de infraestrutura</a:t>
            </a:r>
          </a:p>
          <a:p>
            <a:pPr eaLnBrk="1" hangingPunct="1">
              <a:lnSpc>
                <a:spcPct val="110000"/>
              </a:lnSpc>
            </a:pPr>
            <a:endParaRPr lang="pt-BR" altLang="en-US" sz="2000" b="1" dirty="0">
              <a:latin typeface="+mj-lt"/>
            </a:endParaRPr>
          </a:p>
          <a:p>
            <a:pPr eaLnBrk="1" hangingPunct="1">
              <a:lnSpc>
                <a:spcPct val="110000"/>
              </a:lnSpc>
            </a:pPr>
            <a:r>
              <a:rPr lang="pt-BR" altLang="en-US" sz="2000" b="1" dirty="0">
                <a:latin typeface="+mj-lt"/>
              </a:rPr>
              <a:t>Fontes Não Tradicionais</a:t>
            </a:r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sz="1800" dirty="0">
                <a:latin typeface="+mj-lt"/>
              </a:rPr>
              <a:t>Fundos de Investimentos</a:t>
            </a:r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sz="1800" dirty="0">
                <a:latin typeface="+mj-lt"/>
              </a:rPr>
              <a:t>Bancos Comerciais</a:t>
            </a:r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sz="1800" dirty="0">
                <a:latin typeface="+mj-lt"/>
              </a:rPr>
              <a:t>Mercado de capitais</a:t>
            </a:r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sz="1800" dirty="0">
                <a:latin typeface="+mj-lt"/>
              </a:rPr>
              <a:t>Debêntures / Project </a:t>
            </a:r>
            <a:r>
              <a:rPr lang="pt-BR" altLang="en-US" sz="1800" dirty="0" err="1">
                <a:latin typeface="+mj-lt"/>
              </a:rPr>
              <a:t>Bonds</a:t>
            </a:r>
            <a:endParaRPr lang="pt-BR" altLang="en-US" sz="1800" dirty="0">
              <a:latin typeface="+mj-lt"/>
            </a:endParaRPr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sz="1800" dirty="0">
                <a:latin typeface="+mj-lt"/>
              </a:rPr>
              <a:t>Ações</a:t>
            </a:r>
          </a:p>
        </p:txBody>
      </p:sp>
      <p:cxnSp>
        <p:nvCxnSpPr>
          <p:cNvPr id="8" name="Conector reto 6"/>
          <p:cNvCxnSpPr>
            <a:cxnSpLocks/>
          </p:cNvCxnSpPr>
          <p:nvPr/>
        </p:nvCxnSpPr>
        <p:spPr>
          <a:xfrm flipH="1">
            <a:off x="5237621" y="1466850"/>
            <a:ext cx="69850" cy="381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7"/>
          <p:cNvSpPr txBox="1">
            <a:spLocks noChangeArrowheads="1"/>
          </p:cNvSpPr>
          <p:nvPr/>
        </p:nvSpPr>
        <p:spPr bwMode="auto">
          <a:xfrm>
            <a:off x="4512593" y="4972050"/>
            <a:ext cx="1544012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83160"/>
              </a:buClr>
              <a:buFont typeface="Arial" panose="020B0604020202020204" pitchFamily="34" charset="0"/>
              <a:buChar char="•"/>
              <a:defRPr sz="2800">
                <a:solidFill>
                  <a:srgbClr val="083160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083160"/>
              </a:buClr>
              <a:buFont typeface="Wingdings" panose="05000000000000000000" pitchFamily="2" charset="2"/>
              <a:buChar char="§"/>
              <a:defRPr sz="2400">
                <a:solidFill>
                  <a:srgbClr val="083160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83160"/>
              </a:buClr>
              <a:buChar char="•"/>
              <a:defRPr sz="2000">
                <a:solidFill>
                  <a:srgbClr val="083160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83160"/>
              </a:buClr>
              <a:buFont typeface="Arial" panose="020B0604020202020204" pitchFamily="34" charset="0"/>
              <a:buChar char="–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1800" dirty="0">
                <a:latin typeface="+mn-lt"/>
              </a:rPr>
              <a:t>CEF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1800" dirty="0">
                <a:latin typeface="+mn-lt"/>
              </a:rPr>
              <a:t>FINEP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1800" dirty="0">
                <a:latin typeface="+mn-lt"/>
              </a:rPr>
              <a:t>BB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1800" dirty="0">
                <a:latin typeface="+mn-lt"/>
              </a:rPr>
              <a:t>BDMG / BNB</a:t>
            </a:r>
          </a:p>
        </p:txBody>
      </p:sp>
      <p:cxnSp>
        <p:nvCxnSpPr>
          <p:cNvPr id="10" name="Conector reto 6"/>
          <p:cNvCxnSpPr>
            <a:cxnSpLocks/>
          </p:cNvCxnSpPr>
          <p:nvPr/>
        </p:nvCxnSpPr>
        <p:spPr>
          <a:xfrm>
            <a:off x="5234252" y="6115050"/>
            <a:ext cx="0" cy="7000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60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1682" y="704850"/>
            <a:ext cx="8628762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Evolução das instituições de financiamento de Infraestrutura</a:t>
            </a:r>
            <a:endParaRPr lang="en-US" altLang="en-US" sz="28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4966" y="1924050"/>
            <a:ext cx="9359401" cy="187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63886" y="1619250"/>
            <a:ext cx="8640445" cy="0"/>
          </a:xfrm>
          <a:custGeom>
            <a:avLst/>
            <a:gdLst/>
            <a:ahLst/>
            <a:cxnLst/>
            <a:rect l="l" t="t" r="r" b="b"/>
            <a:pathLst>
              <a:path w="8640445">
                <a:moveTo>
                  <a:pt x="0" y="0"/>
                </a:moveTo>
                <a:lnTo>
                  <a:pt x="8640000" y="0"/>
                </a:lnTo>
              </a:path>
            </a:pathLst>
          </a:custGeom>
          <a:ln w="12700">
            <a:solidFill>
              <a:srgbClr val="00506E"/>
            </a:solidFill>
          </a:ln>
        </p:spPr>
        <p:txBody>
          <a:bodyPr wrap="square" lIns="0" tIns="0" rIns="0" bIns="0" rtlCol="0"/>
          <a:lstStyle/>
          <a:p>
            <a:endParaRPr dirty="0">
              <a:latin typeface="Gotham Book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83" y="1619250"/>
            <a:ext cx="8934450" cy="481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6250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272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1682" y="704850"/>
            <a:ext cx="862876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Modalidades de empréstimos ou participações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1700" y="1695450"/>
            <a:ext cx="9359401" cy="28958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sz="2000" dirty="0"/>
              <a:t>Financiamento de longo prazo</a:t>
            </a:r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sz="2000" dirty="0"/>
              <a:t>Direto</a:t>
            </a:r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sz="2000" dirty="0"/>
              <a:t>Indireto não-automático</a:t>
            </a:r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sz="2000" dirty="0"/>
              <a:t>Misto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pt-BR" altLang="en-US" sz="2000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sz="2000" dirty="0"/>
              <a:t>Empréstimo-ponte 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pt-BR" altLang="en-US" sz="2000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sz="2000" dirty="0"/>
              <a:t>Participação acionária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pt-B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8303" y="1466850"/>
            <a:ext cx="8640445" cy="0"/>
          </a:xfrm>
          <a:custGeom>
            <a:avLst/>
            <a:gdLst/>
            <a:ahLst/>
            <a:cxnLst/>
            <a:rect l="l" t="t" r="r" b="b"/>
            <a:pathLst>
              <a:path w="8640445">
                <a:moveTo>
                  <a:pt x="0" y="0"/>
                </a:moveTo>
                <a:lnTo>
                  <a:pt x="8640000" y="0"/>
                </a:lnTo>
              </a:path>
            </a:pathLst>
          </a:custGeom>
          <a:ln w="12700">
            <a:solidFill>
              <a:srgbClr val="00506E"/>
            </a:solidFill>
          </a:ln>
        </p:spPr>
        <p:txBody>
          <a:bodyPr wrap="square" lIns="0" tIns="0" rIns="0" bIns="0" rtlCol="0"/>
          <a:lstStyle/>
          <a:p>
            <a:endParaRPr dirty="0">
              <a:latin typeface="Gotham Book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4025900" y="2973388"/>
            <a:ext cx="5486400" cy="3294062"/>
          </a:xfrm>
          <a:prstGeom prst="rect">
            <a:avLst/>
          </a:prstGeom>
          <a:solidFill>
            <a:srgbClr val="FFFFCC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083160"/>
              </a:buClr>
              <a:buFont typeface="Arial" panose="020B0604020202020204" pitchFamily="34" charset="0"/>
              <a:buChar char="•"/>
              <a:defRPr sz="2800">
                <a:solidFill>
                  <a:srgbClr val="083160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083160"/>
              </a:buClr>
              <a:buFont typeface="Wingdings" panose="05000000000000000000" pitchFamily="2" charset="2"/>
              <a:buChar char="§"/>
              <a:defRPr sz="2400">
                <a:solidFill>
                  <a:srgbClr val="083160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83160"/>
              </a:buClr>
              <a:buChar char="•"/>
              <a:defRPr sz="2000">
                <a:solidFill>
                  <a:srgbClr val="083160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83160"/>
              </a:buClr>
              <a:buFont typeface="Arial" panose="020B0604020202020204" pitchFamily="34" charset="0"/>
              <a:buChar char="–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t-BR" altLang="en-US" sz="1800">
              <a:solidFill>
                <a:schemeClr val="tx1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385358" y="3138972"/>
            <a:ext cx="4805363" cy="3794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83160"/>
              </a:buClr>
              <a:buFont typeface="Arial" panose="020B0604020202020204" pitchFamily="34" charset="0"/>
              <a:buChar char="•"/>
              <a:defRPr sz="2800">
                <a:solidFill>
                  <a:srgbClr val="083160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083160"/>
              </a:buClr>
              <a:buFont typeface="Wingdings" panose="05000000000000000000" pitchFamily="2" charset="2"/>
              <a:buChar char="§"/>
              <a:defRPr sz="2400">
                <a:solidFill>
                  <a:srgbClr val="083160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83160"/>
              </a:buClr>
              <a:buChar char="•"/>
              <a:defRPr sz="2000">
                <a:solidFill>
                  <a:srgbClr val="083160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83160"/>
              </a:buClr>
              <a:buFont typeface="Arial" panose="020B0604020202020204" pitchFamily="34" charset="0"/>
              <a:buChar char="–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1800">
                <a:solidFill>
                  <a:schemeClr val="tx1"/>
                </a:solidFill>
              </a:rPr>
              <a:t>BNDES</a:t>
            </a: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4635500" y="3716338"/>
            <a:ext cx="0" cy="2016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6454775" y="3716338"/>
            <a:ext cx="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8038306" y="3716338"/>
            <a:ext cx="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5734844" y="4129088"/>
            <a:ext cx="1439862" cy="65405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83160"/>
              </a:buClr>
              <a:buFont typeface="Arial" panose="020B0604020202020204" pitchFamily="34" charset="0"/>
              <a:buChar char="•"/>
              <a:defRPr sz="2800">
                <a:solidFill>
                  <a:srgbClr val="083160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083160"/>
              </a:buClr>
              <a:buFont typeface="Wingdings" panose="05000000000000000000" pitchFamily="2" charset="2"/>
              <a:buChar char="§"/>
              <a:defRPr sz="2400">
                <a:solidFill>
                  <a:srgbClr val="083160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83160"/>
              </a:buClr>
              <a:buChar char="•"/>
              <a:defRPr sz="2000">
                <a:solidFill>
                  <a:srgbClr val="083160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83160"/>
              </a:buClr>
              <a:buFont typeface="Arial" panose="020B0604020202020204" pitchFamily="34" charset="0"/>
              <a:buChar char="–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1800" dirty="0">
                <a:solidFill>
                  <a:schemeClr val="tx1"/>
                </a:solidFill>
              </a:rPr>
              <a:t>Agente de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1800" dirty="0">
                <a:solidFill>
                  <a:schemeClr val="tx1"/>
                </a:solidFill>
              </a:rPr>
              <a:t>Repasse 1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7318375" y="4129088"/>
            <a:ext cx="1439863" cy="65405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83160"/>
              </a:buClr>
              <a:buFont typeface="Arial" panose="020B0604020202020204" pitchFamily="34" charset="0"/>
              <a:buChar char="•"/>
              <a:defRPr sz="2800">
                <a:solidFill>
                  <a:srgbClr val="083160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083160"/>
              </a:buClr>
              <a:buFont typeface="Wingdings" panose="05000000000000000000" pitchFamily="2" charset="2"/>
              <a:buChar char="§"/>
              <a:defRPr sz="2400">
                <a:solidFill>
                  <a:srgbClr val="083160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83160"/>
              </a:buClr>
              <a:buChar char="•"/>
              <a:defRPr sz="2000">
                <a:solidFill>
                  <a:srgbClr val="083160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83160"/>
              </a:buClr>
              <a:buFont typeface="Arial" panose="020B0604020202020204" pitchFamily="34" charset="0"/>
              <a:buChar char="–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1800" dirty="0">
                <a:solidFill>
                  <a:schemeClr val="tx1"/>
                </a:solidFill>
              </a:rPr>
              <a:t>Agente de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1800" dirty="0">
                <a:solidFill>
                  <a:schemeClr val="tx1"/>
                </a:solidFill>
              </a:rPr>
              <a:t>Repasse 2</a:t>
            </a: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6454775" y="4795838"/>
            <a:ext cx="0" cy="936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8038306" y="4795838"/>
            <a:ext cx="0" cy="936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6681788" y="4880460"/>
            <a:ext cx="11303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83160"/>
              </a:buClr>
              <a:buFont typeface="Arial" panose="020B0604020202020204" pitchFamily="34" charset="0"/>
              <a:buChar char="•"/>
              <a:defRPr sz="2800">
                <a:solidFill>
                  <a:srgbClr val="083160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083160"/>
              </a:buClr>
              <a:buFont typeface="Wingdings" panose="05000000000000000000" pitchFamily="2" charset="2"/>
              <a:buChar char="§"/>
              <a:defRPr sz="2400">
                <a:solidFill>
                  <a:srgbClr val="083160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83160"/>
              </a:buClr>
              <a:buChar char="•"/>
              <a:defRPr sz="2000">
                <a:solidFill>
                  <a:srgbClr val="083160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83160"/>
              </a:buClr>
              <a:buFont typeface="Arial" panose="020B0604020202020204" pitchFamily="34" charset="0"/>
              <a:buChar char="–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1400" i="1" dirty="0">
                <a:solidFill>
                  <a:schemeClr val="tx1"/>
                </a:solidFill>
              </a:rPr>
              <a:t>Empréstimo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1400" i="1" dirty="0">
                <a:solidFill>
                  <a:schemeClr val="tx1"/>
                </a:solidFill>
              </a:rPr>
              <a:t>Via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1400" i="1" dirty="0">
                <a:solidFill>
                  <a:schemeClr val="tx1"/>
                </a:solidFill>
              </a:rPr>
              <a:t>Repasse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4385357" y="5834839"/>
            <a:ext cx="4805363" cy="379412"/>
          </a:xfrm>
          <a:prstGeom prst="rect">
            <a:avLst/>
          </a:prstGeom>
          <a:solidFill>
            <a:srgbClr val="FFFF66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83160"/>
              </a:buClr>
              <a:buFont typeface="Arial" panose="020B0604020202020204" pitchFamily="34" charset="0"/>
              <a:buChar char="•"/>
              <a:defRPr sz="2800">
                <a:solidFill>
                  <a:srgbClr val="083160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083160"/>
              </a:buClr>
              <a:buFont typeface="Wingdings" panose="05000000000000000000" pitchFamily="2" charset="2"/>
              <a:buChar char="§"/>
              <a:defRPr sz="2400">
                <a:solidFill>
                  <a:srgbClr val="083160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83160"/>
              </a:buClr>
              <a:buChar char="•"/>
              <a:defRPr sz="2000">
                <a:solidFill>
                  <a:srgbClr val="083160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83160"/>
              </a:buClr>
              <a:buFont typeface="Arial" panose="020B0604020202020204" pitchFamily="34" charset="0"/>
              <a:buChar char="–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1800">
                <a:solidFill>
                  <a:schemeClr val="tx1"/>
                </a:solidFill>
              </a:rPr>
              <a:t>SPE</a:t>
            </a: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6997700" y="1519239"/>
            <a:ext cx="2514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83160"/>
              </a:buClr>
              <a:buFont typeface="Arial" panose="020B0604020202020204" pitchFamily="34" charset="0"/>
              <a:buChar char="•"/>
              <a:defRPr sz="2800">
                <a:solidFill>
                  <a:srgbClr val="083160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083160"/>
              </a:buClr>
              <a:buFont typeface="Wingdings" panose="05000000000000000000" pitchFamily="2" charset="2"/>
              <a:buChar char="§"/>
              <a:defRPr sz="2400">
                <a:solidFill>
                  <a:srgbClr val="083160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83160"/>
              </a:buClr>
              <a:buChar char="•"/>
              <a:defRPr sz="2000">
                <a:solidFill>
                  <a:srgbClr val="083160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83160"/>
              </a:buClr>
              <a:buFont typeface="Arial" panose="020B0604020202020204" pitchFamily="34" charset="0"/>
              <a:buChar char="–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1400" b="1" dirty="0"/>
              <a:t>Depende da característica do projeto, volume de recursos, etc....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t-BR" altLang="en-US" sz="1400" b="1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1400" b="1" dirty="0"/>
              <a:t>Preferência natural pelo repasse</a:t>
            </a:r>
          </a:p>
        </p:txBody>
      </p:sp>
    </p:spTree>
    <p:extLst>
      <p:ext uri="{BB962C8B-B14F-4D97-AF65-F5344CB8AC3E}">
        <p14:creationId xmlns:p14="http://schemas.microsoft.com/office/powerpoint/2010/main" val="1957729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1682" y="704850"/>
            <a:ext cx="862876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Aspectos da análise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44966" y="1924050"/>
            <a:ext cx="9359401" cy="358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en-US" sz="2400" dirty="0">
                <a:latin typeface="+mj-lt"/>
              </a:rPr>
              <a:t>Aspectos técnicos: Índice de nacionalização dos equipamentos financiados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en-US" sz="2400" dirty="0">
                <a:latin typeface="+mj-lt"/>
              </a:rPr>
              <a:t>Aspectos societários : patrocinadores, governança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en-US" sz="2400" dirty="0">
                <a:latin typeface="+mj-lt"/>
              </a:rPr>
              <a:t>Aspectos econômico-financeiros: retrospectivos e prospectivos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en-US" sz="2400" dirty="0">
                <a:latin typeface="+mj-lt"/>
              </a:rPr>
              <a:t>Aspectos </a:t>
            </a:r>
            <a:r>
              <a:rPr lang="pt-BR" altLang="en-US" sz="2400" dirty="0" err="1">
                <a:latin typeface="+mj-lt"/>
              </a:rPr>
              <a:t>sócio-ambientais</a:t>
            </a:r>
            <a:endParaRPr lang="pt-BR" altLang="en-US" sz="2400" dirty="0">
              <a:latin typeface="+mj-lt"/>
            </a:endParaRP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en-US" sz="2400" dirty="0">
                <a:latin typeface="+mj-lt"/>
              </a:rPr>
              <a:t>Garantias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en-US" sz="2400" dirty="0">
                <a:latin typeface="+mj-lt"/>
              </a:rPr>
              <a:t>Riscos</a:t>
            </a:r>
            <a:endParaRPr lang="pt-BR" altLang="en-US" sz="1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63886" y="1619250"/>
            <a:ext cx="8640445" cy="0"/>
          </a:xfrm>
          <a:custGeom>
            <a:avLst/>
            <a:gdLst/>
            <a:ahLst/>
            <a:cxnLst/>
            <a:rect l="l" t="t" r="r" b="b"/>
            <a:pathLst>
              <a:path w="8640445">
                <a:moveTo>
                  <a:pt x="0" y="0"/>
                </a:moveTo>
                <a:lnTo>
                  <a:pt x="8640000" y="0"/>
                </a:lnTo>
              </a:path>
            </a:pathLst>
          </a:custGeom>
          <a:ln w="12700">
            <a:solidFill>
              <a:srgbClr val="00506E"/>
            </a:solidFill>
          </a:ln>
        </p:spPr>
        <p:txBody>
          <a:bodyPr wrap="square" lIns="0" tIns="0" rIns="0" bIns="0" rtlCol="0"/>
          <a:lstStyle/>
          <a:p>
            <a:endParaRPr dirty="0">
              <a:latin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31500160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1682" y="704850"/>
            <a:ext cx="862876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Custo Financeiro - Riscos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44966" y="1924050"/>
            <a:ext cx="9359401" cy="4357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en-US" sz="2000" dirty="0">
                <a:latin typeface="+mj-lt"/>
                <a:cs typeface="Arial" panose="020B0604020202020204" pitchFamily="34" charset="0"/>
              </a:rPr>
              <a:t>Classificação de Risco da Operação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en-US" sz="2000" dirty="0">
                <a:latin typeface="+mj-lt"/>
                <a:cs typeface="Arial" panose="020B0604020202020204" pitchFamily="34" charset="0"/>
              </a:rPr>
              <a:t>A classificação de risco dos controladores da beneficiária, conforme a dependência do projeto e do financiamento em relação a eles 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en-US" sz="2000" dirty="0">
                <a:latin typeface="+mj-lt"/>
                <a:cs typeface="Arial" panose="020B0604020202020204" pitchFamily="34" charset="0"/>
              </a:rPr>
              <a:t>O risco de implantação do projeto e os respectivos mitigadores 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en-US" sz="2000" dirty="0">
                <a:latin typeface="+mj-lt"/>
                <a:cs typeface="Arial" panose="020B0604020202020204" pitchFamily="34" charset="0"/>
              </a:rPr>
              <a:t>O grau de alavancagem da beneficiária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en-US" sz="2000" dirty="0">
                <a:latin typeface="+mj-lt"/>
                <a:cs typeface="Arial" panose="020B0604020202020204" pitchFamily="34" charset="0"/>
              </a:rPr>
              <a:t>A suficiência, previsibilidade e estabilidade dos fluxos de caixa do projeto 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en-US" sz="2000" dirty="0">
                <a:latin typeface="+mj-lt"/>
                <a:cs typeface="Arial" panose="020B0604020202020204" pitchFamily="34" charset="0"/>
              </a:rPr>
              <a:t>O risco operacional do projeto e respectivos mitigadores 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en-US" sz="2000" dirty="0">
                <a:latin typeface="+mj-lt"/>
                <a:cs typeface="Arial" panose="020B0604020202020204" pitchFamily="34" charset="0"/>
              </a:rPr>
              <a:t>O valor, liquidez e segurança das garantias oferecidas pela beneficiária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en-US" sz="2000" dirty="0">
                <a:latin typeface="+mj-lt"/>
                <a:cs typeface="Arial" panose="020B0604020202020204" pitchFamily="34" charset="0"/>
              </a:rPr>
              <a:t>Impacto no limite de crédito do controlador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pt-B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63886" y="1619250"/>
            <a:ext cx="8640445" cy="0"/>
          </a:xfrm>
          <a:custGeom>
            <a:avLst/>
            <a:gdLst/>
            <a:ahLst/>
            <a:cxnLst/>
            <a:rect l="l" t="t" r="r" b="b"/>
            <a:pathLst>
              <a:path w="8640445">
                <a:moveTo>
                  <a:pt x="0" y="0"/>
                </a:moveTo>
                <a:lnTo>
                  <a:pt x="8640000" y="0"/>
                </a:lnTo>
              </a:path>
            </a:pathLst>
          </a:custGeom>
          <a:ln w="12700">
            <a:solidFill>
              <a:srgbClr val="00506E"/>
            </a:solidFill>
          </a:ln>
        </p:spPr>
        <p:txBody>
          <a:bodyPr wrap="square" lIns="0" tIns="0" rIns="0" bIns="0" rtlCol="0"/>
          <a:lstStyle/>
          <a:p>
            <a:endParaRPr dirty="0">
              <a:latin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3327437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1682" y="704850"/>
            <a:ext cx="862876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Organismos Multilaterais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44966" y="1924050"/>
            <a:ext cx="9359401" cy="2811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1">
              <a:lnSpc>
                <a:spcPct val="110000"/>
              </a:lnSpc>
            </a:pPr>
            <a:r>
              <a:rPr lang="pt-BR" altLang="en-US" b="1" dirty="0">
                <a:latin typeface="+mj-lt"/>
                <a:cs typeface="Arial" panose="020B0604020202020204" pitchFamily="34" charset="0"/>
              </a:rPr>
              <a:t>Bases da Sindicalização</a:t>
            </a:r>
            <a:endParaRPr lang="pt-BR" alt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63886" y="1619250"/>
            <a:ext cx="8640445" cy="0"/>
          </a:xfrm>
          <a:custGeom>
            <a:avLst/>
            <a:gdLst/>
            <a:ahLst/>
            <a:cxnLst/>
            <a:rect l="l" t="t" r="r" b="b"/>
            <a:pathLst>
              <a:path w="8640445">
                <a:moveTo>
                  <a:pt x="0" y="0"/>
                </a:moveTo>
                <a:lnTo>
                  <a:pt x="8640000" y="0"/>
                </a:lnTo>
              </a:path>
            </a:pathLst>
          </a:custGeom>
          <a:ln w="12700">
            <a:solidFill>
              <a:srgbClr val="00506E"/>
            </a:solidFill>
          </a:ln>
        </p:spPr>
        <p:txBody>
          <a:bodyPr wrap="square" lIns="0" tIns="0" rIns="0" bIns="0" rtlCol="0"/>
          <a:lstStyle/>
          <a:p>
            <a:endParaRPr dirty="0">
              <a:latin typeface="Gotham Book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1282700" y="2500603"/>
            <a:ext cx="923892" cy="40112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083160"/>
              </a:buClr>
              <a:buFont typeface="Arial" panose="020B0604020202020204" pitchFamily="34" charset="0"/>
              <a:buChar char="•"/>
              <a:defRPr sz="2800">
                <a:solidFill>
                  <a:srgbClr val="083160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083160"/>
              </a:buClr>
              <a:buFont typeface="Wingdings" panose="05000000000000000000" pitchFamily="2" charset="2"/>
              <a:buChar char="§"/>
              <a:defRPr sz="2400">
                <a:solidFill>
                  <a:srgbClr val="083160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83160"/>
              </a:buClr>
              <a:buChar char="•"/>
              <a:defRPr sz="2000">
                <a:solidFill>
                  <a:srgbClr val="083160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83160"/>
              </a:buClr>
              <a:buFont typeface="Arial" panose="020B0604020202020204" pitchFamily="34" charset="0"/>
              <a:buChar char="–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1800" dirty="0">
                <a:solidFill>
                  <a:schemeClr val="tx1"/>
                </a:solidFill>
                <a:latin typeface="+mj-lt"/>
              </a:rPr>
              <a:t>Banco A</a:t>
            </a: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2867797" y="2500603"/>
            <a:ext cx="923892" cy="40112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083160"/>
              </a:buClr>
              <a:buFont typeface="Arial" panose="020B0604020202020204" pitchFamily="34" charset="0"/>
              <a:buChar char="•"/>
              <a:defRPr sz="2800">
                <a:solidFill>
                  <a:srgbClr val="083160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083160"/>
              </a:buClr>
              <a:buFont typeface="Wingdings" panose="05000000000000000000" pitchFamily="2" charset="2"/>
              <a:buChar char="§"/>
              <a:defRPr sz="2400">
                <a:solidFill>
                  <a:srgbClr val="083160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83160"/>
              </a:buClr>
              <a:buChar char="•"/>
              <a:defRPr sz="2000">
                <a:solidFill>
                  <a:srgbClr val="083160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83160"/>
              </a:buClr>
              <a:buFont typeface="Arial" panose="020B0604020202020204" pitchFamily="34" charset="0"/>
              <a:buChar char="–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1800" dirty="0">
                <a:solidFill>
                  <a:schemeClr val="tx1"/>
                </a:solidFill>
                <a:latin typeface="+mj-lt"/>
              </a:rPr>
              <a:t>Banco B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4452894" y="2519115"/>
            <a:ext cx="914830" cy="3504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083160"/>
              </a:buClr>
              <a:buFont typeface="Arial" panose="020B0604020202020204" pitchFamily="34" charset="0"/>
              <a:buChar char="•"/>
              <a:defRPr sz="2800">
                <a:solidFill>
                  <a:srgbClr val="083160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083160"/>
              </a:buClr>
              <a:buFont typeface="Wingdings" panose="05000000000000000000" pitchFamily="2" charset="2"/>
              <a:buChar char="§"/>
              <a:defRPr sz="2400">
                <a:solidFill>
                  <a:srgbClr val="083160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83160"/>
              </a:buClr>
              <a:buChar char="•"/>
              <a:defRPr sz="2000">
                <a:solidFill>
                  <a:srgbClr val="083160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83160"/>
              </a:buClr>
              <a:buFont typeface="Arial" panose="020B0604020202020204" pitchFamily="34" charset="0"/>
              <a:buChar char="–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1800" dirty="0">
                <a:solidFill>
                  <a:schemeClr val="tx1"/>
                </a:solidFill>
                <a:latin typeface="+mj-lt"/>
              </a:rPr>
              <a:t>Banco C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825500" y="3693507"/>
            <a:ext cx="70866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083160"/>
              </a:buClr>
              <a:buFont typeface="Arial" panose="020B0604020202020204" pitchFamily="34" charset="0"/>
              <a:buChar char="•"/>
              <a:defRPr sz="2800">
                <a:solidFill>
                  <a:srgbClr val="083160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083160"/>
              </a:buClr>
              <a:buFont typeface="Wingdings" panose="05000000000000000000" pitchFamily="2" charset="2"/>
              <a:buChar char="§"/>
              <a:defRPr sz="2400">
                <a:solidFill>
                  <a:srgbClr val="083160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83160"/>
              </a:buClr>
              <a:buChar char="•"/>
              <a:defRPr sz="2000">
                <a:solidFill>
                  <a:srgbClr val="083160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83160"/>
              </a:buClr>
              <a:buFont typeface="Arial" panose="020B0604020202020204" pitchFamily="34" charset="0"/>
              <a:buChar char="–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1800" dirty="0">
                <a:solidFill>
                  <a:schemeClr val="tx1"/>
                </a:solidFill>
              </a:rPr>
              <a:t>                     			</a:t>
            </a:r>
            <a:r>
              <a:rPr lang="pt-BR" altLang="en-US" sz="1800" dirty="0">
                <a:solidFill>
                  <a:schemeClr val="tx1"/>
                </a:solidFill>
                <a:latin typeface="+mj-lt"/>
              </a:rPr>
              <a:t>BID/IFC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078982" y="5124450"/>
            <a:ext cx="8280918" cy="424787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083160"/>
              </a:buClr>
              <a:buFont typeface="Arial" panose="020B0604020202020204" pitchFamily="34" charset="0"/>
              <a:buChar char="•"/>
              <a:defRPr sz="2800">
                <a:solidFill>
                  <a:srgbClr val="083160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083160"/>
              </a:buClr>
              <a:buFont typeface="Wingdings" panose="05000000000000000000" pitchFamily="2" charset="2"/>
              <a:buChar char="§"/>
              <a:defRPr sz="2400">
                <a:solidFill>
                  <a:srgbClr val="083160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83160"/>
              </a:buClr>
              <a:buChar char="•"/>
              <a:defRPr sz="2000">
                <a:solidFill>
                  <a:srgbClr val="083160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83160"/>
              </a:buClr>
              <a:buFont typeface="Arial" panose="020B0604020202020204" pitchFamily="34" charset="0"/>
              <a:buChar char="–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1800" dirty="0">
                <a:solidFill>
                  <a:schemeClr val="tx1"/>
                </a:solidFill>
                <a:latin typeface="+mj-lt"/>
              </a:rPr>
              <a:t>SPE</a:t>
            </a: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6459422" y="4221967"/>
            <a:ext cx="11400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83160"/>
              </a:buClr>
              <a:buFont typeface="Arial" panose="020B0604020202020204" pitchFamily="34" charset="0"/>
              <a:buChar char="•"/>
              <a:defRPr sz="2800">
                <a:solidFill>
                  <a:srgbClr val="083160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083160"/>
              </a:buClr>
              <a:buFont typeface="Wingdings" panose="05000000000000000000" pitchFamily="2" charset="2"/>
              <a:buChar char="§"/>
              <a:defRPr sz="2400">
                <a:solidFill>
                  <a:srgbClr val="083160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83160"/>
              </a:buClr>
              <a:buChar char="•"/>
              <a:defRPr sz="2000">
                <a:solidFill>
                  <a:srgbClr val="083160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83160"/>
              </a:buClr>
              <a:buFont typeface="Arial" panose="020B0604020202020204" pitchFamily="34" charset="0"/>
              <a:buChar char="–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1400" dirty="0">
                <a:solidFill>
                  <a:schemeClr val="tx1"/>
                </a:solidFill>
                <a:latin typeface="+mj-lt"/>
              </a:rPr>
              <a:t>Empréstimo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1400" dirty="0">
                <a:solidFill>
                  <a:schemeClr val="tx1"/>
                </a:solidFill>
                <a:latin typeface="+mj-lt"/>
              </a:rPr>
              <a:t>A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640575" y="4184533"/>
            <a:ext cx="11400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83160"/>
              </a:buClr>
              <a:buFont typeface="Arial" panose="020B0604020202020204" pitchFamily="34" charset="0"/>
              <a:buChar char="•"/>
              <a:defRPr sz="2800">
                <a:solidFill>
                  <a:srgbClr val="083160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083160"/>
              </a:buClr>
              <a:buFont typeface="Wingdings" panose="05000000000000000000" pitchFamily="2" charset="2"/>
              <a:buChar char="§"/>
              <a:defRPr sz="2400">
                <a:solidFill>
                  <a:srgbClr val="083160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83160"/>
              </a:buClr>
              <a:buChar char="•"/>
              <a:defRPr sz="2000">
                <a:solidFill>
                  <a:srgbClr val="083160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83160"/>
              </a:buClr>
              <a:buFont typeface="Arial" panose="020B0604020202020204" pitchFamily="34" charset="0"/>
              <a:buChar char="–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160"/>
              </a:buClr>
              <a:buChar char="•"/>
              <a:defRPr>
                <a:solidFill>
                  <a:srgbClr val="08316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1400" dirty="0">
                <a:solidFill>
                  <a:schemeClr val="tx1"/>
                </a:solidFill>
                <a:latin typeface="+mj-lt"/>
              </a:rPr>
              <a:t>Empréstimo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1400" dirty="0">
                <a:solidFill>
                  <a:schemeClr val="tx1"/>
                </a:solidFill>
                <a:latin typeface="+mj-lt"/>
              </a:rPr>
              <a:t>B</a:t>
            </a: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1757735" y="2901729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3329743" y="2901729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4910309" y="2869612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 flipH="1">
            <a:off x="6464300" y="4137797"/>
            <a:ext cx="9914" cy="8114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729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1682" y="704850"/>
            <a:ext cx="862876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Perfil das operações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44966" y="1924050"/>
            <a:ext cx="9359401" cy="31944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en-US" b="1" dirty="0">
                <a:latin typeface="+mj-lt"/>
                <a:cs typeface="Arial" panose="020B0604020202020204" pitchFamily="34" charset="0"/>
              </a:rPr>
              <a:t>Produtos Financeiros: </a:t>
            </a:r>
          </a:p>
          <a:p>
            <a:pPr marL="742950" lvl="1" indent="-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en-US" b="1" dirty="0">
                <a:latin typeface="+mj-lt"/>
                <a:cs typeface="Arial" panose="020B0604020202020204" pitchFamily="34" charset="0"/>
              </a:rPr>
              <a:t>Empréstimos:</a:t>
            </a:r>
          </a:p>
          <a:p>
            <a:pPr marL="1200150" lvl="2" indent="-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en-US" b="1" dirty="0">
                <a:latin typeface="+mj-lt"/>
                <a:cs typeface="Arial" panose="020B0604020202020204" pitchFamily="34" charset="0"/>
              </a:rPr>
              <a:t>Com recursos próprios (A </a:t>
            </a:r>
            <a:r>
              <a:rPr lang="pt-BR" altLang="en-US" b="1" dirty="0" err="1">
                <a:latin typeface="+mj-lt"/>
                <a:cs typeface="Arial" panose="020B0604020202020204" pitchFamily="34" charset="0"/>
              </a:rPr>
              <a:t>Loan</a:t>
            </a:r>
            <a:r>
              <a:rPr lang="pt-BR" altLang="en-US" b="1" dirty="0">
                <a:latin typeface="+mj-lt"/>
                <a:cs typeface="Arial" panose="020B0604020202020204" pitchFamily="34" charset="0"/>
              </a:rPr>
              <a:t>)</a:t>
            </a:r>
          </a:p>
          <a:p>
            <a:pPr marL="1200150" lvl="2" indent="-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en-US" b="1" dirty="0">
                <a:latin typeface="+mj-lt"/>
                <a:cs typeface="Arial" panose="020B0604020202020204" pitchFamily="34" charset="0"/>
              </a:rPr>
              <a:t>Alavancando recursos de 3os no mercado (B </a:t>
            </a:r>
            <a:r>
              <a:rPr lang="pt-BR" altLang="en-US" b="1" dirty="0" err="1">
                <a:latin typeface="+mj-lt"/>
                <a:cs typeface="Arial" panose="020B0604020202020204" pitchFamily="34" charset="0"/>
              </a:rPr>
              <a:t>Loan</a:t>
            </a:r>
            <a:r>
              <a:rPr lang="pt-BR" altLang="en-US" b="1" dirty="0">
                <a:latin typeface="+mj-lt"/>
                <a:cs typeface="Arial" panose="020B0604020202020204" pitchFamily="34" charset="0"/>
              </a:rPr>
              <a:t>)</a:t>
            </a:r>
          </a:p>
          <a:p>
            <a:pPr marL="1200150" lvl="2" indent="-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en-US" b="1" dirty="0">
                <a:latin typeface="+mj-lt"/>
                <a:cs typeface="Arial" panose="020B0604020202020204" pitchFamily="34" charset="0"/>
              </a:rPr>
              <a:t>Estruturando em conjunto com o mercado (Club </a:t>
            </a:r>
            <a:r>
              <a:rPr lang="pt-BR" altLang="en-US" b="1" dirty="0" err="1">
                <a:latin typeface="+mj-lt"/>
                <a:cs typeface="Arial" panose="020B0604020202020204" pitchFamily="34" charset="0"/>
              </a:rPr>
              <a:t>Deal</a:t>
            </a:r>
            <a:r>
              <a:rPr lang="pt-BR" altLang="en-US" b="1" dirty="0">
                <a:latin typeface="+mj-lt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en-US" b="1" dirty="0">
                <a:latin typeface="+mj-lt"/>
                <a:cs typeface="Arial" panose="020B0604020202020204" pitchFamily="34" charset="0"/>
              </a:rPr>
              <a:t>Garantias de risco político e creditício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pt-B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63886" y="1619250"/>
            <a:ext cx="8640445" cy="0"/>
          </a:xfrm>
          <a:custGeom>
            <a:avLst/>
            <a:gdLst/>
            <a:ahLst/>
            <a:cxnLst/>
            <a:rect l="l" t="t" r="r" b="b"/>
            <a:pathLst>
              <a:path w="8640445">
                <a:moveTo>
                  <a:pt x="0" y="0"/>
                </a:moveTo>
                <a:lnTo>
                  <a:pt x="8640000" y="0"/>
                </a:lnTo>
              </a:path>
            </a:pathLst>
          </a:custGeom>
          <a:ln w="12700">
            <a:solidFill>
              <a:srgbClr val="00506E"/>
            </a:solidFill>
          </a:ln>
        </p:spPr>
        <p:txBody>
          <a:bodyPr wrap="square" lIns="0" tIns="0" rIns="0" bIns="0" rtlCol="0"/>
          <a:lstStyle/>
          <a:p>
            <a:endParaRPr dirty="0">
              <a:latin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5651742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7300" y="1363667"/>
            <a:ext cx="8666749" cy="2585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</a:pPr>
            <a:br>
              <a:rPr lang="pt-BR" altLang="en-US" dirty="0"/>
            </a:br>
            <a:br>
              <a:rPr lang="pt-BR" altLang="en-US" dirty="0"/>
            </a:br>
            <a:br>
              <a:rPr lang="pt-BR" altLang="en-US" dirty="0"/>
            </a:br>
            <a:br>
              <a:rPr lang="pt-BR" altLang="en-US" dirty="0"/>
            </a:br>
            <a:r>
              <a:rPr lang="pt-BR" altLang="en-US" dirty="0">
                <a:latin typeface="+mj-lt"/>
                <a:cs typeface="Arial" panose="020B0604020202020204" pitchFamily="34" charset="0"/>
              </a:rPr>
              <a:t>PARTE 4: Desafios</a:t>
            </a:r>
            <a:br>
              <a:rPr lang="pt-BR" altLang="en-US" dirty="0"/>
            </a:br>
            <a:br>
              <a:rPr lang="pt-BR" altLang="en-US" dirty="0"/>
            </a:br>
            <a:endParaRPr lang="pt-BR" alt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1067300" y="3883799"/>
            <a:ext cx="1743075" cy="2081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6195">
              <a:lnSpc>
                <a:spcPct val="125000"/>
              </a:lnSpc>
            </a:pPr>
            <a:endParaRPr lang="en-US" sz="1200" dirty="0">
              <a:solidFill>
                <a:srgbClr val="FFFFFF"/>
              </a:solidFill>
              <a:latin typeface="Gotham Book"/>
              <a:cs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7639034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1682" y="704850"/>
            <a:ext cx="862876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Questões de Curto Prazo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44966" y="1924050"/>
            <a:ext cx="9359401" cy="42811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en-US" sz="2000" dirty="0">
                <a:latin typeface="+mj-lt"/>
                <a:cs typeface="Arial" panose="020B0604020202020204" pitchFamily="34" charset="0"/>
              </a:rPr>
              <a:t>Defasagem temporal: decisões e implementações realizadas em projetos de infraestrutura 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en-US" sz="1600" dirty="0">
                <a:latin typeface="+mj-lt"/>
                <a:cs typeface="Arial" panose="020B0604020202020204" pitchFamily="34" charset="0"/>
              </a:rPr>
              <a:t>Contratos firmados por licitações realizadas no ano de 2013 e 2014: descontos tarifários e elevados ágios em outorgas partiram da </a:t>
            </a:r>
            <a:r>
              <a:rPr lang="pt-BR" altLang="en-US" sz="1600" dirty="0" err="1">
                <a:latin typeface="+mj-lt"/>
                <a:cs typeface="Arial" panose="020B0604020202020204" pitchFamily="34" charset="0"/>
              </a:rPr>
              <a:t>financiabilidade</a:t>
            </a:r>
            <a:r>
              <a:rPr lang="pt-BR" altLang="en-US" sz="1600" dirty="0">
                <a:latin typeface="+mj-lt"/>
                <a:cs typeface="Arial" panose="020B0604020202020204" pitchFamily="34" charset="0"/>
              </a:rPr>
              <a:t> dos empreendimentos junto ao BNDES em uma condição que, na prática, não se verificou e não se verificará</a:t>
            </a:r>
            <a:endParaRPr lang="en-US" altLang="en-US" sz="1600" dirty="0">
              <a:latin typeface="+mj-lt"/>
              <a:cs typeface="Arial" panose="020B0604020202020204" pitchFamily="34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en-US" sz="1600" dirty="0">
                <a:latin typeface="+mj-lt"/>
                <a:cs typeface="Arial" panose="020B0604020202020204" pitchFamily="34" charset="0"/>
              </a:rPr>
              <a:t>Parte expressiva do estoque de projetos assinados nos últimos anos é viável somente nas condições projetadas à época, portanto inviável nas condições atuais de mercado </a:t>
            </a:r>
            <a:endParaRPr lang="en-US" altLang="en-US" sz="1600" dirty="0">
              <a:latin typeface="+mj-lt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en-US" sz="2000" dirty="0">
                <a:latin typeface="+mj-lt"/>
                <a:cs typeface="Arial" panose="020B0604020202020204" pitchFamily="34" charset="0"/>
              </a:rPr>
              <a:t>Perda de grau de investimento do Governo Federal face às agências internacionais de rating – Risco País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en-US" sz="2000" dirty="0">
                <a:latin typeface="+mj-lt"/>
                <a:cs typeface="Arial" panose="020B0604020202020204" pitchFamily="34" charset="0"/>
              </a:rPr>
              <a:t>Normas de </a:t>
            </a:r>
            <a:r>
              <a:rPr lang="pt-BR" altLang="en-US" sz="2000" i="1" dirty="0" err="1">
                <a:latin typeface="+mj-lt"/>
                <a:cs typeface="Arial" panose="020B0604020202020204" pitchFamily="34" charset="0"/>
              </a:rPr>
              <a:t>compliance</a:t>
            </a:r>
            <a:r>
              <a:rPr lang="pt-BR" altLang="en-US" sz="2000" dirty="0">
                <a:latin typeface="+mj-lt"/>
                <a:cs typeface="Arial" panose="020B0604020202020204" pitchFamily="34" charset="0"/>
              </a:rPr>
              <a:t> relacionadas ao financiamento de empresas que estejam envolvidas em processo de investigação por mal uso de recursos públicos</a:t>
            </a:r>
            <a:endParaRPr lang="en-US" altLang="en-US" sz="2000" dirty="0">
              <a:latin typeface="+mj-lt"/>
              <a:cs typeface="Arial" panose="020B0604020202020204" pitchFamily="34" charset="0"/>
            </a:endParaRP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pt-B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63886" y="1619250"/>
            <a:ext cx="8640445" cy="0"/>
          </a:xfrm>
          <a:custGeom>
            <a:avLst/>
            <a:gdLst/>
            <a:ahLst/>
            <a:cxnLst/>
            <a:rect l="l" t="t" r="r" b="b"/>
            <a:pathLst>
              <a:path w="8640445">
                <a:moveTo>
                  <a:pt x="0" y="0"/>
                </a:moveTo>
                <a:lnTo>
                  <a:pt x="8640000" y="0"/>
                </a:lnTo>
              </a:path>
            </a:pathLst>
          </a:custGeom>
          <a:ln w="12700">
            <a:solidFill>
              <a:srgbClr val="00506E"/>
            </a:solidFill>
          </a:ln>
        </p:spPr>
        <p:txBody>
          <a:bodyPr wrap="square" lIns="0" tIns="0" rIns="0" bIns="0" rtlCol="0"/>
          <a:lstStyle/>
          <a:p>
            <a:endParaRPr dirty="0">
              <a:latin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3047699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7300" y="1363667"/>
            <a:ext cx="8666749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br>
              <a:rPr lang="pt-BR" altLang="en-US" dirty="0"/>
            </a:br>
            <a:br>
              <a:rPr lang="pt-BR" altLang="en-US" dirty="0"/>
            </a:br>
            <a:br>
              <a:rPr lang="pt-BR" altLang="en-US" dirty="0"/>
            </a:br>
            <a:br>
              <a:rPr lang="pt-BR" altLang="en-US" dirty="0"/>
            </a:br>
            <a:r>
              <a:rPr lang="pt-BR" altLang="en-US" dirty="0">
                <a:latin typeface="Arial" panose="020B0604020202020204" pitchFamily="34" charset="0"/>
                <a:cs typeface="Arial" panose="020B0604020202020204" pitchFamily="34" charset="0"/>
              </a:rPr>
              <a:t>PARTE 1: Contexto</a:t>
            </a:r>
            <a:br>
              <a:rPr lang="pt-BR" altLang="en-US" dirty="0"/>
            </a:br>
            <a:endParaRPr lang="pt-BR" alt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1067300" y="3883799"/>
            <a:ext cx="1743075" cy="2081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6195">
              <a:lnSpc>
                <a:spcPct val="125000"/>
              </a:lnSpc>
            </a:pPr>
            <a:endParaRPr lang="en-US" sz="1200" dirty="0">
              <a:solidFill>
                <a:srgbClr val="FFFFFF"/>
              </a:solidFill>
              <a:latin typeface="Gotham Book"/>
              <a:cs typeface="Gotham Book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1682" y="704850"/>
            <a:ext cx="862876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Desafios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3887" y="1695450"/>
            <a:ext cx="8756558" cy="582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en-US" sz="2000" b="1" dirty="0">
                <a:latin typeface="+mj-lt"/>
                <a:cs typeface="Arial" panose="020B0604020202020204" pitchFamily="34" charset="0"/>
              </a:rPr>
              <a:t>Necessidade de amplo apoio federativo – Ambiente institucional e Regulatório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en-US" sz="2000" b="1" dirty="0">
                <a:latin typeface="+mj-lt"/>
                <a:cs typeface="Arial" panose="020B0604020202020204" pitchFamily="34" charset="0"/>
              </a:rPr>
              <a:t>Governança e investimento em capital humano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en-US" sz="2000" b="1" dirty="0">
                <a:latin typeface="+mj-lt"/>
                <a:cs typeface="Arial" panose="020B0604020202020204" pitchFamily="34" charset="0"/>
              </a:rPr>
              <a:t>Seleção rigorosa e priorização de projetos e recursos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en-US" sz="2000" b="1" dirty="0">
                <a:latin typeface="+mj-lt"/>
                <a:cs typeface="Arial" panose="020B0604020202020204" pitchFamily="34" charset="0"/>
              </a:rPr>
              <a:t>Transparência e diálogo com o poder público entre atores do mercado, agentes de controle e representantes da sociedade em todas as fases do projeto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en-US" sz="2000" b="1" dirty="0">
                <a:latin typeface="+mj-lt"/>
                <a:cs typeface="Arial" panose="020B0604020202020204" pitchFamily="34" charset="0"/>
              </a:rPr>
              <a:t>Documentos </a:t>
            </a:r>
            <a:r>
              <a:rPr lang="pt-BR" altLang="en-US" sz="2000" b="1" dirty="0" err="1">
                <a:latin typeface="+mj-lt"/>
                <a:cs typeface="Arial" panose="020B0604020202020204" pitchFamily="34" charset="0"/>
              </a:rPr>
              <a:t>editalícios</a:t>
            </a:r>
            <a:r>
              <a:rPr lang="pt-BR" altLang="en-US" sz="2000" b="1" dirty="0">
                <a:latin typeface="+mj-lt"/>
                <a:cs typeface="Arial" panose="020B0604020202020204" pitchFamily="34" charset="0"/>
              </a:rPr>
              <a:t> robustos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altLang="en-US" sz="2000" dirty="0">
                <a:latin typeface="+mj-lt"/>
                <a:cs typeface="Arial" panose="020B0604020202020204" pitchFamily="34" charset="0"/>
              </a:rPr>
              <a:t>Critérios de seleção – compartilhamento de riscos – pagamento por desempenho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en-US" sz="2000" b="1" dirty="0">
                <a:latin typeface="+mj-lt"/>
                <a:cs typeface="Arial" panose="020B0604020202020204" pitchFamily="34" charset="0"/>
              </a:rPr>
              <a:t>Riscos fiscais </a:t>
            </a:r>
            <a:r>
              <a:rPr lang="pt-BR" altLang="en-US" sz="2000" dirty="0">
                <a:latin typeface="+mj-lt"/>
                <a:cs typeface="Arial" panose="020B0604020202020204" pitchFamily="34" charset="0"/>
              </a:rPr>
              <a:t>– obrigações diretas incondicionais e compromissos contingentes - registro contábil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en-US" sz="2000" b="1" dirty="0">
                <a:latin typeface="+mj-lt"/>
                <a:cs typeface="Arial" panose="020B0604020202020204" pitchFamily="34" charset="0"/>
              </a:rPr>
              <a:t>Capacidade de regulação e fiscalização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altLang="en-US" sz="2000" b="1" dirty="0">
              <a:latin typeface="+mj-lt"/>
              <a:cs typeface="Arial" panose="020B0604020202020204" pitchFamily="34" charset="0"/>
            </a:endParaRP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pt-B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63886" y="1466850"/>
            <a:ext cx="8640445" cy="0"/>
          </a:xfrm>
          <a:custGeom>
            <a:avLst/>
            <a:gdLst/>
            <a:ahLst/>
            <a:cxnLst/>
            <a:rect l="l" t="t" r="r" b="b"/>
            <a:pathLst>
              <a:path w="8640445">
                <a:moveTo>
                  <a:pt x="0" y="0"/>
                </a:moveTo>
                <a:lnTo>
                  <a:pt x="8640000" y="0"/>
                </a:lnTo>
              </a:path>
            </a:pathLst>
          </a:custGeom>
          <a:ln w="12700">
            <a:solidFill>
              <a:srgbClr val="00506E"/>
            </a:solidFill>
          </a:ln>
        </p:spPr>
        <p:txBody>
          <a:bodyPr wrap="square" lIns="0" tIns="0" rIns="0" bIns="0" rtlCol="0"/>
          <a:lstStyle/>
          <a:p>
            <a:endParaRPr dirty="0">
              <a:latin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14083276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1682" y="704850"/>
            <a:ext cx="862876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2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Desafios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3887" y="1695450"/>
            <a:ext cx="8756558" cy="48043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en-US" sz="2000" b="1" dirty="0">
                <a:latin typeface="+mj-lt"/>
                <a:cs typeface="Arial" panose="020B0604020202020204" pitchFamily="34" charset="0"/>
              </a:rPr>
              <a:t>Financiamento interno: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en-US" sz="2000" dirty="0">
                <a:latin typeface="+mj-lt"/>
                <a:cs typeface="Arial" panose="020B0604020202020204" pitchFamily="34" charset="0"/>
              </a:rPr>
              <a:t>Poupança nacional voluntária de longo prazo realizada junto a bancos comerciais.</a:t>
            </a:r>
            <a:endParaRPr lang="en-US" altLang="en-US" sz="2000" dirty="0">
              <a:latin typeface="+mj-lt"/>
              <a:cs typeface="Arial" panose="020B0604020202020204" pitchFamily="34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en-US" sz="2000" dirty="0">
                <a:latin typeface="+mj-lt"/>
                <a:cs typeface="Arial" panose="020B0604020202020204" pitchFamily="34" charset="0"/>
              </a:rPr>
              <a:t>Afastamento dos fundos de pensão públicos e privados em relação ao setor de infraestrutura. </a:t>
            </a:r>
            <a:endParaRPr lang="en-US" altLang="en-US" sz="2000" dirty="0">
              <a:latin typeface="+mj-lt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en-US" sz="2000" b="1" dirty="0">
                <a:latin typeface="+mj-lt"/>
                <a:cs typeface="Arial" panose="020B0604020202020204" pitchFamily="34" charset="0"/>
              </a:rPr>
              <a:t>Financiamento externo: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en-US" sz="2000" dirty="0">
                <a:latin typeface="+mj-lt"/>
                <a:cs typeface="Arial" panose="020B0604020202020204" pitchFamily="34" charset="0"/>
              </a:rPr>
              <a:t>Assunção de altos riscos de cunho cambial e institucional para o financiamento internacional</a:t>
            </a:r>
            <a:endParaRPr lang="en-US" altLang="en-US" sz="2000" dirty="0">
              <a:latin typeface="+mj-lt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en-US" sz="2000" b="1" dirty="0">
                <a:latin typeface="+mj-lt"/>
                <a:cs typeface="Arial" panose="020B0604020202020204" pitchFamily="34" charset="0"/>
              </a:rPr>
              <a:t>Identificação de </a:t>
            </a:r>
            <a:r>
              <a:rPr lang="pt-BR" altLang="en-US" sz="2000" b="1" i="1" dirty="0" err="1">
                <a:latin typeface="+mj-lt"/>
                <a:cs typeface="Arial" panose="020B0604020202020204" pitchFamily="34" charset="0"/>
              </a:rPr>
              <a:t>sponsors</a:t>
            </a:r>
            <a:r>
              <a:rPr lang="pt-BR" altLang="en-US" sz="2000" b="1" dirty="0">
                <a:latin typeface="+mj-lt"/>
                <a:cs typeface="Arial" panose="020B0604020202020204" pitchFamily="34" charset="0"/>
              </a:rPr>
              <a:t> para os projetos de infraestrutura</a:t>
            </a:r>
            <a:r>
              <a:rPr lang="pt-BR" altLang="en-US" sz="2000" dirty="0">
                <a:latin typeface="+mj-lt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altLang="en-US" sz="1600" dirty="0">
                <a:latin typeface="+mj-lt"/>
                <a:cs typeface="Arial" panose="020B0604020202020204" pitchFamily="34" charset="0"/>
              </a:rPr>
              <a:t>Mercado Financeiro nacional;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altLang="en-US" sz="1600" dirty="0">
                <a:latin typeface="+mj-lt"/>
                <a:cs typeface="Arial" panose="020B0604020202020204" pitchFamily="34" charset="0"/>
              </a:rPr>
              <a:t>Grupos empreendedores internacionais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altLang="en-US" sz="1600" dirty="0">
                <a:latin typeface="+mj-lt"/>
                <a:cs typeface="Arial" panose="020B0604020202020204" pitchFamily="34" charset="0"/>
              </a:rPr>
              <a:t>Empresas operadoras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altLang="en-US" sz="1600" dirty="0">
                <a:latin typeface="+mj-lt"/>
                <a:cs typeface="Arial" panose="020B0604020202020204" pitchFamily="34" charset="0"/>
              </a:rPr>
              <a:t>Empresas de menor porte do setor de construção civil nacional.</a:t>
            </a:r>
            <a:endParaRPr lang="en-US" altLang="en-US" sz="1600" dirty="0">
              <a:latin typeface="+mj-lt"/>
              <a:cs typeface="Arial" panose="020B0604020202020204" pitchFamily="34" charset="0"/>
            </a:endParaRP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pt-B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63886" y="1466850"/>
            <a:ext cx="8640445" cy="0"/>
          </a:xfrm>
          <a:custGeom>
            <a:avLst/>
            <a:gdLst/>
            <a:ahLst/>
            <a:cxnLst/>
            <a:rect l="l" t="t" r="r" b="b"/>
            <a:pathLst>
              <a:path w="8640445">
                <a:moveTo>
                  <a:pt x="0" y="0"/>
                </a:moveTo>
                <a:lnTo>
                  <a:pt x="8640000" y="0"/>
                </a:lnTo>
              </a:path>
            </a:pathLst>
          </a:custGeom>
          <a:ln w="12700">
            <a:solidFill>
              <a:srgbClr val="00506E"/>
            </a:solidFill>
          </a:ln>
        </p:spPr>
        <p:txBody>
          <a:bodyPr wrap="square" lIns="0" tIns="0" rIns="0" bIns="0" rtlCol="0"/>
          <a:lstStyle/>
          <a:p>
            <a:endParaRPr dirty="0">
              <a:latin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19766906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7299" y="704850"/>
            <a:ext cx="8653145" cy="911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pt-BR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Projetos de Concessão e Parcerias Público Privadas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3886" y="2152650"/>
            <a:ext cx="9359401" cy="2498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pt-B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63886" y="1616061"/>
            <a:ext cx="8640445" cy="0"/>
          </a:xfrm>
          <a:custGeom>
            <a:avLst/>
            <a:gdLst/>
            <a:ahLst/>
            <a:cxnLst/>
            <a:rect l="l" t="t" r="r" b="b"/>
            <a:pathLst>
              <a:path w="8640445">
                <a:moveTo>
                  <a:pt x="0" y="0"/>
                </a:moveTo>
                <a:lnTo>
                  <a:pt x="8640000" y="0"/>
                </a:lnTo>
              </a:path>
            </a:pathLst>
          </a:custGeom>
          <a:ln w="12700">
            <a:solidFill>
              <a:srgbClr val="00506E"/>
            </a:solidFill>
          </a:ln>
        </p:spPr>
        <p:txBody>
          <a:bodyPr wrap="square" lIns="0" tIns="0" rIns="0" bIns="0" rtlCol="0"/>
          <a:lstStyle/>
          <a:p>
            <a:endParaRPr dirty="0">
              <a:latin typeface="Gotham Book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86" y="1631412"/>
            <a:ext cx="8547100" cy="463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008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7299" y="704850"/>
            <a:ext cx="865314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pt-BR" alt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Desenho - Concessões e </a:t>
            </a:r>
            <a:r>
              <a:rPr lang="pt-BR" alt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PPP’s</a:t>
            </a:r>
            <a:endParaRPr lang="pt-BR" altLang="en-US" sz="28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5500" y="1863790"/>
            <a:ext cx="9359401" cy="3697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sz="2000" dirty="0">
                <a:latin typeface="+mj-lt"/>
                <a:cs typeface="Arial" panose="020B0604020202020204" pitchFamily="34" charset="0"/>
              </a:rPr>
              <a:t>Elevados volumes de recursos demandados na fase pré-operacional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sz="1600" dirty="0">
                <a:latin typeface="+mj-lt"/>
                <a:cs typeface="Arial" panose="020B0604020202020204" pitchFamily="34" charset="0"/>
              </a:rPr>
              <a:t>Custos de construção diretos e indiretos, necessários para constituir os ativos;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sz="1600" dirty="0">
                <a:latin typeface="+mj-lt"/>
                <a:cs typeface="Arial" panose="020B0604020202020204" pitchFamily="34" charset="0"/>
              </a:rPr>
              <a:t>Custos de criação e manutenção da Sociedade de Propósito Específico  responsável pela execução do projeto;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sz="1600" dirty="0">
                <a:latin typeface="+mj-lt"/>
                <a:cs typeface="Arial" panose="020B0604020202020204" pitchFamily="34" charset="0"/>
              </a:rPr>
              <a:t>Custos de seguros;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sz="1600" dirty="0">
                <a:latin typeface="+mj-lt"/>
                <a:cs typeface="Arial" panose="020B0604020202020204" pitchFamily="34" charset="0"/>
              </a:rPr>
              <a:t>Custos de implementação das medidas de mitigação dos impactos ambientais impostas pelos órgãos de licenciamento;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sz="1600" dirty="0">
                <a:latin typeface="+mj-lt"/>
                <a:cs typeface="Arial" panose="020B0604020202020204" pitchFamily="34" charset="0"/>
              </a:rPr>
              <a:t>Custos de estudos e planejamento dos projeto;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sz="1600" dirty="0">
                <a:latin typeface="+mj-lt"/>
                <a:cs typeface="Arial" panose="020B0604020202020204" pitchFamily="34" charset="0"/>
              </a:rPr>
              <a:t>Custos de realocação de utilidades;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sz="1600" dirty="0">
                <a:latin typeface="+mj-lt"/>
                <a:cs typeface="Arial" panose="020B0604020202020204" pitchFamily="34" charset="0"/>
              </a:rPr>
              <a:t>Custos de aquisição da terra, desapropriação e / ou remanejamento de parte da população afetada pelo projeto.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sz="2000" dirty="0">
                <a:latin typeface="+mj-lt"/>
                <a:cs typeface="Arial" panose="020B0604020202020204" pitchFamily="34" charset="0"/>
              </a:rPr>
              <a:t>Dependem de receitas obtidas apenas após a conclusão do empreendimento</a:t>
            </a:r>
          </a:p>
          <a:p>
            <a:pPr>
              <a:lnSpc>
                <a:spcPct val="110000"/>
              </a:lnSpc>
            </a:pPr>
            <a:endParaRPr lang="pt-B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77900" y="1543050"/>
            <a:ext cx="8640445" cy="0"/>
          </a:xfrm>
          <a:custGeom>
            <a:avLst/>
            <a:gdLst/>
            <a:ahLst/>
            <a:cxnLst/>
            <a:rect l="l" t="t" r="r" b="b"/>
            <a:pathLst>
              <a:path w="8640445">
                <a:moveTo>
                  <a:pt x="0" y="0"/>
                </a:moveTo>
                <a:lnTo>
                  <a:pt x="8640000" y="0"/>
                </a:lnTo>
              </a:path>
            </a:pathLst>
          </a:custGeom>
          <a:ln w="12700">
            <a:solidFill>
              <a:srgbClr val="00506E"/>
            </a:solidFill>
          </a:ln>
        </p:spPr>
        <p:txBody>
          <a:bodyPr wrap="square" lIns="0" tIns="0" rIns="0" bIns="0" rtlCol="0"/>
          <a:lstStyle/>
          <a:p>
            <a:endParaRPr dirty="0">
              <a:latin typeface="Gotham Book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5303837"/>
            <a:ext cx="3960813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790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7299" y="704850"/>
            <a:ext cx="865314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Fontes de Receitas Operacionais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3886" y="2152650"/>
            <a:ext cx="9359401" cy="46563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sz="2000" b="1" dirty="0">
                <a:latin typeface="+mj-lt"/>
                <a:cs typeface="Arial" panose="020B0604020202020204" pitchFamily="34" charset="0"/>
              </a:rPr>
              <a:t>Concessões comuns</a:t>
            </a:r>
            <a:r>
              <a:rPr lang="pt-BR" altLang="en-US" sz="2000" dirty="0">
                <a:latin typeface="+mj-lt"/>
                <a:cs typeface="Arial" panose="020B0604020202020204" pitchFamily="34" charset="0"/>
              </a:rPr>
              <a:t>: Exclusivamente tarifárias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sz="1600" dirty="0">
                <a:latin typeface="+mj-lt"/>
                <a:cs typeface="Arial" panose="020B0604020202020204" pitchFamily="34" charset="0"/>
              </a:rPr>
              <a:t>Rodovias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sz="1600" dirty="0">
                <a:latin typeface="+mj-lt"/>
                <a:cs typeface="Arial" panose="020B0604020202020204" pitchFamily="34" charset="0"/>
              </a:rPr>
              <a:t>Energia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sz="1600" dirty="0">
                <a:latin typeface="+mj-lt"/>
                <a:cs typeface="Arial" panose="020B0604020202020204" pitchFamily="34" charset="0"/>
              </a:rPr>
              <a:t>Saneamento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sz="1600" dirty="0">
                <a:latin typeface="+mj-lt"/>
                <a:cs typeface="Arial" panose="020B0604020202020204" pitchFamily="34" charset="0"/>
              </a:rPr>
              <a:t>Mobilidade urbana – ônibus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sz="2000" b="1" dirty="0">
                <a:latin typeface="+mj-lt"/>
                <a:cs typeface="Arial" panose="020B0604020202020204" pitchFamily="34" charset="0"/>
              </a:rPr>
              <a:t>Concessões administrativas</a:t>
            </a:r>
            <a:r>
              <a:rPr lang="pt-BR" altLang="en-US" sz="2000" dirty="0">
                <a:latin typeface="+mj-lt"/>
                <a:cs typeface="Arial" panose="020B0604020202020204" pitchFamily="34" charset="0"/>
              </a:rPr>
              <a:t>: Exclusivamente provenientes de recursos orçamentários na fase de implantação (aporte público) ou na fase de prestação dos serviços (contraprestação)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sz="1600" dirty="0">
                <a:latin typeface="+mj-lt"/>
                <a:cs typeface="Arial" panose="020B0604020202020204" pitchFamily="34" charset="0"/>
              </a:rPr>
              <a:t>Escolas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sz="1600" dirty="0">
                <a:latin typeface="+mj-lt"/>
                <a:cs typeface="Arial" panose="020B0604020202020204" pitchFamily="34" charset="0"/>
              </a:rPr>
              <a:t>Hospitais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sz="1600" dirty="0">
                <a:latin typeface="+mj-lt"/>
                <a:cs typeface="Arial" panose="020B0604020202020204" pitchFamily="34" charset="0"/>
              </a:rPr>
              <a:t>Centro administrativo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sz="2000" b="1" dirty="0">
                <a:latin typeface="+mj-lt"/>
                <a:cs typeface="Arial" panose="020B0604020202020204" pitchFamily="34" charset="0"/>
              </a:rPr>
              <a:t>Concessões patrocinadas</a:t>
            </a:r>
            <a:r>
              <a:rPr lang="pt-BR" altLang="en-US" sz="2000" dirty="0">
                <a:latin typeface="+mj-lt"/>
                <a:cs typeface="Arial" panose="020B0604020202020204" pitchFamily="34" charset="0"/>
              </a:rPr>
              <a:t>: combinação de recursos tarifários com orçamentários</a:t>
            </a:r>
          </a:p>
          <a:p>
            <a:pPr lvl="1">
              <a:lnSpc>
                <a:spcPct val="110000"/>
              </a:lnSpc>
            </a:pPr>
            <a:r>
              <a:rPr lang="pt-BR" altLang="en-US" sz="1600" dirty="0">
                <a:latin typeface="+mj-lt"/>
                <a:cs typeface="Arial" panose="020B0604020202020204" pitchFamily="34" charset="0"/>
              </a:rPr>
              <a:t>Mobilidade urbana – trilhos</a:t>
            </a:r>
          </a:p>
          <a:p>
            <a:pPr lvl="1">
              <a:lnSpc>
                <a:spcPct val="110000"/>
              </a:lnSpc>
            </a:pPr>
            <a:r>
              <a:rPr lang="pt-BR" altLang="en-US" sz="1600" dirty="0">
                <a:latin typeface="+mj-lt"/>
                <a:cs typeface="Arial" panose="020B0604020202020204" pitchFamily="34" charset="0"/>
              </a:rPr>
              <a:t>Rodovias com elevada proporção de CAPEX / arrecadação</a:t>
            </a:r>
          </a:p>
          <a:p>
            <a:pPr lvl="2">
              <a:lnSpc>
                <a:spcPct val="110000"/>
              </a:lnSpc>
            </a:pPr>
            <a:endParaRPr lang="pt-BR" altLang="en-US" sz="1200" dirty="0"/>
          </a:p>
        </p:txBody>
      </p:sp>
      <p:sp>
        <p:nvSpPr>
          <p:cNvPr id="5" name="object 5"/>
          <p:cNvSpPr/>
          <p:nvPr/>
        </p:nvSpPr>
        <p:spPr>
          <a:xfrm>
            <a:off x="963886" y="1619250"/>
            <a:ext cx="8640445" cy="0"/>
          </a:xfrm>
          <a:custGeom>
            <a:avLst/>
            <a:gdLst/>
            <a:ahLst/>
            <a:cxnLst/>
            <a:rect l="l" t="t" r="r" b="b"/>
            <a:pathLst>
              <a:path w="8640445">
                <a:moveTo>
                  <a:pt x="0" y="0"/>
                </a:moveTo>
                <a:lnTo>
                  <a:pt x="8640000" y="0"/>
                </a:lnTo>
              </a:path>
            </a:pathLst>
          </a:custGeom>
          <a:ln w="12700">
            <a:solidFill>
              <a:srgbClr val="00506E"/>
            </a:solidFill>
          </a:ln>
        </p:spPr>
        <p:txBody>
          <a:bodyPr wrap="square" lIns="0" tIns="0" rIns="0" bIns="0" rtlCol="0"/>
          <a:lstStyle/>
          <a:p>
            <a:endParaRPr dirty="0">
              <a:latin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2173350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7300" y="1363667"/>
            <a:ext cx="8666749" cy="2585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</a:pPr>
            <a:br>
              <a:rPr lang="pt-BR" altLang="en-US" dirty="0"/>
            </a:br>
            <a:br>
              <a:rPr lang="pt-BR" altLang="en-US" dirty="0"/>
            </a:br>
            <a:br>
              <a:rPr lang="pt-BR" altLang="en-US" dirty="0"/>
            </a:br>
            <a:br>
              <a:rPr lang="pt-BR" altLang="en-US" dirty="0"/>
            </a:br>
            <a:r>
              <a:rPr lang="pt-BR" altLang="en-US" dirty="0">
                <a:latin typeface="+mj-lt"/>
                <a:cs typeface="Arial" panose="020B0604020202020204" pitchFamily="34" charset="0"/>
              </a:rPr>
              <a:t>PARTE 2: Modelos de Investimento</a:t>
            </a:r>
            <a:br>
              <a:rPr lang="pt-BR" altLang="en-US" dirty="0"/>
            </a:br>
            <a:br>
              <a:rPr lang="pt-BR" altLang="en-US" dirty="0"/>
            </a:br>
            <a:endParaRPr lang="pt-BR" alt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1067300" y="3883799"/>
            <a:ext cx="1743075" cy="2081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6195">
              <a:lnSpc>
                <a:spcPct val="125000"/>
              </a:lnSpc>
            </a:pPr>
            <a:endParaRPr lang="en-US" sz="1200" dirty="0">
              <a:solidFill>
                <a:srgbClr val="FFFFFF"/>
              </a:solidFill>
              <a:latin typeface="Gotham Book"/>
              <a:cs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1743979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7299" y="704850"/>
            <a:ext cx="865314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Modelo tradicional de Gestão de Infraestrutura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5500" y="1924050"/>
            <a:ext cx="9359401" cy="4487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sz="2000" b="1" dirty="0">
                <a:latin typeface="+mj-lt"/>
                <a:cs typeface="Arial" panose="020B0604020202020204" pitchFamily="34" charset="0"/>
              </a:rPr>
              <a:t>Plano de Metas </a:t>
            </a:r>
            <a:r>
              <a:rPr lang="pt-BR" altLang="en-US" sz="2000" dirty="0">
                <a:latin typeface="+mj-lt"/>
                <a:cs typeface="Arial" panose="020B0604020202020204" pitchFamily="34" charset="0"/>
              </a:rPr>
              <a:t>(</a:t>
            </a:r>
            <a:r>
              <a:rPr lang="pt-BR" altLang="en-US" sz="2000" dirty="0" err="1">
                <a:latin typeface="+mj-lt"/>
                <a:cs typeface="Arial" panose="020B0604020202020204" pitchFamily="34" charset="0"/>
              </a:rPr>
              <a:t>Kubitcheck</a:t>
            </a:r>
            <a:r>
              <a:rPr lang="pt-BR" altLang="en-US" sz="2000" dirty="0">
                <a:latin typeface="+mj-lt"/>
                <a:cs typeface="Arial" panose="020B0604020202020204" pitchFamily="34" charset="0"/>
              </a:rPr>
              <a:t>): Prioridades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dirty="0">
                <a:latin typeface="+mj-lt"/>
                <a:cs typeface="Arial" panose="020B0604020202020204" pitchFamily="34" charset="0"/>
              </a:rPr>
              <a:t>Energia elétrica, carvão, petróleo, ferrovias, rodovias, siderurgia, cimento, indústria automobilística, indústria mecânica e de material elétrico pesado, educação e alimentação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dirty="0">
                <a:latin typeface="+mj-lt"/>
                <a:cs typeface="Arial" panose="020B0604020202020204" pitchFamily="34" charset="0"/>
              </a:rPr>
              <a:t>Ferrovias: 38,1 mil km operacionais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dirty="0">
                <a:latin typeface="+mj-lt"/>
                <a:cs typeface="Arial" panose="020B0604020202020204" pitchFamily="34" charset="0"/>
              </a:rPr>
              <a:t>Rodovias: 4,1 para 13,4 mil km pavimentados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dirty="0">
                <a:latin typeface="+mj-lt"/>
                <a:cs typeface="Arial" panose="020B0604020202020204" pitchFamily="34" charset="0"/>
              </a:rPr>
              <a:t>Chesf e Furnas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dirty="0">
                <a:latin typeface="+mj-lt"/>
                <a:cs typeface="Arial" panose="020B0604020202020204" pitchFamily="34" charset="0"/>
              </a:rPr>
              <a:t>BNDE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pt-BR" altLang="en-US" dirty="0">
              <a:latin typeface="+mj-lt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b="1" dirty="0">
                <a:latin typeface="+mj-lt"/>
                <a:cs typeface="Arial" panose="020B0604020202020204" pitchFamily="34" charset="0"/>
              </a:rPr>
              <a:t>PAEG, PED e PND </a:t>
            </a:r>
            <a:r>
              <a:rPr lang="pt-BR" altLang="en-US" dirty="0">
                <a:latin typeface="+mj-lt"/>
                <a:cs typeface="Arial" panose="020B0604020202020204" pitchFamily="34" charset="0"/>
              </a:rPr>
              <a:t>(Regime Militar): Prioridades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dirty="0">
                <a:latin typeface="+mj-lt"/>
                <a:cs typeface="Arial" panose="020B0604020202020204" pitchFamily="34" charset="0"/>
              </a:rPr>
              <a:t>Telecomunicação: Embratel e Telebrás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dirty="0">
                <a:latin typeface="+mj-lt"/>
                <a:cs typeface="Arial" panose="020B0604020202020204" pitchFamily="34" charset="0"/>
              </a:rPr>
              <a:t>Rodovias: DNIT e DER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dirty="0">
                <a:latin typeface="+mj-lt"/>
                <a:cs typeface="Arial" panose="020B0604020202020204" pitchFamily="34" charset="0"/>
              </a:rPr>
              <a:t>Mobilidade urbana: EBTU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en-US" dirty="0">
                <a:latin typeface="+mj-lt"/>
                <a:cs typeface="Arial" panose="020B0604020202020204" pitchFamily="34" charset="0"/>
              </a:rPr>
              <a:t>Outros</a:t>
            </a:r>
          </a:p>
          <a:p>
            <a:pPr lvl="2">
              <a:lnSpc>
                <a:spcPct val="110000"/>
              </a:lnSpc>
            </a:pPr>
            <a:endParaRPr lang="pt-BR" altLang="en-US" sz="1200" dirty="0"/>
          </a:p>
        </p:txBody>
      </p:sp>
      <p:sp>
        <p:nvSpPr>
          <p:cNvPr id="5" name="object 5"/>
          <p:cNvSpPr/>
          <p:nvPr/>
        </p:nvSpPr>
        <p:spPr>
          <a:xfrm>
            <a:off x="977900" y="1543050"/>
            <a:ext cx="8640445" cy="0"/>
          </a:xfrm>
          <a:custGeom>
            <a:avLst/>
            <a:gdLst/>
            <a:ahLst/>
            <a:cxnLst/>
            <a:rect l="l" t="t" r="r" b="b"/>
            <a:pathLst>
              <a:path w="8640445">
                <a:moveTo>
                  <a:pt x="0" y="0"/>
                </a:moveTo>
                <a:lnTo>
                  <a:pt x="8640000" y="0"/>
                </a:lnTo>
              </a:path>
            </a:pathLst>
          </a:custGeom>
          <a:ln w="12700">
            <a:solidFill>
              <a:srgbClr val="00506E"/>
            </a:solidFill>
          </a:ln>
        </p:spPr>
        <p:txBody>
          <a:bodyPr wrap="square" lIns="0" tIns="0" rIns="0" bIns="0" rtlCol="0"/>
          <a:lstStyle/>
          <a:p>
            <a:endParaRPr dirty="0">
              <a:latin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4159670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7299" y="704850"/>
            <a:ext cx="8653145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Operacionalização do Modelo Tradicional de Gestão de Infraestrutura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3886" y="2152650"/>
            <a:ext cx="9359401" cy="187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2">
              <a:lnSpc>
                <a:spcPct val="110000"/>
              </a:lnSpc>
            </a:pPr>
            <a:endParaRPr lang="pt-BR" altLang="en-US" sz="1200" dirty="0"/>
          </a:p>
        </p:txBody>
      </p:sp>
      <p:sp>
        <p:nvSpPr>
          <p:cNvPr id="5" name="object 5"/>
          <p:cNvSpPr/>
          <p:nvPr/>
        </p:nvSpPr>
        <p:spPr>
          <a:xfrm>
            <a:off x="963886" y="1619250"/>
            <a:ext cx="8640445" cy="0"/>
          </a:xfrm>
          <a:custGeom>
            <a:avLst/>
            <a:gdLst/>
            <a:ahLst/>
            <a:cxnLst/>
            <a:rect l="l" t="t" r="r" b="b"/>
            <a:pathLst>
              <a:path w="8640445">
                <a:moveTo>
                  <a:pt x="0" y="0"/>
                </a:moveTo>
                <a:lnTo>
                  <a:pt x="8640000" y="0"/>
                </a:lnTo>
              </a:path>
            </a:pathLst>
          </a:custGeom>
          <a:ln w="12700">
            <a:solidFill>
              <a:srgbClr val="00506E"/>
            </a:solidFill>
          </a:ln>
        </p:spPr>
        <p:txBody>
          <a:bodyPr wrap="square" lIns="0" tIns="0" rIns="0" bIns="0" rtlCol="0"/>
          <a:lstStyle/>
          <a:p>
            <a:endParaRPr dirty="0">
              <a:latin typeface="Gotham Book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808" y="1314450"/>
            <a:ext cx="6842125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77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397FB1529FAA42A525D0D4F0CE28A0" ma:contentTypeVersion="12" ma:contentTypeDescription="Create a new document." ma:contentTypeScope="" ma:versionID="7f67ede539e5424f888cde42cf97235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59ce706d49190c4bb9665c9a25a78c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Agendamento de Data de Início" ma:description="Data de Início de Agendamento é uma coluna de site criada pelo recurso de Publicação. Ela é usada para especificar a data e hora em que essa página aparecerá pela primeira vez aos visitantes do site." ma:hidden="true" ma:internalName="PublishingStartDate">
      <xsd:simpleType>
        <xsd:restriction base="dms:Unknown"/>
      </xsd:simpleType>
    </xsd:element>
    <xsd:element name="PublishingExpirationDate" ma:index="5" nillable="true" ma:displayName="Agendamento de Data de Término" ma:description="Data Final de Agendamento é uma coluna de site criada pelo recurso de Publicação. Ela é usada para especificar a data e a hora em que essa página não será mais exibida aos visitantes do site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Tipo de Conteúdo"/>
        <xsd:element ref="dc:title" minOccurs="0" maxOccurs="1" ma:index="3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7119E6-76A3-4C0D-8697-E024C5730F28}">
  <ds:schemaRefs>
    <ds:schemaRef ds:uri="http://schemas.microsoft.com/sharepoint/v3"/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709E14E-46D5-4828-BCD9-FC165D0D1C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E06422-15AE-496A-B1BF-ABC6E57BCF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</TotalTime>
  <Words>1398</Words>
  <Application>Microsoft Office PowerPoint</Application>
  <PresentationFormat>Custom</PresentationFormat>
  <Paragraphs>269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Wingdings</vt:lpstr>
      <vt:lpstr>Calibri</vt:lpstr>
      <vt:lpstr>Gotham Bold</vt:lpstr>
      <vt:lpstr>Gotham Book</vt:lpstr>
      <vt:lpstr>Arial</vt:lpstr>
      <vt:lpstr>Calibri Light</vt:lpstr>
      <vt:lpstr>Office Theme</vt:lpstr>
      <vt:lpstr>PowerPoint Presentation</vt:lpstr>
      <vt:lpstr>   PARTE 1: Contexto  PARTE 2: Modelos de Investimento  PARTE 3: Principais Fontes de Financiamento  PARTE 4: Desafios</vt:lpstr>
      <vt:lpstr>    PARTE 1: Contexto </vt:lpstr>
      <vt:lpstr>Projetos de Concessão e Parcerias Público Privadas</vt:lpstr>
      <vt:lpstr>Desenho - Concessões e PPP’s</vt:lpstr>
      <vt:lpstr>Fontes de Receitas Operacionais</vt:lpstr>
      <vt:lpstr>    PARTE 2: Modelos de Investimento  </vt:lpstr>
      <vt:lpstr>Modelo tradicional de Gestão de Infraestrutura </vt:lpstr>
      <vt:lpstr>Operacionalização do Modelo Tradicional de Gestão de Infraestrutura </vt:lpstr>
      <vt:lpstr>Modelo tradicional de Gestão de Infraestrutura </vt:lpstr>
      <vt:lpstr>1ª Geração de Projetos Privados: 1991 a 1994</vt:lpstr>
      <vt:lpstr>2ª Geração: 1995 a 1999</vt:lpstr>
      <vt:lpstr>2ª Geração: 1995 a 1999</vt:lpstr>
      <vt:lpstr>Evolução dos Modelos</vt:lpstr>
      <vt:lpstr>3ª Geração de Projetos Privados: 2007 a 2014</vt:lpstr>
      <vt:lpstr>3ª Geração de Projetos Privados: Novos setores</vt:lpstr>
      <vt:lpstr>4ª Geração de Projetos: 2015 a ? </vt:lpstr>
      <vt:lpstr>Quatro ciclos de Investimentos em infraestrutura</vt:lpstr>
      <vt:lpstr>    PARTE 3: Principais Fontes de Financiamento  </vt:lpstr>
      <vt:lpstr>Fontes de Financiamento </vt:lpstr>
      <vt:lpstr>Fontes de Financiamento </vt:lpstr>
      <vt:lpstr>Evolução das instituições de financiamento de Infraestrutura</vt:lpstr>
      <vt:lpstr>Modalidades de empréstimos ou participações</vt:lpstr>
      <vt:lpstr>Aspectos da análise</vt:lpstr>
      <vt:lpstr>Custo Financeiro - Riscos</vt:lpstr>
      <vt:lpstr>Organismos Multilaterais</vt:lpstr>
      <vt:lpstr>Perfil das operações</vt:lpstr>
      <vt:lpstr>    PARTE 4: Desafios  </vt:lpstr>
      <vt:lpstr>Questões de Curto Prazo</vt:lpstr>
      <vt:lpstr>Desafios</vt:lpstr>
      <vt:lpstr>Desafios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apresentacao_bid.indd</dc:title>
  <dc:creator>Recepção DUO</dc:creator>
  <cp:lastModifiedBy>Dezolt, Ana Lucia Paiva</cp:lastModifiedBy>
  <cp:revision>37</cp:revision>
  <dcterms:created xsi:type="dcterms:W3CDTF">2016-10-18T12:34:59Z</dcterms:created>
  <dcterms:modified xsi:type="dcterms:W3CDTF">2017-03-28T23:51:16Z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2016-10-18T00:00:00Z</vt:filetime>
  </property>
  <property fmtid="{D5CDD505-2E9C-101B-9397-08002B2CF9AE}" pid="3" name="Creator">
    <vt:lpwstr>Adobe InDesign CS6 (Macintosh)</vt:lpwstr>
  </property>
  <property fmtid="{D5CDD505-2E9C-101B-9397-08002B2CF9AE}" pid="4" name="LastSaved">
    <vt:filetime>2016-10-18T00:00:00Z</vt:filetime>
  </property>
  <property fmtid="{D5CDD505-2E9C-101B-9397-08002B2CF9AE}" pid="5" name="ContentTypeId">
    <vt:lpwstr>0x01010074397FB1529FAA42A525D0D4F0CE28A0</vt:lpwstr>
  </property>
</Properties>
</file>