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5" r:id="rId3"/>
    <p:sldId id="327" r:id="rId4"/>
    <p:sldId id="321" r:id="rId5"/>
    <p:sldId id="329" r:id="rId6"/>
    <p:sldId id="342" r:id="rId7"/>
    <p:sldId id="343" r:id="rId8"/>
    <p:sldId id="345" r:id="rId9"/>
    <p:sldId id="344" r:id="rId10"/>
    <p:sldId id="347" r:id="rId11"/>
    <p:sldId id="334" r:id="rId12"/>
    <p:sldId id="340" r:id="rId1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4676" autoAdjust="0"/>
  </p:normalViewPr>
  <p:slideViewPr>
    <p:cSldViewPr>
      <p:cViewPr>
        <p:scale>
          <a:sx n="100" d="100"/>
          <a:sy n="100" d="100"/>
        </p:scale>
        <p:origin x="-112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4F3DB-ECE7-4734-BBDA-F3EC66EA48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D96404-35CC-4052-9506-95432EE338C5}">
      <dgm:prSet custT="1"/>
      <dgm:spPr/>
      <dgm:t>
        <a:bodyPr/>
        <a:lstStyle/>
        <a:p>
          <a:pPr rtl="0"/>
          <a:r>
            <a:rPr lang="pt-BR" sz="1700" dirty="0" smtClean="0"/>
            <a:t>Locação Imóveis</a:t>
          </a:r>
          <a:endParaRPr lang="pt-BR" sz="1700" dirty="0"/>
        </a:p>
      </dgm:t>
    </dgm:pt>
    <dgm:pt modelId="{9EC46CC4-86EA-4A48-A497-23EED0FE9572}" type="sibTrans" cxnId="{47D738D2-839E-4A98-A10D-D50921B70886}">
      <dgm:prSet/>
      <dgm:spPr/>
      <dgm:t>
        <a:bodyPr/>
        <a:lstStyle/>
        <a:p>
          <a:endParaRPr lang="pt-BR" sz="1700"/>
        </a:p>
      </dgm:t>
    </dgm:pt>
    <dgm:pt modelId="{8699DEC7-5E4D-4E16-8594-E1A52BF30A0E}" type="parTrans" cxnId="{47D738D2-839E-4A98-A10D-D50921B70886}">
      <dgm:prSet/>
      <dgm:spPr/>
      <dgm:t>
        <a:bodyPr/>
        <a:lstStyle/>
        <a:p>
          <a:endParaRPr lang="pt-BR" sz="1700"/>
        </a:p>
      </dgm:t>
    </dgm:pt>
    <dgm:pt modelId="{70568732-5CAD-4BC0-83D7-86F6D53C4ED6}">
      <dgm:prSet custT="1"/>
      <dgm:spPr/>
      <dgm:t>
        <a:bodyPr/>
        <a:lstStyle/>
        <a:p>
          <a:pPr rtl="0"/>
          <a:r>
            <a:rPr lang="pt-BR" sz="1700" smtClean="0"/>
            <a:t>Frota</a:t>
          </a:r>
          <a:endParaRPr lang="pt-BR" sz="1700" dirty="0"/>
        </a:p>
      </dgm:t>
    </dgm:pt>
    <dgm:pt modelId="{D386846D-43C4-46A9-B341-A7CA4E29872F}" type="sibTrans" cxnId="{A9CC5214-EF6F-4750-B492-3DD5AD6F5A58}">
      <dgm:prSet/>
      <dgm:spPr/>
      <dgm:t>
        <a:bodyPr/>
        <a:lstStyle/>
        <a:p>
          <a:endParaRPr lang="pt-BR" sz="1700"/>
        </a:p>
      </dgm:t>
    </dgm:pt>
    <dgm:pt modelId="{2AB06935-0C2D-45F7-AF24-019B8F61B2F5}" type="parTrans" cxnId="{A9CC5214-EF6F-4750-B492-3DD5AD6F5A58}">
      <dgm:prSet/>
      <dgm:spPr/>
      <dgm:t>
        <a:bodyPr/>
        <a:lstStyle/>
        <a:p>
          <a:endParaRPr lang="pt-BR" sz="1700"/>
        </a:p>
      </dgm:t>
    </dgm:pt>
    <dgm:pt modelId="{CA04916F-C1FE-42C6-AB1F-DB20F001A3C8}">
      <dgm:prSet custT="1"/>
      <dgm:spPr/>
      <dgm:t>
        <a:bodyPr/>
        <a:lstStyle/>
        <a:p>
          <a:pPr rtl="0"/>
          <a:r>
            <a:rPr lang="pt-BR" sz="1700" smtClean="0"/>
            <a:t>Viagem</a:t>
          </a:r>
          <a:endParaRPr lang="pt-BR" sz="1700" dirty="0"/>
        </a:p>
      </dgm:t>
    </dgm:pt>
    <dgm:pt modelId="{9B9F5351-568C-4C71-83AB-8F2557DEA895}" type="sibTrans" cxnId="{B9B0C545-F7D5-4E9E-8B74-6745E7D3D1D0}">
      <dgm:prSet/>
      <dgm:spPr/>
      <dgm:t>
        <a:bodyPr/>
        <a:lstStyle/>
        <a:p>
          <a:endParaRPr lang="pt-BR" sz="1700"/>
        </a:p>
      </dgm:t>
    </dgm:pt>
    <dgm:pt modelId="{EEE33491-158A-4847-A2ED-511412B7809C}" type="parTrans" cxnId="{B9B0C545-F7D5-4E9E-8B74-6745E7D3D1D0}">
      <dgm:prSet/>
      <dgm:spPr/>
      <dgm:t>
        <a:bodyPr/>
        <a:lstStyle/>
        <a:p>
          <a:endParaRPr lang="pt-BR" sz="1700"/>
        </a:p>
      </dgm:t>
    </dgm:pt>
    <dgm:pt modelId="{7FA3B6A7-C37E-464B-9925-B55CCCACDCE8}">
      <dgm:prSet custT="1"/>
      <dgm:spPr/>
      <dgm:t>
        <a:bodyPr/>
        <a:lstStyle/>
        <a:p>
          <a:pPr rtl="0"/>
          <a:r>
            <a:rPr lang="pt-BR" sz="1700" dirty="0" smtClean="0"/>
            <a:t>Mat Med</a:t>
          </a:r>
          <a:endParaRPr lang="pt-BR" sz="1700" dirty="0"/>
        </a:p>
      </dgm:t>
    </dgm:pt>
    <dgm:pt modelId="{95DEF7A5-709F-4D59-8DCD-99975684AF74}" type="sibTrans" cxnId="{E6327DE6-D4C2-4EF4-844D-293FD7341DEE}">
      <dgm:prSet/>
      <dgm:spPr/>
      <dgm:t>
        <a:bodyPr/>
        <a:lstStyle/>
        <a:p>
          <a:endParaRPr lang="pt-BR" sz="1700"/>
        </a:p>
      </dgm:t>
    </dgm:pt>
    <dgm:pt modelId="{25BEB928-EDDA-4EF2-9EC2-A4ECA62BAD5D}" type="parTrans" cxnId="{E6327DE6-D4C2-4EF4-844D-293FD7341DEE}">
      <dgm:prSet/>
      <dgm:spPr/>
      <dgm:t>
        <a:bodyPr/>
        <a:lstStyle/>
        <a:p>
          <a:endParaRPr lang="pt-BR" sz="1700"/>
        </a:p>
      </dgm:t>
    </dgm:pt>
    <dgm:pt modelId="{8B43878B-13E5-4194-9A77-72A9557576A2}">
      <dgm:prSet custT="1"/>
      <dgm:spPr/>
      <dgm:t>
        <a:bodyPr/>
        <a:lstStyle/>
        <a:p>
          <a:pPr rtl="0"/>
          <a:r>
            <a:rPr lang="pt-BR" sz="1700" dirty="0" smtClean="0"/>
            <a:t>Serviços médicos </a:t>
          </a:r>
          <a:endParaRPr lang="pt-BR" sz="1700" dirty="0"/>
        </a:p>
      </dgm:t>
    </dgm:pt>
    <dgm:pt modelId="{6C23CE67-06DA-4113-844D-E20AC89760F2}" type="sibTrans" cxnId="{28DEBE77-9901-4C44-BB67-76501772FA3E}">
      <dgm:prSet/>
      <dgm:spPr/>
      <dgm:t>
        <a:bodyPr/>
        <a:lstStyle/>
        <a:p>
          <a:endParaRPr lang="pt-BR" sz="1700"/>
        </a:p>
      </dgm:t>
    </dgm:pt>
    <dgm:pt modelId="{3C70AF39-0BFA-421B-B9AE-4B8EBFC45E57}" type="parTrans" cxnId="{28DEBE77-9901-4C44-BB67-76501772FA3E}">
      <dgm:prSet/>
      <dgm:spPr/>
      <dgm:t>
        <a:bodyPr/>
        <a:lstStyle/>
        <a:p>
          <a:endParaRPr lang="pt-BR" sz="1700"/>
        </a:p>
      </dgm:t>
    </dgm:pt>
    <dgm:pt modelId="{BA479935-DA3C-46D1-BA64-2F776062F047}">
      <dgm:prSet custT="1"/>
      <dgm:spPr/>
      <dgm:t>
        <a:bodyPr/>
        <a:lstStyle/>
        <a:p>
          <a:pPr rtl="0"/>
          <a:r>
            <a:rPr lang="pt-BR" sz="1700" dirty="0" smtClean="0"/>
            <a:t>Terceirizado</a:t>
          </a:r>
          <a:endParaRPr lang="pt-BR" sz="1700" dirty="0"/>
        </a:p>
      </dgm:t>
    </dgm:pt>
    <dgm:pt modelId="{DCD73773-AB3B-4EE9-B8AA-4FA5433855EA}" type="sibTrans" cxnId="{C9271517-C41B-425F-8D00-EE324DD01622}">
      <dgm:prSet/>
      <dgm:spPr/>
      <dgm:t>
        <a:bodyPr/>
        <a:lstStyle/>
        <a:p>
          <a:endParaRPr lang="pt-BR" sz="1700"/>
        </a:p>
      </dgm:t>
    </dgm:pt>
    <dgm:pt modelId="{157094EF-E7F0-45D1-B74D-B2806A06D059}" type="parTrans" cxnId="{C9271517-C41B-425F-8D00-EE324DD01622}">
      <dgm:prSet/>
      <dgm:spPr/>
      <dgm:t>
        <a:bodyPr/>
        <a:lstStyle/>
        <a:p>
          <a:endParaRPr lang="pt-BR" sz="1700"/>
        </a:p>
      </dgm:t>
    </dgm:pt>
    <dgm:pt modelId="{34AF7FA3-54A5-4A3E-825B-226FFAC8D9F5}">
      <dgm:prSet custT="1"/>
      <dgm:spPr/>
      <dgm:t>
        <a:bodyPr/>
        <a:lstStyle/>
        <a:p>
          <a:r>
            <a:rPr lang="pt-BR" sz="1700" dirty="0" smtClean="0"/>
            <a:t>Administração Prisional</a:t>
          </a:r>
          <a:endParaRPr lang="pt-BR" sz="1700" dirty="0"/>
        </a:p>
      </dgm:t>
    </dgm:pt>
    <dgm:pt modelId="{4FB2BA9A-0F94-4FAA-A1DB-78CE77BF2613}" type="parTrans" cxnId="{670A3922-5760-429B-BC38-EB36EA4DA0C8}">
      <dgm:prSet/>
      <dgm:spPr/>
      <dgm:t>
        <a:bodyPr/>
        <a:lstStyle/>
        <a:p>
          <a:endParaRPr lang="pt-BR"/>
        </a:p>
      </dgm:t>
    </dgm:pt>
    <dgm:pt modelId="{C8C21820-24CC-455E-A347-4DF2863E4F86}" type="sibTrans" cxnId="{670A3922-5760-429B-BC38-EB36EA4DA0C8}">
      <dgm:prSet/>
      <dgm:spPr/>
      <dgm:t>
        <a:bodyPr/>
        <a:lstStyle/>
        <a:p>
          <a:endParaRPr lang="pt-BR"/>
        </a:p>
      </dgm:t>
    </dgm:pt>
    <dgm:pt modelId="{091DE783-BB7A-4610-9BA7-33EBE7A3F02B}" type="pres">
      <dgm:prSet presAssocID="{BC64F3DB-ECE7-4734-BBDA-F3EC66EA48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8A95B9F-A4BB-4930-BA2D-AC5A1CCD52AC}" type="pres">
      <dgm:prSet presAssocID="{BC64F3DB-ECE7-4734-BBDA-F3EC66EA48E5}" presName="Name1" presStyleCnt="0"/>
      <dgm:spPr/>
    </dgm:pt>
    <dgm:pt modelId="{8E8C02C3-0A29-49E7-9CC0-09742C47639E}" type="pres">
      <dgm:prSet presAssocID="{BC64F3DB-ECE7-4734-BBDA-F3EC66EA48E5}" presName="cycle" presStyleCnt="0"/>
      <dgm:spPr/>
    </dgm:pt>
    <dgm:pt modelId="{F58D3D60-2A7A-4A3F-B722-6E71EF62338D}" type="pres">
      <dgm:prSet presAssocID="{BC64F3DB-ECE7-4734-BBDA-F3EC66EA48E5}" presName="srcNode" presStyleLbl="node1" presStyleIdx="0" presStyleCnt="7"/>
      <dgm:spPr/>
    </dgm:pt>
    <dgm:pt modelId="{300C4CBA-EA3A-43EE-83E8-F719F137C939}" type="pres">
      <dgm:prSet presAssocID="{BC64F3DB-ECE7-4734-BBDA-F3EC66EA48E5}" presName="conn" presStyleLbl="parChTrans1D2" presStyleIdx="0" presStyleCnt="1"/>
      <dgm:spPr/>
      <dgm:t>
        <a:bodyPr/>
        <a:lstStyle/>
        <a:p>
          <a:endParaRPr lang="pt-BR"/>
        </a:p>
      </dgm:t>
    </dgm:pt>
    <dgm:pt modelId="{0351B69E-C13A-4E7C-A55B-9D303F0E3F3A}" type="pres">
      <dgm:prSet presAssocID="{BC64F3DB-ECE7-4734-BBDA-F3EC66EA48E5}" presName="extraNode" presStyleLbl="node1" presStyleIdx="0" presStyleCnt="7"/>
      <dgm:spPr/>
    </dgm:pt>
    <dgm:pt modelId="{23D728FF-8288-4B96-B904-273886A536C5}" type="pres">
      <dgm:prSet presAssocID="{BC64F3DB-ECE7-4734-BBDA-F3EC66EA48E5}" presName="dstNode" presStyleLbl="node1" presStyleIdx="0" presStyleCnt="7"/>
      <dgm:spPr/>
    </dgm:pt>
    <dgm:pt modelId="{CCFE43CB-C7D0-40F9-8CA4-EB0B395720E7}" type="pres">
      <dgm:prSet presAssocID="{BA479935-DA3C-46D1-BA64-2F776062F0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B1EC0-AFEE-49E9-A305-FBB2534871BD}" type="pres">
      <dgm:prSet presAssocID="{BA479935-DA3C-46D1-BA64-2F776062F047}" presName="accent_1" presStyleCnt="0"/>
      <dgm:spPr/>
    </dgm:pt>
    <dgm:pt modelId="{02B4471C-DA7C-4E5E-86D7-5EFB0BA27049}" type="pres">
      <dgm:prSet presAssocID="{BA479935-DA3C-46D1-BA64-2F776062F047}" presName="accentRepeatNode" presStyleLbl="solidFgAcc1" presStyleIdx="0" presStyleCnt="7"/>
      <dgm:spPr/>
    </dgm:pt>
    <dgm:pt modelId="{6475AF8D-46E2-4768-A854-A74C950EE397}" type="pres">
      <dgm:prSet presAssocID="{8B43878B-13E5-4194-9A77-72A9557576A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937251-1B97-4376-84FF-DC003ED1EA44}" type="pres">
      <dgm:prSet presAssocID="{8B43878B-13E5-4194-9A77-72A9557576A2}" presName="accent_2" presStyleCnt="0"/>
      <dgm:spPr/>
    </dgm:pt>
    <dgm:pt modelId="{8308E30A-8FB7-4437-8D9F-8FFAC528A9B8}" type="pres">
      <dgm:prSet presAssocID="{8B43878B-13E5-4194-9A77-72A9557576A2}" presName="accentRepeatNode" presStyleLbl="solidFgAcc1" presStyleIdx="1" presStyleCnt="7"/>
      <dgm:spPr/>
    </dgm:pt>
    <dgm:pt modelId="{BE1E6357-43C4-4AB3-8256-2FBC8E60F075}" type="pres">
      <dgm:prSet presAssocID="{7FA3B6A7-C37E-464B-9925-B55CCCACDCE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C4DD1-BBF6-4AE8-9DC3-E68BEE1D95BB}" type="pres">
      <dgm:prSet presAssocID="{7FA3B6A7-C37E-464B-9925-B55CCCACDCE8}" presName="accent_3" presStyleCnt="0"/>
      <dgm:spPr/>
    </dgm:pt>
    <dgm:pt modelId="{32B12D6A-4D30-4B8C-BA5C-5E4E0CF8E7BD}" type="pres">
      <dgm:prSet presAssocID="{7FA3B6A7-C37E-464B-9925-B55CCCACDCE8}" presName="accentRepeatNode" presStyleLbl="solidFgAcc1" presStyleIdx="2" presStyleCnt="7"/>
      <dgm:spPr/>
    </dgm:pt>
    <dgm:pt modelId="{83C1DFF8-5FA3-4726-AC29-441B59695F2C}" type="pres">
      <dgm:prSet presAssocID="{CA04916F-C1FE-42C6-AB1F-DB20F001A3C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CA2DD-4D9C-4AB4-B8B1-C67F9A74B849}" type="pres">
      <dgm:prSet presAssocID="{CA04916F-C1FE-42C6-AB1F-DB20F001A3C8}" presName="accent_4" presStyleCnt="0"/>
      <dgm:spPr/>
    </dgm:pt>
    <dgm:pt modelId="{506068DB-2457-4B85-896D-5ED0104B2333}" type="pres">
      <dgm:prSet presAssocID="{CA04916F-C1FE-42C6-AB1F-DB20F001A3C8}" presName="accentRepeatNode" presStyleLbl="solidFgAcc1" presStyleIdx="3" presStyleCnt="7"/>
      <dgm:spPr/>
    </dgm:pt>
    <dgm:pt modelId="{0CFB35F5-69FE-402A-8B71-3469C7B726AB}" type="pres">
      <dgm:prSet presAssocID="{70568732-5CAD-4BC0-83D7-86F6D53C4E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FFC9B3-AA30-43FF-AC97-2F52A4B695CA}" type="pres">
      <dgm:prSet presAssocID="{70568732-5CAD-4BC0-83D7-86F6D53C4ED6}" presName="accent_5" presStyleCnt="0"/>
      <dgm:spPr/>
    </dgm:pt>
    <dgm:pt modelId="{D2506665-70ED-4417-B04E-AC6E9C22C930}" type="pres">
      <dgm:prSet presAssocID="{70568732-5CAD-4BC0-83D7-86F6D53C4ED6}" presName="accentRepeatNode" presStyleLbl="solidFgAcc1" presStyleIdx="4" presStyleCnt="7"/>
      <dgm:spPr/>
    </dgm:pt>
    <dgm:pt modelId="{AED61500-5844-451F-9C9B-0A6AE811D0C6}" type="pres">
      <dgm:prSet presAssocID="{9AD96404-35CC-4052-9506-95432EE338C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B34DE-8CCA-4663-8BBA-E9AC1D28DDA2}" type="pres">
      <dgm:prSet presAssocID="{9AD96404-35CC-4052-9506-95432EE338C5}" presName="accent_6" presStyleCnt="0"/>
      <dgm:spPr/>
    </dgm:pt>
    <dgm:pt modelId="{67EA5896-4D74-4DC5-92DC-4852E126FCF2}" type="pres">
      <dgm:prSet presAssocID="{9AD96404-35CC-4052-9506-95432EE338C5}" presName="accentRepeatNode" presStyleLbl="solidFgAcc1" presStyleIdx="5" presStyleCnt="7"/>
      <dgm:spPr/>
    </dgm:pt>
    <dgm:pt modelId="{17548576-142F-4293-8501-A648248D67FC}" type="pres">
      <dgm:prSet presAssocID="{34AF7FA3-54A5-4A3E-825B-226FFAC8D9F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CA0C93-060C-4786-8B00-95E256AF719D}" type="pres">
      <dgm:prSet presAssocID="{34AF7FA3-54A5-4A3E-825B-226FFAC8D9F5}" presName="accent_7" presStyleCnt="0"/>
      <dgm:spPr/>
    </dgm:pt>
    <dgm:pt modelId="{8FD81FE0-A46C-4D88-B339-EC8625C2D33D}" type="pres">
      <dgm:prSet presAssocID="{34AF7FA3-54A5-4A3E-825B-226FFAC8D9F5}" presName="accentRepeatNode" presStyleLbl="solidFgAcc1" presStyleIdx="6" presStyleCnt="7"/>
      <dgm:spPr/>
    </dgm:pt>
  </dgm:ptLst>
  <dgm:cxnLst>
    <dgm:cxn modelId="{0DF3C1CE-F760-4464-B935-38C8DD2931DC}" type="presOf" srcId="{8B43878B-13E5-4194-9A77-72A9557576A2}" destId="{6475AF8D-46E2-4768-A854-A74C950EE397}" srcOrd="0" destOrd="0" presId="urn:microsoft.com/office/officeart/2008/layout/VerticalCurvedList"/>
    <dgm:cxn modelId="{47D738D2-839E-4A98-A10D-D50921B70886}" srcId="{BC64F3DB-ECE7-4734-BBDA-F3EC66EA48E5}" destId="{9AD96404-35CC-4052-9506-95432EE338C5}" srcOrd="5" destOrd="0" parTransId="{8699DEC7-5E4D-4E16-8594-E1A52BF30A0E}" sibTransId="{9EC46CC4-86EA-4A48-A497-23EED0FE9572}"/>
    <dgm:cxn modelId="{28DEBE77-9901-4C44-BB67-76501772FA3E}" srcId="{BC64F3DB-ECE7-4734-BBDA-F3EC66EA48E5}" destId="{8B43878B-13E5-4194-9A77-72A9557576A2}" srcOrd="1" destOrd="0" parTransId="{3C70AF39-0BFA-421B-B9AE-4B8EBFC45E57}" sibTransId="{6C23CE67-06DA-4113-844D-E20AC89760F2}"/>
    <dgm:cxn modelId="{4AFDBF8C-4896-4E0F-BB64-C133B6712CA0}" type="presOf" srcId="{CA04916F-C1FE-42C6-AB1F-DB20F001A3C8}" destId="{83C1DFF8-5FA3-4726-AC29-441B59695F2C}" srcOrd="0" destOrd="0" presId="urn:microsoft.com/office/officeart/2008/layout/VerticalCurvedList"/>
    <dgm:cxn modelId="{A9CC5214-EF6F-4750-B492-3DD5AD6F5A58}" srcId="{BC64F3DB-ECE7-4734-BBDA-F3EC66EA48E5}" destId="{70568732-5CAD-4BC0-83D7-86F6D53C4ED6}" srcOrd="4" destOrd="0" parTransId="{2AB06935-0C2D-45F7-AF24-019B8F61B2F5}" sibTransId="{D386846D-43C4-46A9-B341-A7CA4E29872F}"/>
    <dgm:cxn modelId="{F9997B57-0ECC-4C14-8F6A-F626B175DCDB}" type="presOf" srcId="{DCD73773-AB3B-4EE9-B8AA-4FA5433855EA}" destId="{300C4CBA-EA3A-43EE-83E8-F719F137C939}" srcOrd="0" destOrd="0" presId="urn:microsoft.com/office/officeart/2008/layout/VerticalCurvedList"/>
    <dgm:cxn modelId="{8154F24A-E2F8-440A-BEA3-3C90A044D87D}" type="presOf" srcId="{9AD96404-35CC-4052-9506-95432EE338C5}" destId="{AED61500-5844-451F-9C9B-0A6AE811D0C6}" srcOrd="0" destOrd="0" presId="urn:microsoft.com/office/officeart/2008/layout/VerticalCurvedList"/>
    <dgm:cxn modelId="{F25BBEF8-E28D-4F04-94F4-3D4E4492B5DA}" type="presOf" srcId="{BA479935-DA3C-46D1-BA64-2F776062F047}" destId="{CCFE43CB-C7D0-40F9-8CA4-EB0B395720E7}" srcOrd="0" destOrd="0" presId="urn:microsoft.com/office/officeart/2008/layout/VerticalCurvedList"/>
    <dgm:cxn modelId="{BED39FC1-3909-46E1-BC73-FA05DFF565C5}" type="presOf" srcId="{7FA3B6A7-C37E-464B-9925-B55CCCACDCE8}" destId="{BE1E6357-43C4-4AB3-8256-2FBC8E60F075}" srcOrd="0" destOrd="0" presId="urn:microsoft.com/office/officeart/2008/layout/VerticalCurvedList"/>
    <dgm:cxn modelId="{E6327DE6-D4C2-4EF4-844D-293FD7341DEE}" srcId="{BC64F3DB-ECE7-4734-BBDA-F3EC66EA48E5}" destId="{7FA3B6A7-C37E-464B-9925-B55CCCACDCE8}" srcOrd="2" destOrd="0" parTransId="{25BEB928-EDDA-4EF2-9EC2-A4ECA62BAD5D}" sibTransId="{95DEF7A5-709F-4D59-8DCD-99975684AF74}"/>
    <dgm:cxn modelId="{B9B0C545-F7D5-4E9E-8B74-6745E7D3D1D0}" srcId="{BC64F3DB-ECE7-4734-BBDA-F3EC66EA48E5}" destId="{CA04916F-C1FE-42C6-AB1F-DB20F001A3C8}" srcOrd="3" destOrd="0" parTransId="{EEE33491-158A-4847-A2ED-511412B7809C}" sibTransId="{9B9F5351-568C-4C71-83AB-8F2557DEA895}"/>
    <dgm:cxn modelId="{8A6D967E-225B-48D9-89D4-78DA75BAD48B}" type="presOf" srcId="{70568732-5CAD-4BC0-83D7-86F6D53C4ED6}" destId="{0CFB35F5-69FE-402A-8B71-3469C7B726AB}" srcOrd="0" destOrd="0" presId="urn:microsoft.com/office/officeart/2008/layout/VerticalCurvedList"/>
    <dgm:cxn modelId="{0EB3645F-ED3B-4849-9596-D3DD3BF11EC5}" type="presOf" srcId="{34AF7FA3-54A5-4A3E-825B-226FFAC8D9F5}" destId="{17548576-142F-4293-8501-A648248D67FC}" srcOrd="0" destOrd="0" presId="urn:microsoft.com/office/officeart/2008/layout/VerticalCurvedList"/>
    <dgm:cxn modelId="{8F0C85BF-06F0-4373-B2DD-FA8F66D871C1}" type="presOf" srcId="{BC64F3DB-ECE7-4734-BBDA-F3EC66EA48E5}" destId="{091DE783-BB7A-4610-9BA7-33EBE7A3F02B}" srcOrd="0" destOrd="0" presId="urn:microsoft.com/office/officeart/2008/layout/VerticalCurvedList"/>
    <dgm:cxn modelId="{C9271517-C41B-425F-8D00-EE324DD01622}" srcId="{BC64F3DB-ECE7-4734-BBDA-F3EC66EA48E5}" destId="{BA479935-DA3C-46D1-BA64-2F776062F047}" srcOrd="0" destOrd="0" parTransId="{157094EF-E7F0-45D1-B74D-B2806A06D059}" sibTransId="{DCD73773-AB3B-4EE9-B8AA-4FA5433855EA}"/>
    <dgm:cxn modelId="{670A3922-5760-429B-BC38-EB36EA4DA0C8}" srcId="{BC64F3DB-ECE7-4734-BBDA-F3EC66EA48E5}" destId="{34AF7FA3-54A5-4A3E-825B-226FFAC8D9F5}" srcOrd="6" destOrd="0" parTransId="{4FB2BA9A-0F94-4FAA-A1DB-78CE77BF2613}" sibTransId="{C8C21820-24CC-455E-A347-4DF2863E4F86}"/>
    <dgm:cxn modelId="{A62405E8-27A5-4246-B40B-F6D5A1B9EAE4}" type="presParOf" srcId="{091DE783-BB7A-4610-9BA7-33EBE7A3F02B}" destId="{C8A95B9F-A4BB-4930-BA2D-AC5A1CCD52AC}" srcOrd="0" destOrd="0" presId="urn:microsoft.com/office/officeart/2008/layout/VerticalCurvedList"/>
    <dgm:cxn modelId="{ADC1E60A-C9F3-4FEF-BB64-83AA0947398F}" type="presParOf" srcId="{C8A95B9F-A4BB-4930-BA2D-AC5A1CCD52AC}" destId="{8E8C02C3-0A29-49E7-9CC0-09742C47639E}" srcOrd="0" destOrd="0" presId="urn:microsoft.com/office/officeart/2008/layout/VerticalCurvedList"/>
    <dgm:cxn modelId="{5CA457B0-2CC8-4AFC-AF6A-1452DB41CB20}" type="presParOf" srcId="{8E8C02C3-0A29-49E7-9CC0-09742C47639E}" destId="{F58D3D60-2A7A-4A3F-B722-6E71EF62338D}" srcOrd="0" destOrd="0" presId="urn:microsoft.com/office/officeart/2008/layout/VerticalCurvedList"/>
    <dgm:cxn modelId="{37186FC4-F658-4F81-AC4B-DA1EB0866057}" type="presParOf" srcId="{8E8C02C3-0A29-49E7-9CC0-09742C47639E}" destId="{300C4CBA-EA3A-43EE-83E8-F719F137C939}" srcOrd="1" destOrd="0" presId="urn:microsoft.com/office/officeart/2008/layout/VerticalCurvedList"/>
    <dgm:cxn modelId="{BEB8E890-7040-405A-A9C2-C65847C43E6D}" type="presParOf" srcId="{8E8C02C3-0A29-49E7-9CC0-09742C47639E}" destId="{0351B69E-C13A-4E7C-A55B-9D303F0E3F3A}" srcOrd="2" destOrd="0" presId="urn:microsoft.com/office/officeart/2008/layout/VerticalCurvedList"/>
    <dgm:cxn modelId="{6DD9D5B3-4662-4466-80BE-5A9450CCD501}" type="presParOf" srcId="{8E8C02C3-0A29-49E7-9CC0-09742C47639E}" destId="{23D728FF-8288-4B96-B904-273886A536C5}" srcOrd="3" destOrd="0" presId="urn:microsoft.com/office/officeart/2008/layout/VerticalCurvedList"/>
    <dgm:cxn modelId="{82A69B2C-8A7B-4796-8C0E-A58A806ECB13}" type="presParOf" srcId="{C8A95B9F-A4BB-4930-BA2D-AC5A1CCD52AC}" destId="{CCFE43CB-C7D0-40F9-8CA4-EB0B395720E7}" srcOrd="1" destOrd="0" presId="urn:microsoft.com/office/officeart/2008/layout/VerticalCurvedList"/>
    <dgm:cxn modelId="{F8F7F27F-A578-437D-AA0B-A93E197AFBE7}" type="presParOf" srcId="{C8A95B9F-A4BB-4930-BA2D-AC5A1CCD52AC}" destId="{D10B1EC0-AFEE-49E9-A305-FBB2534871BD}" srcOrd="2" destOrd="0" presId="urn:microsoft.com/office/officeart/2008/layout/VerticalCurvedList"/>
    <dgm:cxn modelId="{032A015B-3704-4CE8-B524-36AB20EBFB76}" type="presParOf" srcId="{D10B1EC0-AFEE-49E9-A305-FBB2534871BD}" destId="{02B4471C-DA7C-4E5E-86D7-5EFB0BA27049}" srcOrd="0" destOrd="0" presId="urn:microsoft.com/office/officeart/2008/layout/VerticalCurvedList"/>
    <dgm:cxn modelId="{E5656708-CB68-4EE8-8688-DA7C25864303}" type="presParOf" srcId="{C8A95B9F-A4BB-4930-BA2D-AC5A1CCD52AC}" destId="{6475AF8D-46E2-4768-A854-A74C950EE397}" srcOrd="3" destOrd="0" presId="urn:microsoft.com/office/officeart/2008/layout/VerticalCurvedList"/>
    <dgm:cxn modelId="{4BA5077F-FE92-4488-A7CC-809699E31262}" type="presParOf" srcId="{C8A95B9F-A4BB-4930-BA2D-AC5A1CCD52AC}" destId="{7D937251-1B97-4376-84FF-DC003ED1EA44}" srcOrd="4" destOrd="0" presId="urn:microsoft.com/office/officeart/2008/layout/VerticalCurvedList"/>
    <dgm:cxn modelId="{77C8AB3A-237E-477A-BE4D-44BBB6D5644D}" type="presParOf" srcId="{7D937251-1B97-4376-84FF-DC003ED1EA44}" destId="{8308E30A-8FB7-4437-8D9F-8FFAC528A9B8}" srcOrd="0" destOrd="0" presId="urn:microsoft.com/office/officeart/2008/layout/VerticalCurvedList"/>
    <dgm:cxn modelId="{86C27018-2884-4B40-97B2-1C03D18F64B6}" type="presParOf" srcId="{C8A95B9F-A4BB-4930-BA2D-AC5A1CCD52AC}" destId="{BE1E6357-43C4-4AB3-8256-2FBC8E60F075}" srcOrd="5" destOrd="0" presId="urn:microsoft.com/office/officeart/2008/layout/VerticalCurvedList"/>
    <dgm:cxn modelId="{3DFC25B6-61BF-49FD-B082-C83B1D6E5A25}" type="presParOf" srcId="{C8A95B9F-A4BB-4930-BA2D-AC5A1CCD52AC}" destId="{0E3C4DD1-BBF6-4AE8-9DC3-E68BEE1D95BB}" srcOrd="6" destOrd="0" presId="urn:microsoft.com/office/officeart/2008/layout/VerticalCurvedList"/>
    <dgm:cxn modelId="{3A426C85-04FD-4374-A337-1BFBC5B39CB6}" type="presParOf" srcId="{0E3C4DD1-BBF6-4AE8-9DC3-E68BEE1D95BB}" destId="{32B12D6A-4D30-4B8C-BA5C-5E4E0CF8E7BD}" srcOrd="0" destOrd="0" presId="urn:microsoft.com/office/officeart/2008/layout/VerticalCurvedList"/>
    <dgm:cxn modelId="{873C7772-DEC8-46FF-93E9-5A202D6A6310}" type="presParOf" srcId="{C8A95B9F-A4BB-4930-BA2D-AC5A1CCD52AC}" destId="{83C1DFF8-5FA3-4726-AC29-441B59695F2C}" srcOrd="7" destOrd="0" presId="urn:microsoft.com/office/officeart/2008/layout/VerticalCurvedList"/>
    <dgm:cxn modelId="{BA5C2EFD-7DEC-4237-AEEB-B7DCE4CDFFE9}" type="presParOf" srcId="{C8A95B9F-A4BB-4930-BA2D-AC5A1CCD52AC}" destId="{82ACA2DD-4D9C-4AB4-B8B1-C67F9A74B849}" srcOrd="8" destOrd="0" presId="urn:microsoft.com/office/officeart/2008/layout/VerticalCurvedList"/>
    <dgm:cxn modelId="{2DCA8C89-01B9-4D0F-B91D-59901F63BA5D}" type="presParOf" srcId="{82ACA2DD-4D9C-4AB4-B8B1-C67F9A74B849}" destId="{506068DB-2457-4B85-896D-5ED0104B2333}" srcOrd="0" destOrd="0" presId="urn:microsoft.com/office/officeart/2008/layout/VerticalCurvedList"/>
    <dgm:cxn modelId="{75425472-03B3-4038-9DB5-94B83F2EC477}" type="presParOf" srcId="{C8A95B9F-A4BB-4930-BA2D-AC5A1CCD52AC}" destId="{0CFB35F5-69FE-402A-8B71-3469C7B726AB}" srcOrd="9" destOrd="0" presId="urn:microsoft.com/office/officeart/2008/layout/VerticalCurvedList"/>
    <dgm:cxn modelId="{0D2AB230-078D-4F30-B7F9-5EE3D6EBFBD1}" type="presParOf" srcId="{C8A95B9F-A4BB-4930-BA2D-AC5A1CCD52AC}" destId="{E1FFC9B3-AA30-43FF-AC97-2F52A4B695CA}" srcOrd="10" destOrd="0" presId="urn:microsoft.com/office/officeart/2008/layout/VerticalCurvedList"/>
    <dgm:cxn modelId="{36D9DC70-1C83-4EC9-BB70-6B59EDE706EC}" type="presParOf" srcId="{E1FFC9B3-AA30-43FF-AC97-2F52A4B695CA}" destId="{D2506665-70ED-4417-B04E-AC6E9C22C930}" srcOrd="0" destOrd="0" presId="urn:microsoft.com/office/officeart/2008/layout/VerticalCurvedList"/>
    <dgm:cxn modelId="{9C52724D-4C7D-4DF6-BA9D-476B90D74979}" type="presParOf" srcId="{C8A95B9F-A4BB-4930-BA2D-AC5A1CCD52AC}" destId="{AED61500-5844-451F-9C9B-0A6AE811D0C6}" srcOrd="11" destOrd="0" presId="urn:microsoft.com/office/officeart/2008/layout/VerticalCurvedList"/>
    <dgm:cxn modelId="{065FFD9F-B823-4528-A71A-E717BAAD933B}" type="presParOf" srcId="{C8A95B9F-A4BB-4930-BA2D-AC5A1CCD52AC}" destId="{D16B34DE-8CCA-4663-8BBA-E9AC1D28DDA2}" srcOrd="12" destOrd="0" presId="urn:microsoft.com/office/officeart/2008/layout/VerticalCurvedList"/>
    <dgm:cxn modelId="{2308EA2F-ECDB-44EF-8042-E37012FCD9A0}" type="presParOf" srcId="{D16B34DE-8CCA-4663-8BBA-E9AC1D28DDA2}" destId="{67EA5896-4D74-4DC5-92DC-4852E126FCF2}" srcOrd="0" destOrd="0" presId="urn:microsoft.com/office/officeart/2008/layout/VerticalCurvedList"/>
    <dgm:cxn modelId="{CBC96E6E-604B-42A3-9BFE-F7AA1B749DB2}" type="presParOf" srcId="{C8A95B9F-A4BB-4930-BA2D-AC5A1CCD52AC}" destId="{17548576-142F-4293-8501-A648248D67FC}" srcOrd="13" destOrd="0" presId="urn:microsoft.com/office/officeart/2008/layout/VerticalCurvedList"/>
    <dgm:cxn modelId="{8C61645C-12C4-45D6-B60C-2F196DEA3DC4}" type="presParOf" srcId="{C8A95B9F-A4BB-4930-BA2D-AC5A1CCD52AC}" destId="{9DCA0C93-060C-4786-8B00-95E256AF719D}" srcOrd="14" destOrd="0" presId="urn:microsoft.com/office/officeart/2008/layout/VerticalCurvedList"/>
    <dgm:cxn modelId="{3ACAE531-7629-4593-A167-110403B425E5}" type="presParOf" srcId="{9DCA0C93-060C-4786-8B00-95E256AF719D}" destId="{8FD81FE0-A46C-4D88-B339-EC8625C2D3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4F3DB-ECE7-4734-BBDA-F3EC66EA48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479935-DA3C-46D1-BA64-2F776062F047}">
      <dgm:prSet/>
      <dgm:spPr/>
      <dgm:t>
        <a:bodyPr/>
        <a:lstStyle/>
        <a:p>
          <a:pPr rtl="0"/>
          <a:r>
            <a:rPr lang="pt-BR" dirty="0" smtClean="0"/>
            <a:t>Material de Consumo</a:t>
          </a:r>
          <a:endParaRPr lang="pt-BR" dirty="0"/>
        </a:p>
      </dgm:t>
    </dgm:pt>
    <dgm:pt modelId="{157094EF-E7F0-45D1-B74D-B2806A06D059}" type="parTrans" cxnId="{C9271517-C41B-425F-8D00-EE324DD01622}">
      <dgm:prSet/>
      <dgm:spPr/>
      <dgm:t>
        <a:bodyPr/>
        <a:lstStyle/>
        <a:p>
          <a:endParaRPr lang="pt-BR"/>
        </a:p>
      </dgm:t>
    </dgm:pt>
    <dgm:pt modelId="{DCD73773-AB3B-4EE9-B8AA-4FA5433855EA}" type="sibTrans" cxnId="{C9271517-C41B-425F-8D00-EE324DD01622}">
      <dgm:prSet/>
      <dgm:spPr/>
      <dgm:t>
        <a:bodyPr/>
        <a:lstStyle/>
        <a:p>
          <a:endParaRPr lang="pt-BR"/>
        </a:p>
      </dgm:t>
    </dgm:pt>
    <dgm:pt modelId="{8B43878B-13E5-4194-9A77-72A9557576A2}">
      <dgm:prSet/>
      <dgm:spPr/>
      <dgm:t>
        <a:bodyPr/>
        <a:lstStyle/>
        <a:p>
          <a:pPr rtl="0"/>
          <a:r>
            <a:rPr lang="pt-BR" dirty="0" smtClean="0"/>
            <a:t>Fornecimento de Alimentação</a:t>
          </a:r>
          <a:endParaRPr lang="pt-BR" dirty="0"/>
        </a:p>
      </dgm:t>
    </dgm:pt>
    <dgm:pt modelId="{3C70AF39-0BFA-421B-B9AE-4B8EBFC45E57}" type="parTrans" cxnId="{28DEBE77-9901-4C44-BB67-76501772FA3E}">
      <dgm:prSet/>
      <dgm:spPr/>
      <dgm:t>
        <a:bodyPr/>
        <a:lstStyle/>
        <a:p>
          <a:endParaRPr lang="pt-BR"/>
        </a:p>
      </dgm:t>
    </dgm:pt>
    <dgm:pt modelId="{6C23CE67-06DA-4113-844D-E20AC89760F2}" type="sibTrans" cxnId="{28DEBE77-9901-4C44-BB67-76501772FA3E}">
      <dgm:prSet/>
      <dgm:spPr/>
      <dgm:t>
        <a:bodyPr/>
        <a:lstStyle/>
        <a:p>
          <a:endParaRPr lang="pt-BR"/>
        </a:p>
      </dgm:t>
    </dgm:pt>
    <dgm:pt modelId="{7FA3B6A7-C37E-464B-9925-B55CCCACDCE8}">
      <dgm:prSet/>
      <dgm:spPr/>
      <dgm:t>
        <a:bodyPr/>
        <a:lstStyle/>
        <a:p>
          <a:pPr rtl="0"/>
          <a:r>
            <a:rPr lang="pt-BR" dirty="0" smtClean="0"/>
            <a:t>Água e Energia</a:t>
          </a:r>
          <a:endParaRPr lang="pt-BR" dirty="0"/>
        </a:p>
      </dgm:t>
    </dgm:pt>
    <dgm:pt modelId="{25BEB928-EDDA-4EF2-9EC2-A4ECA62BAD5D}" type="parTrans" cxnId="{E6327DE6-D4C2-4EF4-844D-293FD7341DEE}">
      <dgm:prSet/>
      <dgm:spPr/>
      <dgm:t>
        <a:bodyPr/>
        <a:lstStyle/>
        <a:p>
          <a:endParaRPr lang="pt-BR"/>
        </a:p>
      </dgm:t>
    </dgm:pt>
    <dgm:pt modelId="{95DEF7A5-709F-4D59-8DCD-99975684AF74}" type="sibTrans" cxnId="{E6327DE6-D4C2-4EF4-844D-293FD7341DEE}">
      <dgm:prSet/>
      <dgm:spPr/>
      <dgm:t>
        <a:bodyPr/>
        <a:lstStyle/>
        <a:p>
          <a:endParaRPr lang="pt-BR"/>
        </a:p>
      </dgm:t>
    </dgm:pt>
    <dgm:pt modelId="{CA04916F-C1FE-42C6-AB1F-DB20F001A3C8}">
      <dgm:prSet/>
      <dgm:spPr/>
      <dgm:t>
        <a:bodyPr/>
        <a:lstStyle/>
        <a:p>
          <a:pPr rtl="0"/>
          <a:r>
            <a:rPr lang="pt-BR" dirty="0" smtClean="0"/>
            <a:t>Informática</a:t>
          </a:r>
          <a:endParaRPr lang="pt-BR" dirty="0"/>
        </a:p>
      </dgm:t>
    </dgm:pt>
    <dgm:pt modelId="{EEE33491-158A-4847-A2ED-511412B7809C}" type="parTrans" cxnId="{B9B0C545-F7D5-4E9E-8B74-6745E7D3D1D0}">
      <dgm:prSet/>
      <dgm:spPr/>
      <dgm:t>
        <a:bodyPr/>
        <a:lstStyle/>
        <a:p>
          <a:endParaRPr lang="pt-BR"/>
        </a:p>
      </dgm:t>
    </dgm:pt>
    <dgm:pt modelId="{9B9F5351-568C-4C71-83AB-8F2557DEA895}" type="sibTrans" cxnId="{B9B0C545-F7D5-4E9E-8B74-6745E7D3D1D0}">
      <dgm:prSet/>
      <dgm:spPr/>
      <dgm:t>
        <a:bodyPr/>
        <a:lstStyle/>
        <a:p>
          <a:endParaRPr lang="pt-BR"/>
        </a:p>
      </dgm:t>
    </dgm:pt>
    <dgm:pt modelId="{70568732-5CAD-4BC0-83D7-86F6D53C4ED6}">
      <dgm:prSet/>
      <dgm:spPr/>
      <dgm:t>
        <a:bodyPr/>
        <a:lstStyle/>
        <a:p>
          <a:pPr rtl="0"/>
          <a:r>
            <a:rPr lang="pt-BR" dirty="0" smtClean="0"/>
            <a:t>Manutenção Imóveis</a:t>
          </a:r>
          <a:endParaRPr lang="pt-BR" dirty="0"/>
        </a:p>
      </dgm:t>
    </dgm:pt>
    <dgm:pt modelId="{2AB06935-0C2D-45F7-AF24-019B8F61B2F5}" type="parTrans" cxnId="{A9CC5214-EF6F-4750-B492-3DD5AD6F5A58}">
      <dgm:prSet/>
      <dgm:spPr/>
      <dgm:t>
        <a:bodyPr/>
        <a:lstStyle/>
        <a:p>
          <a:endParaRPr lang="pt-BR"/>
        </a:p>
      </dgm:t>
    </dgm:pt>
    <dgm:pt modelId="{D386846D-43C4-46A9-B341-A7CA4E29872F}" type="sibTrans" cxnId="{A9CC5214-EF6F-4750-B492-3DD5AD6F5A58}">
      <dgm:prSet/>
      <dgm:spPr/>
      <dgm:t>
        <a:bodyPr/>
        <a:lstStyle/>
        <a:p>
          <a:endParaRPr lang="pt-BR"/>
        </a:p>
      </dgm:t>
    </dgm:pt>
    <dgm:pt modelId="{9AD96404-35CC-4052-9506-95432EE338C5}">
      <dgm:prSet/>
      <dgm:spPr/>
      <dgm:t>
        <a:bodyPr/>
        <a:lstStyle/>
        <a:p>
          <a:pPr rtl="0"/>
          <a:r>
            <a:rPr lang="pt-BR" dirty="0" smtClean="0"/>
            <a:t>Outros</a:t>
          </a:r>
          <a:endParaRPr lang="pt-BR" dirty="0"/>
        </a:p>
      </dgm:t>
    </dgm:pt>
    <dgm:pt modelId="{8699DEC7-5E4D-4E16-8594-E1A52BF30A0E}" type="parTrans" cxnId="{47D738D2-839E-4A98-A10D-D50921B70886}">
      <dgm:prSet/>
      <dgm:spPr/>
      <dgm:t>
        <a:bodyPr/>
        <a:lstStyle/>
        <a:p>
          <a:endParaRPr lang="pt-BR"/>
        </a:p>
      </dgm:t>
    </dgm:pt>
    <dgm:pt modelId="{9EC46CC4-86EA-4A48-A497-23EED0FE9572}" type="sibTrans" cxnId="{47D738D2-839E-4A98-A10D-D50921B70886}">
      <dgm:prSet/>
      <dgm:spPr/>
      <dgm:t>
        <a:bodyPr/>
        <a:lstStyle/>
        <a:p>
          <a:endParaRPr lang="pt-BR"/>
        </a:p>
      </dgm:t>
    </dgm:pt>
    <dgm:pt modelId="{50F47C45-CCB5-42B3-A9C5-87AEAACAA3EA}">
      <dgm:prSet/>
      <dgm:spPr/>
      <dgm:t>
        <a:bodyPr/>
        <a:lstStyle/>
        <a:p>
          <a:r>
            <a:rPr lang="pt-BR" dirty="0" smtClean="0"/>
            <a:t>Publicidade</a:t>
          </a:r>
          <a:endParaRPr lang="pt-BR" dirty="0"/>
        </a:p>
      </dgm:t>
    </dgm:pt>
    <dgm:pt modelId="{522F7C00-BAA3-4FD0-B902-C23E9A1E0127}" type="parTrans" cxnId="{0D0EE8A8-8868-4AC7-860E-34F19CB29C34}">
      <dgm:prSet/>
      <dgm:spPr/>
      <dgm:t>
        <a:bodyPr/>
        <a:lstStyle/>
        <a:p>
          <a:endParaRPr lang="pt-BR"/>
        </a:p>
      </dgm:t>
    </dgm:pt>
    <dgm:pt modelId="{ECD23CAE-6FC7-4F4A-83C9-6BFE99D05FD3}" type="sibTrans" cxnId="{0D0EE8A8-8868-4AC7-860E-34F19CB29C34}">
      <dgm:prSet/>
      <dgm:spPr/>
      <dgm:t>
        <a:bodyPr/>
        <a:lstStyle/>
        <a:p>
          <a:endParaRPr lang="pt-BR"/>
        </a:p>
      </dgm:t>
    </dgm:pt>
    <dgm:pt modelId="{091DE783-BB7A-4610-9BA7-33EBE7A3F02B}" type="pres">
      <dgm:prSet presAssocID="{BC64F3DB-ECE7-4734-BBDA-F3EC66EA48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8A95B9F-A4BB-4930-BA2D-AC5A1CCD52AC}" type="pres">
      <dgm:prSet presAssocID="{BC64F3DB-ECE7-4734-BBDA-F3EC66EA48E5}" presName="Name1" presStyleCnt="0"/>
      <dgm:spPr/>
    </dgm:pt>
    <dgm:pt modelId="{8E8C02C3-0A29-49E7-9CC0-09742C47639E}" type="pres">
      <dgm:prSet presAssocID="{BC64F3DB-ECE7-4734-BBDA-F3EC66EA48E5}" presName="cycle" presStyleCnt="0"/>
      <dgm:spPr/>
    </dgm:pt>
    <dgm:pt modelId="{F58D3D60-2A7A-4A3F-B722-6E71EF62338D}" type="pres">
      <dgm:prSet presAssocID="{BC64F3DB-ECE7-4734-BBDA-F3EC66EA48E5}" presName="srcNode" presStyleLbl="node1" presStyleIdx="0" presStyleCnt="7"/>
      <dgm:spPr/>
    </dgm:pt>
    <dgm:pt modelId="{300C4CBA-EA3A-43EE-83E8-F719F137C939}" type="pres">
      <dgm:prSet presAssocID="{BC64F3DB-ECE7-4734-BBDA-F3EC66EA48E5}" presName="conn" presStyleLbl="parChTrans1D2" presStyleIdx="0" presStyleCnt="1"/>
      <dgm:spPr/>
      <dgm:t>
        <a:bodyPr/>
        <a:lstStyle/>
        <a:p>
          <a:endParaRPr lang="pt-BR"/>
        </a:p>
      </dgm:t>
    </dgm:pt>
    <dgm:pt modelId="{0351B69E-C13A-4E7C-A55B-9D303F0E3F3A}" type="pres">
      <dgm:prSet presAssocID="{BC64F3DB-ECE7-4734-BBDA-F3EC66EA48E5}" presName="extraNode" presStyleLbl="node1" presStyleIdx="0" presStyleCnt="7"/>
      <dgm:spPr/>
    </dgm:pt>
    <dgm:pt modelId="{23D728FF-8288-4B96-B904-273886A536C5}" type="pres">
      <dgm:prSet presAssocID="{BC64F3DB-ECE7-4734-BBDA-F3EC66EA48E5}" presName="dstNode" presStyleLbl="node1" presStyleIdx="0" presStyleCnt="7"/>
      <dgm:spPr/>
    </dgm:pt>
    <dgm:pt modelId="{CCFE43CB-C7D0-40F9-8CA4-EB0B395720E7}" type="pres">
      <dgm:prSet presAssocID="{BA479935-DA3C-46D1-BA64-2F776062F0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B1EC0-AFEE-49E9-A305-FBB2534871BD}" type="pres">
      <dgm:prSet presAssocID="{BA479935-DA3C-46D1-BA64-2F776062F047}" presName="accent_1" presStyleCnt="0"/>
      <dgm:spPr/>
    </dgm:pt>
    <dgm:pt modelId="{02B4471C-DA7C-4E5E-86D7-5EFB0BA27049}" type="pres">
      <dgm:prSet presAssocID="{BA479935-DA3C-46D1-BA64-2F776062F047}" presName="accentRepeatNode" presStyleLbl="solidFgAcc1" presStyleIdx="0" presStyleCnt="7"/>
      <dgm:spPr/>
    </dgm:pt>
    <dgm:pt modelId="{6475AF8D-46E2-4768-A854-A74C950EE397}" type="pres">
      <dgm:prSet presAssocID="{8B43878B-13E5-4194-9A77-72A9557576A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937251-1B97-4376-84FF-DC003ED1EA44}" type="pres">
      <dgm:prSet presAssocID="{8B43878B-13E5-4194-9A77-72A9557576A2}" presName="accent_2" presStyleCnt="0"/>
      <dgm:spPr/>
    </dgm:pt>
    <dgm:pt modelId="{8308E30A-8FB7-4437-8D9F-8FFAC528A9B8}" type="pres">
      <dgm:prSet presAssocID="{8B43878B-13E5-4194-9A77-72A9557576A2}" presName="accentRepeatNode" presStyleLbl="solidFgAcc1" presStyleIdx="1" presStyleCnt="7"/>
      <dgm:spPr/>
    </dgm:pt>
    <dgm:pt modelId="{BE1E6357-43C4-4AB3-8256-2FBC8E60F075}" type="pres">
      <dgm:prSet presAssocID="{7FA3B6A7-C37E-464B-9925-B55CCCACDCE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C4DD1-BBF6-4AE8-9DC3-E68BEE1D95BB}" type="pres">
      <dgm:prSet presAssocID="{7FA3B6A7-C37E-464B-9925-B55CCCACDCE8}" presName="accent_3" presStyleCnt="0"/>
      <dgm:spPr/>
    </dgm:pt>
    <dgm:pt modelId="{32B12D6A-4D30-4B8C-BA5C-5E4E0CF8E7BD}" type="pres">
      <dgm:prSet presAssocID="{7FA3B6A7-C37E-464B-9925-B55CCCACDCE8}" presName="accentRepeatNode" presStyleLbl="solidFgAcc1" presStyleIdx="2" presStyleCnt="7"/>
      <dgm:spPr/>
    </dgm:pt>
    <dgm:pt modelId="{83C1DFF8-5FA3-4726-AC29-441B59695F2C}" type="pres">
      <dgm:prSet presAssocID="{CA04916F-C1FE-42C6-AB1F-DB20F001A3C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CA2DD-4D9C-4AB4-B8B1-C67F9A74B849}" type="pres">
      <dgm:prSet presAssocID="{CA04916F-C1FE-42C6-AB1F-DB20F001A3C8}" presName="accent_4" presStyleCnt="0"/>
      <dgm:spPr/>
    </dgm:pt>
    <dgm:pt modelId="{506068DB-2457-4B85-896D-5ED0104B2333}" type="pres">
      <dgm:prSet presAssocID="{CA04916F-C1FE-42C6-AB1F-DB20F001A3C8}" presName="accentRepeatNode" presStyleLbl="solidFgAcc1" presStyleIdx="3" presStyleCnt="7"/>
      <dgm:spPr/>
    </dgm:pt>
    <dgm:pt modelId="{0CFB35F5-69FE-402A-8B71-3469C7B726AB}" type="pres">
      <dgm:prSet presAssocID="{70568732-5CAD-4BC0-83D7-86F6D53C4E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FFC9B3-AA30-43FF-AC97-2F52A4B695CA}" type="pres">
      <dgm:prSet presAssocID="{70568732-5CAD-4BC0-83D7-86F6D53C4ED6}" presName="accent_5" presStyleCnt="0"/>
      <dgm:spPr/>
    </dgm:pt>
    <dgm:pt modelId="{D2506665-70ED-4417-B04E-AC6E9C22C930}" type="pres">
      <dgm:prSet presAssocID="{70568732-5CAD-4BC0-83D7-86F6D53C4ED6}" presName="accentRepeatNode" presStyleLbl="solidFgAcc1" presStyleIdx="4" presStyleCnt="7"/>
      <dgm:spPr/>
    </dgm:pt>
    <dgm:pt modelId="{C3B33724-9B45-4472-8A2F-E5ED6FBBADC7}" type="pres">
      <dgm:prSet presAssocID="{50F47C45-CCB5-42B3-A9C5-87AEAACAA3E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4176D-E45D-4370-9F28-5E1ADF6085A1}" type="pres">
      <dgm:prSet presAssocID="{50F47C45-CCB5-42B3-A9C5-87AEAACAA3EA}" presName="accent_6" presStyleCnt="0"/>
      <dgm:spPr/>
    </dgm:pt>
    <dgm:pt modelId="{2E3CE943-FE13-40D6-ABD8-74A837209AED}" type="pres">
      <dgm:prSet presAssocID="{50F47C45-CCB5-42B3-A9C5-87AEAACAA3EA}" presName="accentRepeatNode" presStyleLbl="solidFgAcc1" presStyleIdx="5" presStyleCnt="7"/>
      <dgm:spPr/>
    </dgm:pt>
    <dgm:pt modelId="{8B73B6A3-0B8A-4E59-9F35-6EA1A26B7B50}" type="pres">
      <dgm:prSet presAssocID="{9AD96404-35CC-4052-9506-95432EE338C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443E56-8E16-4AD3-8ACD-EC5BC776E325}" type="pres">
      <dgm:prSet presAssocID="{9AD96404-35CC-4052-9506-95432EE338C5}" presName="accent_7" presStyleCnt="0"/>
      <dgm:spPr/>
    </dgm:pt>
    <dgm:pt modelId="{67EA5896-4D74-4DC5-92DC-4852E126FCF2}" type="pres">
      <dgm:prSet presAssocID="{9AD96404-35CC-4052-9506-95432EE338C5}" presName="accentRepeatNode" presStyleLbl="solidFgAcc1" presStyleIdx="6" presStyleCnt="7"/>
      <dgm:spPr/>
    </dgm:pt>
  </dgm:ptLst>
  <dgm:cxnLst>
    <dgm:cxn modelId="{0D0EE8A8-8868-4AC7-860E-34F19CB29C34}" srcId="{BC64F3DB-ECE7-4734-BBDA-F3EC66EA48E5}" destId="{50F47C45-CCB5-42B3-A9C5-87AEAACAA3EA}" srcOrd="5" destOrd="0" parTransId="{522F7C00-BAA3-4FD0-B902-C23E9A1E0127}" sibTransId="{ECD23CAE-6FC7-4F4A-83C9-6BFE99D05FD3}"/>
    <dgm:cxn modelId="{47D738D2-839E-4A98-A10D-D50921B70886}" srcId="{BC64F3DB-ECE7-4734-BBDA-F3EC66EA48E5}" destId="{9AD96404-35CC-4052-9506-95432EE338C5}" srcOrd="6" destOrd="0" parTransId="{8699DEC7-5E4D-4E16-8594-E1A52BF30A0E}" sibTransId="{9EC46CC4-86EA-4A48-A497-23EED0FE9572}"/>
    <dgm:cxn modelId="{A046764F-E26B-4AD6-83C8-035E88B1B542}" type="presOf" srcId="{BA479935-DA3C-46D1-BA64-2F776062F047}" destId="{CCFE43CB-C7D0-40F9-8CA4-EB0B395720E7}" srcOrd="0" destOrd="0" presId="urn:microsoft.com/office/officeart/2008/layout/VerticalCurvedList"/>
    <dgm:cxn modelId="{B60A8B41-FA7B-4D9A-8A5A-A30FB47BF6F9}" type="presOf" srcId="{50F47C45-CCB5-42B3-A9C5-87AEAACAA3EA}" destId="{C3B33724-9B45-4472-8A2F-E5ED6FBBADC7}" srcOrd="0" destOrd="0" presId="urn:microsoft.com/office/officeart/2008/layout/VerticalCurvedList"/>
    <dgm:cxn modelId="{28DEBE77-9901-4C44-BB67-76501772FA3E}" srcId="{BC64F3DB-ECE7-4734-BBDA-F3EC66EA48E5}" destId="{8B43878B-13E5-4194-9A77-72A9557576A2}" srcOrd="1" destOrd="0" parTransId="{3C70AF39-0BFA-421B-B9AE-4B8EBFC45E57}" sibTransId="{6C23CE67-06DA-4113-844D-E20AC89760F2}"/>
    <dgm:cxn modelId="{A9CC5214-EF6F-4750-B492-3DD5AD6F5A58}" srcId="{BC64F3DB-ECE7-4734-BBDA-F3EC66EA48E5}" destId="{70568732-5CAD-4BC0-83D7-86F6D53C4ED6}" srcOrd="4" destOrd="0" parTransId="{2AB06935-0C2D-45F7-AF24-019B8F61B2F5}" sibTransId="{D386846D-43C4-46A9-B341-A7CA4E29872F}"/>
    <dgm:cxn modelId="{6BA643CD-5946-40DD-96A0-4B2A5D64A9A7}" type="presOf" srcId="{7FA3B6A7-C37E-464B-9925-B55CCCACDCE8}" destId="{BE1E6357-43C4-4AB3-8256-2FBC8E60F075}" srcOrd="0" destOrd="0" presId="urn:microsoft.com/office/officeart/2008/layout/VerticalCurvedList"/>
    <dgm:cxn modelId="{82E9BF9B-FA5A-44EC-B046-639516706968}" type="presOf" srcId="{BC64F3DB-ECE7-4734-BBDA-F3EC66EA48E5}" destId="{091DE783-BB7A-4610-9BA7-33EBE7A3F02B}" srcOrd="0" destOrd="0" presId="urn:microsoft.com/office/officeart/2008/layout/VerticalCurvedList"/>
    <dgm:cxn modelId="{1E61EACB-AEB0-4336-A6A4-506D7EDF0F0B}" type="presOf" srcId="{CA04916F-C1FE-42C6-AB1F-DB20F001A3C8}" destId="{83C1DFF8-5FA3-4726-AC29-441B59695F2C}" srcOrd="0" destOrd="0" presId="urn:microsoft.com/office/officeart/2008/layout/VerticalCurvedList"/>
    <dgm:cxn modelId="{E6327DE6-D4C2-4EF4-844D-293FD7341DEE}" srcId="{BC64F3DB-ECE7-4734-BBDA-F3EC66EA48E5}" destId="{7FA3B6A7-C37E-464B-9925-B55CCCACDCE8}" srcOrd="2" destOrd="0" parTransId="{25BEB928-EDDA-4EF2-9EC2-A4ECA62BAD5D}" sibTransId="{95DEF7A5-709F-4D59-8DCD-99975684AF74}"/>
    <dgm:cxn modelId="{B9B0C545-F7D5-4E9E-8B74-6745E7D3D1D0}" srcId="{BC64F3DB-ECE7-4734-BBDA-F3EC66EA48E5}" destId="{CA04916F-C1FE-42C6-AB1F-DB20F001A3C8}" srcOrd="3" destOrd="0" parTransId="{EEE33491-158A-4847-A2ED-511412B7809C}" sibTransId="{9B9F5351-568C-4C71-83AB-8F2557DEA895}"/>
    <dgm:cxn modelId="{901E04C6-8AE8-4D4D-A4E3-E27CAEA115D8}" type="presOf" srcId="{70568732-5CAD-4BC0-83D7-86F6D53C4ED6}" destId="{0CFB35F5-69FE-402A-8B71-3469C7B726AB}" srcOrd="0" destOrd="0" presId="urn:microsoft.com/office/officeart/2008/layout/VerticalCurvedList"/>
    <dgm:cxn modelId="{CF16231A-96CE-480F-9109-5C47967AD5CC}" type="presOf" srcId="{DCD73773-AB3B-4EE9-B8AA-4FA5433855EA}" destId="{300C4CBA-EA3A-43EE-83E8-F719F137C939}" srcOrd="0" destOrd="0" presId="urn:microsoft.com/office/officeart/2008/layout/VerticalCurvedList"/>
    <dgm:cxn modelId="{ABEE03C1-51AA-430F-802B-65B9EDBC868F}" type="presOf" srcId="{9AD96404-35CC-4052-9506-95432EE338C5}" destId="{8B73B6A3-0B8A-4E59-9F35-6EA1A26B7B50}" srcOrd="0" destOrd="0" presId="urn:microsoft.com/office/officeart/2008/layout/VerticalCurvedList"/>
    <dgm:cxn modelId="{C9271517-C41B-425F-8D00-EE324DD01622}" srcId="{BC64F3DB-ECE7-4734-BBDA-F3EC66EA48E5}" destId="{BA479935-DA3C-46D1-BA64-2F776062F047}" srcOrd="0" destOrd="0" parTransId="{157094EF-E7F0-45D1-B74D-B2806A06D059}" sibTransId="{DCD73773-AB3B-4EE9-B8AA-4FA5433855EA}"/>
    <dgm:cxn modelId="{D0BDEF59-9A7E-477B-AF9C-109CC74F521D}" type="presOf" srcId="{8B43878B-13E5-4194-9A77-72A9557576A2}" destId="{6475AF8D-46E2-4768-A854-A74C950EE397}" srcOrd="0" destOrd="0" presId="urn:microsoft.com/office/officeart/2008/layout/VerticalCurvedList"/>
    <dgm:cxn modelId="{4383D98F-F065-4681-A2B8-AAED3CEE6572}" type="presParOf" srcId="{091DE783-BB7A-4610-9BA7-33EBE7A3F02B}" destId="{C8A95B9F-A4BB-4930-BA2D-AC5A1CCD52AC}" srcOrd="0" destOrd="0" presId="urn:microsoft.com/office/officeart/2008/layout/VerticalCurvedList"/>
    <dgm:cxn modelId="{BCD58283-687D-4B1C-BDB7-21A85F0662F5}" type="presParOf" srcId="{C8A95B9F-A4BB-4930-BA2D-AC5A1CCD52AC}" destId="{8E8C02C3-0A29-49E7-9CC0-09742C47639E}" srcOrd="0" destOrd="0" presId="urn:microsoft.com/office/officeart/2008/layout/VerticalCurvedList"/>
    <dgm:cxn modelId="{E1CF67E7-DD00-44C2-9FE6-F4BAD29976DF}" type="presParOf" srcId="{8E8C02C3-0A29-49E7-9CC0-09742C47639E}" destId="{F58D3D60-2A7A-4A3F-B722-6E71EF62338D}" srcOrd="0" destOrd="0" presId="urn:microsoft.com/office/officeart/2008/layout/VerticalCurvedList"/>
    <dgm:cxn modelId="{E17E2FB2-696D-4E73-9248-06F76BB149D4}" type="presParOf" srcId="{8E8C02C3-0A29-49E7-9CC0-09742C47639E}" destId="{300C4CBA-EA3A-43EE-83E8-F719F137C939}" srcOrd="1" destOrd="0" presId="urn:microsoft.com/office/officeart/2008/layout/VerticalCurvedList"/>
    <dgm:cxn modelId="{56F86635-56C9-47F0-A31B-68FDC4E68D31}" type="presParOf" srcId="{8E8C02C3-0A29-49E7-9CC0-09742C47639E}" destId="{0351B69E-C13A-4E7C-A55B-9D303F0E3F3A}" srcOrd="2" destOrd="0" presId="urn:microsoft.com/office/officeart/2008/layout/VerticalCurvedList"/>
    <dgm:cxn modelId="{6A0EF93F-89D5-4DC7-B1AE-67A9FD9E29A2}" type="presParOf" srcId="{8E8C02C3-0A29-49E7-9CC0-09742C47639E}" destId="{23D728FF-8288-4B96-B904-273886A536C5}" srcOrd="3" destOrd="0" presId="urn:microsoft.com/office/officeart/2008/layout/VerticalCurvedList"/>
    <dgm:cxn modelId="{CCDF607E-7F2B-4997-86F8-A08FF1801E7D}" type="presParOf" srcId="{C8A95B9F-A4BB-4930-BA2D-AC5A1CCD52AC}" destId="{CCFE43CB-C7D0-40F9-8CA4-EB0B395720E7}" srcOrd="1" destOrd="0" presId="urn:microsoft.com/office/officeart/2008/layout/VerticalCurvedList"/>
    <dgm:cxn modelId="{CBC1A788-C49C-4CCC-A5A7-5DDBEB060A06}" type="presParOf" srcId="{C8A95B9F-A4BB-4930-BA2D-AC5A1CCD52AC}" destId="{D10B1EC0-AFEE-49E9-A305-FBB2534871BD}" srcOrd="2" destOrd="0" presId="urn:microsoft.com/office/officeart/2008/layout/VerticalCurvedList"/>
    <dgm:cxn modelId="{7B70255B-D03E-425B-A047-22D6E4A8F45C}" type="presParOf" srcId="{D10B1EC0-AFEE-49E9-A305-FBB2534871BD}" destId="{02B4471C-DA7C-4E5E-86D7-5EFB0BA27049}" srcOrd="0" destOrd="0" presId="urn:microsoft.com/office/officeart/2008/layout/VerticalCurvedList"/>
    <dgm:cxn modelId="{B095721A-DC9C-42DC-B9E9-24320A4AA6F8}" type="presParOf" srcId="{C8A95B9F-A4BB-4930-BA2D-AC5A1CCD52AC}" destId="{6475AF8D-46E2-4768-A854-A74C950EE397}" srcOrd="3" destOrd="0" presId="urn:microsoft.com/office/officeart/2008/layout/VerticalCurvedList"/>
    <dgm:cxn modelId="{6EF644A0-2B99-44E8-B8ED-4FC9AC070F2E}" type="presParOf" srcId="{C8A95B9F-A4BB-4930-BA2D-AC5A1CCD52AC}" destId="{7D937251-1B97-4376-84FF-DC003ED1EA44}" srcOrd="4" destOrd="0" presId="urn:microsoft.com/office/officeart/2008/layout/VerticalCurvedList"/>
    <dgm:cxn modelId="{9530DC4F-8F9F-4590-84E1-D77E6607F7E8}" type="presParOf" srcId="{7D937251-1B97-4376-84FF-DC003ED1EA44}" destId="{8308E30A-8FB7-4437-8D9F-8FFAC528A9B8}" srcOrd="0" destOrd="0" presId="urn:microsoft.com/office/officeart/2008/layout/VerticalCurvedList"/>
    <dgm:cxn modelId="{04C5E7BB-EBC0-4370-B39B-A6DD6CD8909D}" type="presParOf" srcId="{C8A95B9F-A4BB-4930-BA2D-AC5A1CCD52AC}" destId="{BE1E6357-43C4-4AB3-8256-2FBC8E60F075}" srcOrd="5" destOrd="0" presId="urn:microsoft.com/office/officeart/2008/layout/VerticalCurvedList"/>
    <dgm:cxn modelId="{20DFE44D-20E4-495A-833D-2883A632C0C6}" type="presParOf" srcId="{C8A95B9F-A4BB-4930-BA2D-AC5A1CCD52AC}" destId="{0E3C4DD1-BBF6-4AE8-9DC3-E68BEE1D95BB}" srcOrd="6" destOrd="0" presId="urn:microsoft.com/office/officeart/2008/layout/VerticalCurvedList"/>
    <dgm:cxn modelId="{FDA859CD-E9BF-408E-B346-DC97AE2DFDAF}" type="presParOf" srcId="{0E3C4DD1-BBF6-4AE8-9DC3-E68BEE1D95BB}" destId="{32B12D6A-4D30-4B8C-BA5C-5E4E0CF8E7BD}" srcOrd="0" destOrd="0" presId="urn:microsoft.com/office/officeart/2008/layout/VerticalCurvedList"/>
    <dgm:cxn modelId="{3E033A8E-E32A-4EF6-9F0E-6FEFED751190}" type="presParOf" srcId="{C8A95B9F-A4BB-4930-BA2D-AC5A1CCD52AC}" destId="{83C1DFF8-5FA3-4726-AC29-441B59695F2C}" srcOrd="7" destOrd="0" presId="urn:microsoft.com/office/officeart/2008/layout/VerticalCurvedList"/>
    <dgm:cxn modelId="{25F6ACF8-9B6C-40DC-84E2-BAAA40ACA0A6}" type="presParOf" srcId="{C8A95B9F-A4BB-4930-BA2D-AC5A1CCD52AC}" destId="{82ACA2DD-4D9C-4AB4-B8B1-C67F9A74B849}" srcOrd="8" destOrd="0" presId="urn:microsoft.com/office/officeart/2008/layout/VerticalCurvedList"/>
    <dgm:cxn modelId="{D979AE3D-C0E3-4A5E-A81D-4AD40B707E69}" type="presParOf" srcId="{82ACA2DD-4D9C-4AB4-B8B1-C67F9A74B849}" destId="{506068DB-2457-4B85-896D-5ED0104B2333}" srcOrd="0" destOrd="0" presId="urn:microsoft.com/office/officeart/2008/layout/VerticalCurvedList"/>
    <dgm:cxn modelId="{BD0398CF-ED60-4574-86A5-F7B1E1F9E2A1}" type="presParOf" srcId="{C8A95B9F-A4BB-4930-BA2D-AC5A1CCD52AC}" destId="{0CFB35F5-69FE-402A-8B71-3469C7B726AB}" srcOrd="9" destOrd="0" presId="urn:microsoft.com/office/officeart/2008/layout/VerticalCurvedList"/>
    <dgm:cxn modelId="{AE947014-8963-4ED3-8F38-B7B60F18DB64}" type="presParOf" srcId="{C8A95B9F-A4BB-4930-BA2D-AC5A1CCD52AC}" destId="{E1FFC9B3-AA30-43FF-AC97-2F52A4B695CA}" srcOrd="10" destOrd="0" presId="urn:microsoft.com/office/officeart/2008/layout/VerticalCurvedList"/>
    <dgm:cxn modelId="{94DC331F-A779-4E46-8303-138E2472D658}" type="presParOf" srcId="{E1FFC9B3-AA30-43FF-AC97-2F52A4B695CA}" destId="{D2506665-70ED-4417-B04E-AC6E9C22C930}" srcOrd="0" destOrd="0" presId="urn:microsoft.com/office/officeart/2008/layout/VerticalCurvedList"/>
    <dgm:cxn modelId="{1968D7E4-4EDD-40D4-A12F-E9DE5BCA987D}" type="presParOf" srcId="{C8A95B9F-A4BB-4930-BA2D-AC5A1CCD52AC}" destId="{C3B33724-9B45-4472-8A2F-E5ED6FBBADC7}" srcOrd="11" destOrd="0" presId="urn:microsoft.com/office/officeart/2008/layout/VerticalCurvedList"/>
    <dgm:cxn modelId="{97AF9480-37D2-4281-8086-DA199E4E9794}" type="presParOf" srcId="{C8A95B9F-A4BB-4930-BA2D-AC5A1CCD52AC}" destId="{7164176D-E45D-4370-9F28-5E1ADF6085A1}" srcOrd="12" destOrd="0" presId="urn:microsoft.com/office/officeart/2008/layout/VerticalCurvedList"/>
    <dgm:cxn modelId="{AEE852E5-1D17-4D69-869A-12E3F70ACFD5}" type="presParOf" srcId="{7164176D-E45D-4370-9F28-5E1ADF6085A1}" destId="{2E3CE943-FE13-40D6-ABD8-74A837209AED}" srcOrd="0" destOrd="0" presId="urn:microsoft.com/office/officeart/2008/layout/VerticalCurvedList"/>
    <dgm:cxn modelId="{9589EF35-F4A7-4A7F-B426-E70CDF96D395}" type="presParOf" srcId="{C8A95B9F-A4BB-4930-BA2D-AC5A1CCD52AC}" destId="{8B73B6A3-0B8A-4E59-9F35-6EA1A26B7B50}" srcOrd="13" destOrd="0" presId="urn:microsoft.com/office/officeart/2008/layout/VerticalCurvedList"/>
    <dgm:cxn modelId="{D7B1FC6F-0CF9-4C54-8E26-E83974C11E2D}" type="presParOf" srcId="{C8A95B9F-A4BB-4930-BA2D-AC5A1CCD52AC}" destId="{A2443E56-8E16-4AD3-8ACD-EC5BC776E325}" srcOrd="14" destOrd="0" presId="urn:microsoft.com/office/officeart/2008/layout/VerticalCurvedList"/>
    <dgm:cxn modelId="{2B69FC69-1027-463A-866D-8A1FC131545D}" type="presParOf" srcId="{A2443E56-8E16-4AD3-8ACD-EC5BC776E325}" destId="{67EA5896-4D74-4DC5-92DC-4852E126FC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4CBA-EA3A-43EE-83E8-F719F137C939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E43CB-C7D0-40F9-8CA4-EB0B395720E7}">
      <dsp:nvSpPr>
        <dsp:cNvPr id="0" name=""/>
        <dsp:cNvSpPr/>
      </dsp:nvSpPr>
      <dsp:spPr>
        <a:xfrm>
          <a:off x="247893" y="160400"/>
          <a:ext cx="2846515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Terceirizado</a:t>
          </a:r>
          <a:endParaRPr lang="pt-BR" sz="1700" kern="1200" dirty="0"/>
        </a:p>
      </dsp:txBody>
      <dsp:txXfrm>
        <a:off x="247893" y="160400"/>
        <a:ext cx="2846515" cy="320660"/>
      </dsp:txXfrm>
    </dsp:sp>
    <dsp:sp modelId="{02B4471C-DA7C-4E5E-86D7-5EFB0BA27049}">
      <dsp:nvSpPr>
        <dsp:cNvPr id="0" name=""/>
        <dsp:cNvSpPr/>
      </dsp:nvSpPr>
      <dsp:spPr>
        <a:xfrm>
          <a:off x="47480" y="12031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5AF8D-46E2-4768-A854-A74C950EE397}">
      <dsp:nvSpPr>
        <dsp:cNvPr id="0" name=""/>
        <dsp:cNvSpPr/>
      </dsp:nvSpPr>
      <dsp:spPr>
        <a:xfrm>
          <a:off x="538280" y="641673"/>
          <a:ext cx="255612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Serviços médicos </a:t>
          </a:r>
          <a:endParaRPr lang="pt-BR" sz="1700" kern="1200" dirty="0"/>
        </a:p>
      </dsp:txBody>
      <dsp:txXfrm>
        <a:off x="538280" y="641673"/>
        <a:ext cx="2556128" cy="320660"/>
      </dsp:txXfrm>
    </dsp:sp>
    <dsp:sp modelId="{8308E30A-8FB7-4437-8D9F-8FFAC528A9B8}">
      <dsp:nvSpPr>
        <dsp:cNvPr id="0" name=""/>
        <dsp:cNvSpPr/>
      </dsp:nvSpPr>
      <dsp:spPr>
        <a:xfrm>
          <a:off x="337867" y="60159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E6357-43C4-4AB3-8256-2FBC8E60F075}">
      <dsp:nvSpPr>
        <dsp:cNvPr id="0" name=""/>
        <dsp:cNvSpPr/>
      </dsp:nvSpPr>
      <dsp:spPr>
        <a:xfrm>
          <a:off x="697410" y="1122593"/>
          <a:ext cx="239699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Mat Med</a:t>
          </a:r>
          <a:endParaRPr lang="pt-BR" sz="1700" kern="1200" dirty="0"/>
        </a:p>
      </dsp:txBody>
      <dsp:txXfrm>
        <a:off x="697410" y="1122593"/>
        <a:ext cx="2396998" cy="320660"/>
      </dsp:txXfrm>
    </dsp:sp>
    <dsp:sp modelId="{32B12D6A-4D30-4B8C-BA5C-5E4E0CF8E7BD}">
      <dsp:nvSpPr>
        <dsp:cNvPr id="0" name=""/>
        <dsp:cNvSpPr/>
      </dsp:nvSpPr>
      <dsp:spPr>
        <a:xfrm>
          <a:off x="496997" y="108251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1DFF8-5FA3-4726-AC29-441B59695F2C}">
      <dsp:nvSpPr>
        <dsp:cNvPr id="0" name=""/>
        <dsp:cNvSpPr/>
      </dsp:nvSpPr>
      <dsp:spPr>
        <a:xfrm>
          <a:off x="748219" y="1603865"/>
          <a:ext cx="2346189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Viagem</a:t>
          </a:r>
          <a:endParaRPr lang="pt-BR" sz="1700" kern="1200" dirty="0"/>
        </a:p>
      </dsp:txBody>
      <dsp:txXfrm>
        <a:off x="748219" y="1603865"/>
        <a:ext cx="2346189" cy="320660"/>
      </dsp:txXfrm>
    </dsp:sp>
    <dsp:sp modelId="{506068DB-2457-4B85-896D-5ED0104B2333}">
      <dsp:nvSpPr>
        <dsp:cNvPr id="0" name=""/>
        <dsp:cNvSpPr/>
      </dsp:nvSpPr>
      <dsp:spPr>
        <a:xfrm>
          <a:off x="547806" y="1563783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35F5-69FE-402A-8B71-3469C7B726AB}">
      <dsp:nvSpPr>
        <dsp:cNvPr id="0" name=""/>
        <dsp:cNvSpPr/>
      </dsp:nvSpPr>
      <dsp:spPr>
        <a:xfrm>
          <a:off x="697410" y="2085138"/>
          <a:ext cx="239699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Frota</a:t>
          </a:r>
          <a:endParaRPr lang="pt-BR" sz="1700" kern="1200" dirty="0"/>
        </a:p>
      </dsp:txBody>
      <dsp:txXfrm>
        <a:off x="697410" y="2085138"/>
        <a:ext cx="2396998" cy="320660"/>
      </dsp:txXfrm>
    </dsp:sp>
    <dsp:sp modelId="{D2506665-70ED-4417-B04E-AC6E9C22C930}">
      <dsp:nvSpPr>
        <dsp:cNvPr id="0" name=""/>
        <dsp:cNvSpPr/>
      </dsp:nvSpPr>
      <dsp:spPr>
        <a:xfrm>
          <a:off x="496997" y="2045056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61500-5844-451F-9C9B-0A6AE811D0C6}">
      <dsp:nvSpPr>
        <dsp:cNvPr id="0" name=""/>
        <dsp:cNvSpPr/>
      </dsp:nvSpPr>
      <dsp:spPr>
        <a:xfrm>
          <a:off x="538280" y="2566058"/>
          <a:ext cx="255612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Locação Imóveis</a:t>
          </a:r>
          <a:endParaRPr lang="pt-BR" sz="1700" kern="1200" dirty="0"/>
        </a:p>
      </dsp:txBody>
      <dsp:txXfrm>
        <a:off x="538280" y="2566058"/>
        <a:ext cx="2556128" cy="320660"/>
      </dsp:txXfrm>
    </dsp:sp>
    <dsp:sp modelId="{67EA5896-4D74-4DC5-92DC-4852E126FCF2}">
      <dsp:nvSpPr>
        <dsp:cNvPr id="0" name=""/>
        <dsp:cNvSpPr/>
      </dsp:nvSpPr>
      <dsp:spPr>
        <a:xfrm>
          <a:off x="337867" y="2525975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8576-142F-4293-8501-A648248D67FC}">
      <dsp:nvSpPr>
        <dsp:cNvPr id="0" name=""/>
        <dsp:cNvSpPr/>
      </dsp:nvSpPr>
      <dsp:spPr>
        <a:xfrm>
          <a:off x="247893" y="3047331"/>
          <a:ext cx="2846515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Administração Prisional</a:t>
          </a:r>
          <a:endParaRPr lang="pt-BR" sz="1700" kern="1200" dirty="0"/>
        </a:p>
      </dsp:txBody>
      <dsp:txXfrm>
        <a:off x="247893" y="3047331"/>
        <a:ext cx="2846515" cy="320660"/>
      </dsp:txXfrm>
    </dsp:sp>
    <dsp:sp modelId="{8FD81FE0-A46C-4D88-B339-EC8625C2D33D}">
      <dsp:nvSpPr>
        <dsp:cNvPr id="0" name=""/>
        <dsp:cNvSpPr/>
      </dsp:nvSpPr>
      <dsp:spPr>
        <a:xfrm>
          <a:off x="47480" y="300724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4CBA-EA3A-43EE-83E8-F719F137C939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E43CB-C7D0-40F9-8CA4-EB0B395720E7}">
      <dsp:nvSpPr>
        <dsp:cNvPr id="0" name=""/>
        <dsp:cNvSpPr/>
      </dsp:nvSpPr>
      <dsp:spPr>
        <a:xfrm>
          <a:off x="247893" y="160400"/>
          <a:ext cx="3040770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Material de Consumo</a:t>
          </a:r>
          <a:endParaRPr lang="pt-BR" sz="1500" kern="1200" dirty="0"/>
        </a:p>
      </dsp:txBody>
      <dsp:txXfrm>
        <a:off x="247893" y="160400"/>
        <a:ext cx="3040770" cy="320660"/>
      </dsp:txXfrm>
    </dsp:sp>
    <dsp:sp modelId="{02B4471C-DA7C-4E5E-86D7-5EFB0BA27049}">
      <dsp:nvSpPr>
        <dsp:cNvPr id="0" name=""/>
        <dsp:cNvSpPr/>
      </dsp:nvSpPr>
      <dsp:spPr>
        <a:xfrm>
          <a:off x="47480" y="12031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5AF8D-46E2-4768-A854-A74C950EE397}">
      <dsp:nvSpPr>
        <dsp:cNvPr id="0" name=""/>
        <dsp:cNvSpPr/>
      </dsp:nvSpPr>
      <dsp:spPr>
        <a:xfrm>
          <a:off x="538280" y="641673"/>
          <a:ext cx="2750383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Fornecimento de Alimentação</a:t>
          </a:r>
          <a:endParaRPr lang="pt-BR" sz="1500" kern="1200" dirty="0"/>
        </a:p>
      </dsp:txBody>
      <dsp:txXfrm>
        <a:off x="538280" y="641673"/>
        <a:ext cx="2750383" cy="320660"/>
      </dsp:txXfrm>
    </dsp:sp>
    <dsp:sp modelId="{8308E30A-8FB7-4437-8D9F-8FFAC528A9B8}">
      <dsp:nvSpPr>
        <dsp:cNvPr id="0" name=""/>
        <dsp:cNvSpPr/>
      </dsp:nvSpPr>
      <dsp:spPr>
        <a:xfrm>
          <a:off x="337867" y="60159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E6357-43C4-4AB3-8256-2FBC8E60F075}">
      <dsp:nvSpPr>
        <dsp:cNvPr id="0" name=""/>
        <dsp:cNvSpPr/>
      </dsp:nvSpPr>
      <dsp:spPr>
        <a:xfrm>
          <a:off x="697410" y="1122593"/>
          <a:ext cx="2591253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Água e Energia</a:t>
          </a:r>
          <a:endParaRPr lang="pt-BR" sz="1500" kern="1200" dirty="0"/>
        </a:p>
      </dsp:txBody>
      <dsp:txXfrm>
        <a:off x="697410" y="1122593"/>
        <a:ext cx="2591253" cy="320660"/>
      </dsp:txXfrm>
    </dsp:sp>
    <dsp:sp modelId="{32B12D6A-4D30-4B8C-BA5C-5E4E0CF8E7BD}">
      <dsp:nvSpPr>
        <dsp:cNvPr id="0" name=""/>
        <dsp:cNvSpPr/>
      </dsp:nvSpPr>
      <dsp:spPr>
        <a:xfrm>
          <a:off x="496997" y="108251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1DFF8-5FA3-4726-AC29-441B59695F2C}">
      <dsp:nvSpPr>
        <dsp:cNvPr id="0" name=""/>
        <dsp:cNvSpPr/>
      </dsp:nvSpPr>
      <dsp:spPr>
        <a:xfrm>
          <a:off x="748219" y="1603865"/>
          <a:ext cx="2540444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Informática</a:t>
          </a:r>
          <a:endParaRPr lang="pt-BR" sz="1500" kern="1200" dirty="0"/>
        </a:p>
      </dsp:txBody>
      <dsp:txXfrm>
        <a:off x="748219" y="1603865"/>
        <a:ext cx="2540444" cy="320660"/>
      </dsp:txXfrm>
    </dsp:sp>
    <dsp:sp modelId="{506068DB-2457-4B85-896D-5ED0104B2333}">
      <dsp:nvSpPr>
        <dsp:cNvPr id="0" name=""/>
        <dsp:cNvSpPr/>
      </dsp:nvSpPr>
      <dsp:spPr>
        <a:xfrm>
          <a:off x="547806" y="1563783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35F5-69FE-402A-8B71-3469C7B726AB}">
      <dsp:nvSpPr>
        <dsp:cNvPr id="0" name=""/>
        <dsp:cNvSpPr/>
      </dsp:nvSpPr>
      <dsp:spPr>
        <a:xfrm>
          <a:off x="697410" y="2085138"/>
          <a:ext cx="2591253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Manutenção Imóveis</a:t>
          </a:r>
          <a:endParaRPr lang="pt-BR" sz="1500" kern="1200" dirty="0"/>
        </a:p>
      </dsp:txBody>
      <dsp:txXfrm>
        <a:off x="697410" y="2085138"/>
        <a:ext cx="2591253" cy="320660"/>
      </dsp:txXfrm>
    </dsp:sp>
    <dsp:sp modelId="{D2506665-70ED-4417-B04E-AC6E9C22C930}">
      <dsp:nvSpPr>
        <dsp:cNvPr id="0" name=""/>
        <dsp:cNvSpPr/>
      </dsp:nvSpPr>
      <dsp:spPr>
        <a:xfrm>
          <a:off x="496997" y="2045056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33724-9B45-4472-8A2F-E5ED6FBBADC7}">
      <dsp:nvSpPr>
        <dsp:cNvPr id="0" name=""/>
        <dsp:cNvSpPr/>
      </dsp:nvSpPr>
      <dsp:spPr>
        <a:xfrm>
          <a:off x="538280" y="2566058"/>
          <a:ext cx="2750383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Publicidade</a:t>
          </a:r>
          <a:endParaRPr lang="pt-BR" sz="1500" kern="1200" dirty="0"/>
        </a:p>
      </dsp:txBody>
      <dsp:txXfrm>
        <a:off x="538280" y="2566058"/>
        <a:ext cx="2750383" cy="320660"/>
      </dsp:txXfrm>
    </dsp:sp>
    <dsp:sp modelId="{2E3CE943-FE13-40D6-ABD8-74A837209AED}">
      <dsp:nvSpPr>
        <dsp:cNvPr id="0" name=""/>
        <dsp:cNvSpPr/>
      </dsp:nvSpPr>
      <dsp:spPr>
        <a:xfrm>
          <a:off x="337867" y="2525975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3B6A3-0B8A-4E59-9F35-6EA1A26B7B50}">
      <dsp:nvSpPr>
        <dsp:cNvPr id="0" name=""/>
        <dsp:cNvSpPr/>
      </dsp:nvSpPr>
      <dsp:spPr>
        <a:xfrm>
          <a:off x="247893" y="3047331"/>
          <a:ext cx="3040770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Outros</a:t>
          </a:r>
          <a:endParaRPr lang="pt-BR" sz="1500" kern="1200" dirty="0"/>
        </a:p>
      </dsp:txBody>
      <dsp:txXfrm>
        <a:off x="247893" y="3047331"/>
        <a:ext cx="3040770" cy="320660"/>
      </dsp:txXfrm>
    </dsp:sp>
    <dsp:sp modelId="{67EA5896-4D74-4DC5-92DC-4852E126FCF2}">
      <dsp:nvSpPr>
        <dsp:cNvPr id="0" name=""/>
        <dsp:cNvSpPr/>
      </dsp:nvSpPr>
      <dsp:spPr>
        <a:xfrm>
          <a:off x="47480" y="300724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 smtClean="0"/>
            </a:lvl1pPr>
          </a:lstStyle>
          <a:p>
            <a:pPr>
              <a:defRPr/>
            </a:pPr>
            <a:fld id="{9216254C-272B-4B8A-85E8-CCF5DE8B2FE5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D5F841-DD40-4C72-AA95-3C64218466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5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F99AE-E8D0-430A-9436-FCFB413648F5}" type="datetimeFigureOut">
              <a:rPr lang="pt-BR"/>
              <a:pPr>
                <a:defRPr/>
              </a:pPr>
              <a:t>29/03/2017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2" y="4714955"/>
            <a:ext cx="5439092" cy="446738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018E0-6757-497B-AD07-517F983CD8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00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8"/>
            <a:ext cx="9137904" cy="68519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47864" y="3068960"/>
            <a:ext cx="5254352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7864" y="4700736"/>
            <a:ext cx="51845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68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A633-752D-4010-9628-AC16D927C1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21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7EFE-0125-4AE7-8666-D8C6BA14CB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73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4BE5-983B-4C60-9F67-7FA3788072C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1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21CF-0C63-4696-9094-34617C1081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53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DC5D-4BE9-48F5-9FD9-2BFEC4856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1DD0-027B-41EE-B98F-BBB95A71BF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3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2D0C-BE8C-41C5-9E81-0CC2C19ADE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9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9059-890C-44AC-AA1B-C05930AEB5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E9EF-AC0F-4EED-A599-67AC57FAFF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76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CD60-852D-4B00-BA2A-EC86EF9888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2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8"/>
            <a:ext cx="9137904" cy="685190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A7F98E-C016-4AB4-BC8D-EE2DF5BCD5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808" y="3645024"/>
            <a:ext cx="6264696" cy="2304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Qualidade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 Gasto Público</a:t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98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0825" y="765175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/>
              <a:t>   RESULTADOS QUALITATIVOS ALCANÇADOS</a:t>
            </a:r>
            <a:endParaRPr lang="pt-BR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3724" y="1916832"/>
            <a:ext cx="8136904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dirty="0" smtClean="0"/>
              <a:t>Ampliação do conhecimento  acerca das despesas e das necessidades de cada Unidade;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dirty="0" smtClean="0"/>
              <a:t>Adequação  da execução da Unidade aos seus respectivos orçamentos;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dirty="0" smtClean="0"/>
              <a:t>Otimização dos processos instaurados pela unidade;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dirty="0" smtClean="0"/>
              <a:t>Contribuição na tomada de decisões para ações de governo;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dirty="0" smtClean="0"/>
              <a:t>Disseminação de boas práticas: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dirty="0" smtClean="0"/>
              <a:t>- impressão coorporativa;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dirty="0"/>
              <a:t> </a:t>
            </a:r>
            <a:r>
              <a:rPr lang="pt-BR" dirty="0" smtClean="0"/>
              <a:t>- bolsas de materiais;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dirty="0"/>
              <a:t> </a:t>
            </a:r>
            <a:r>
              <a:rPr lang="pt-BR" dirty="0" smtClean="0"/>
              <a:t>- registro de preços;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dirty="0" smtClean="0"/>
              <a:t>-  telemetria.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   RESULTADOS </a:t>
            </a:r>
            <a:r>
              <a:rPr lang="pt-BR" sz="2800" b="1" dirty="0" smtClean="0"/>
              <a:t>QUANTITATIVOS ALCANÇADOS</a:t>
            </a:r>
            <a:endParaRPr lang="pt-BR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66127"/>
              </p:ext>
            </p:extLst>
          </p:nvPr>
        </p:nvGraphicFramePr>
        <p:xfrm>
          <a:off x="755575" y="2492896"/>
          <a:ext cx="756084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6466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Período</a:t>
                      </a:r>
                      <a:r>
                        <a:rPr lang="pt-BR" sz="2000" baseline="0" dirty="0" smtClean="0"/>
                        <a:t> Referência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Economia Nominal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Economia</a:t>
                      </a:r>
                      <a:r>
                        <a:rPr lang="pt-BR" sz="2000" baseline="0" dirty="0" smtClean="0"/>
                        <a:t> Real</a:t>
                      </a:r>
                      <a:endParaRPr lang="pt-BR" sz="2000" dirty="0"/>
                    </a:p>
                  </a:txBody>
                  <a:tcPr/>
                </a:tc>
              </a:tr>
              <a:tr h="64663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2014/2015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   256.483.644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    670.151.977</a:t>
                      </a:r>
                      <a:endParaRPr lang="pt-BR" sz="2000" dirty="0"/>
                    </a:p>
                  </a:txBody>
                  <a:tcPr/>
                </a:tc>
              </a:tr>
              <a:tr h="64663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2015/2016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      58.824.956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   574.305.143</a:t>
                      </a:r>
                      <a:endParaRPr lang="pt-BR" sz="2000" dirty="0"/>
                    </a:p>
                  </a:txBody>
                  <a:tcPr/>
                </a:tc>
              </a:tr>
              <a:tr h="72438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   315.308.603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R$ 1.244.457.120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  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 smtClean="0">
                <a:solidFill>
                  <a:srgbClr val="002060"/>
                </a:solidFill>
              </a:rPr>
              <a:t>Muito obrigada!</a:t>
            </a:r>
            <a:endParaRPr lang="pt-BR" altLang="pt-BR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2060"/>
                </a:solidFill>
              </a:rPr>
              <a:t>Manuela Martinez</a:t>
            </a:r>
            <a:endParaRPr lang="pt-BR" altLang="pt-BR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dirty="0" smtClean="0">
                <a:solidFill>
                  <a:srgbClr val="002060"/>
                </a:solidFill>
              </a:rPr>
              <a:t>E-mail</a:t>
            </a:r>
            <a:r>
              <a:rPr lang="pt-BR" altLang="pt-BR" dirty="0">
                <a:solidFill>
                  <a:srgbClr val="002060"/>
                </a:solidFill>
              </a:rPr>
              <a:t>: qualidadedogasto@sefaz.ba.gov.br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  </a:t>
            </a:r>
            <a:r>
              <a:rPr lang="pt-BR" sz="2800" b="1" dirty="0" smtClean="0"/>
              <a:t>HISTÓRICO NORMATIVO</a:t>
            </a:r>
            <a:endParaRPr lang="pt-BR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98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14883" y="1844824"/>
            <a:ext cx="8389565" cy="460851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endParaRPr lang="pt-BR" altLang="pt-BR" sz="2000" dirty="0" smtClean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04000"/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solidFill>
                  <a:srgbClr val="002060"/>
                </a:solidFill>
              </a:rPr>
              <a:t>LEI Nº 13.204 DE 11 DE DEZEMBRO DE 2014 - REFORMA ADMINISTRATIVA</a:t>
            </a:r>
          </a:p>
          <a:p>
            <a:pPr marL="0" indent="0">
              <a:buFont typeface="Wingdings" pitchFamily="2" charset="2"/>
              <a:buNone/>
            </a:pPr>
            <a:endParaRPr lang="pt-BR" altLang="pt-BR" sz="2000" b="1" dirty="0" smtClean="0"/>
          </a:p>
          <a:p>
            <a:pPr marL="0" indent="0" algn="just">
              <a:buFont typeface="Wingdings" pitchFamily="2" charset="2"/>
              <a:buNone/>
            </a:pPr>
            <a:r>
              <a:rPr lang="pt-BR" altLang="pt-BR" sz="2000" b="1" dirty="0"/>
              <a:t> </a:t>
            </a:r>
            <a:r>
              <a:rPr lang="pt-BR" altLang="pt-BR" sz="1800" dirty="0" smtClean="0">
                <a:solidFill>
                  <a:schemeClr val="tx1"/>
                </a:solidFill>
              </a:rPr>
              <a:t>Art</a:t>
            </a:r>
            <a:r>
              <a:rPr lang="pt-BR" altLang="pt-BR" sz="1800" dirty="0" smtClean="0">
                <a:solidFill>
                  <a:schemeClr val="tx1"/>
                </a:solidFill>
              </a:rPr>
              <a:t>. 19, I: </a:t>
            </a:r>
            <a:r>
              <a:rPr lang="pt-BR" altLang="pt-BR" sz="1800" dirty="0" smtClean="0">
                <a:solidFill>
                  <a:schemeClr val="tx1"/>
                </a:solidFill>
              </a:rPr>
              <a:t>Criação da Coordenação da Qualidade do Gasto Público, dentro da estrutura da Secretaria da Fazenda. </a:t>
            </a:r>
            <a:endParaRPr lang="pt-BR" altLang="pt-BR" sz="1800" dirty="0" smtClean="0">
              <a:solidFill>
                <a:schemeClr val="tx1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pt-BR" altLang="pt-BR" sz="2000" b="1" dirty="0" smtClean="0"/>
          </a:p>
          <a:p>
            <a:pPr algn="just"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altLang="pt-BR" sz="2000" b="1" dirty="0" smtClean="0">
                <a:solidFill>
                  <a:srgbClr val="002060"/>
                </a:solidFill>
              </a:rPr>
              <a:t>DECRETO 16.406/2015 - Aprova o Regimento Interno da SEFAZ</a:t>
            </a:r>
          </a:p>
          <a:p>
            <a:pPr marL="0" indent="0" algn="just">
              <a:buFont typeface="Wingdings" pitchFamily="2" charset="2"/>
              <a:buNone/>
            </a:pPr>
            <a:endParaRPr lang="pt-BR" altLang="pt-BR" sz="2000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pt-BR" altLang="pt-BR" sz="1800" i="1" dirty="0" smtClean="0">
                <a:solidFill>
                  <a:schemeClr val="tx1"/>
                </a:solidFill>
              </a:rPr>
              <a:t>Art. 17 - </a:t>
            </a:r>
            <a:r>
              <a:rPr lang="pt-BR" altLang="pt-BR" sz="1800" dirty="0" smtClean="0">
                <a:solidFill>
                  <a:schemeClr val="tx1"/>
                </a:solidFill>
              </a:rPr>
              <a:t>À Coordenação de Qualidade do Gasto Público compete executar programas e projetos de desenvolvimento, implantação e disseminação de práticas voltadas para a melhoria da gestão da qualidade do gasto público</a:t>
            </a:r>
            <a:r>
              <a:rPr lang="pt-BR" altLang="pt-BR" sz="1800" dirty="0" smtClean="0">
                <a:solidFill>
                  <a:schemeClr val="tx1"/>
                </a:solidFill>
              </a:rPr>
              <a:t>.</a:t>
            </a:r>
            <a:endParaRPr lang="pt-BR" altLang="pt-BR" sz="1800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pt-BR" altLang="pt-BR" sz="1600" i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OBJETIVO</a:t>
            </a:r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342900" lvl="1" indent="-342900" algn="just"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altLang="pt-BR" dirty="0"/>
              <a:t>Vincular as ações de qualidade do gasto às metas de cumprimento do orçamento, evitando que os gastos ultrapassem o limite orçamentário pré-estabelecido, proporcionando o conhecimento do histórico dos gastos, de modo a balizar eventuais contingenciamentos, otimizando o planejamento da gestão dos gastos</a:t>
            </a:r>
            <a:r>
              <a:rPr lang="pt-BR" altLang="pt-BR" dirty="0" smtClean="0"/>
              <a:t>.</a:t>
            </a:r>
          </a:p>
          <a:p>
            <a:pPr marL="0" lvl="1" indent="0" algn="just">
              <a:buFont typeface="Wingdings" pitchFamily="2" charset="2"/>
              <a:buNone/>
            </a:pPr>
            <a:endParaRPr lang="pt-BR" altLang="pt-BR" dirty="0" smtClean="0"/>
          </a:p>
          <a:p>
            <a:pPr marL="0" lvl="1" indent="0" algn="just">
              <a:buFont typeface="Wingdings" pitchFamily="2" charset="2"/>
              <a:buNone/>
            </a:pPr>
            <a:endParaRPr lang="pt-BR" altLang="pt-BR" dirty="0"/>
          </a:p>
          <a:p>
            <a:pPr marL="0" lvl="1" indent="0" algn="ctr">
              <a:buFont typeface="Wingdings" pitchFamily="2" charset="2"/>
              <a:buNone/>
            </a:pPr>
            <a:r>
              <a:rPr lang="pt-BR" altLang="pt-BR" i="1" dirty="0" smtClean="0"/>
              <a:t>O objetivo não é simplesmente gastar menos, mas, sim, fazer com que o governo gaste melhor, de forma moderada e monitorada.</a:t>
            </a:r>
            <a:endParaRPr lang="pt-BR" altLang="pt-BR" i="1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0990"/>
            <a:ext cx="2054755" cy="55170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98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0825" y="765175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238362" y="1556792"/>
            <a:ext cx="85029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b="1" dirty="0" smtClean="0"/>
              <a:t>Agrupamento das despesas de custeio monitoradas;</a:t>
            </a:r>
          </a:p>
          <a:p>
            <a:pPr marL="914400" lvl="2" indent="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</a:pPr>
            <a:endParaRPr lang="pt-BR" dirty="0" smtClean="0"/>
          </a:p>
          <a:p>
            <a:pPr marL="1200150" lvl="2" indent="-28575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764704"/>
            <a:ext cx="76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CQGP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98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5006377"/>
              </p:ext>
            </p:extLst>
          </p:nvPr>
        </p:nvGraphicFramePr>
        <p:xfrm>
          <a:off x="611560" y="2348880"/>
          <a:ext cx="31411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61206505"/>
              </p:ext>
            </p:extLst>
          </p:nvPr>
        </p:nvGraphicFramePr>
        <p:xfrm>
          <a:off x="4765001" y="2420888"/>
          <a:ext cx="333539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982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30832" y="6926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pt-BR" sz="2400" dirty="0" smtClean="0"/>
          </a:p>
          <a:p>
            <a:r>
              <a:rPr lang="pt-BR" sz="2150" b="1" dirty="0" smtClean="0"/>
              <a:t>   MODELO - BOLETIM DE MONITORAMENTO</a:t>
            </a:r>
          </a:p>
          <a:p>
            <a:r>
              <a:rPr lang="pt-BR" sz="2150" b="1" dirty="0" smtClean="0"/>
              <a:t>   EXECUTIVO 2015-2016 </a:t>
            </a:r>
            <a:r>
              <a:rPr lang="pt-BR" sz="1000" b="1" dirty="0"/>
              <a:t>(Valores Liquidados)</a:t>
            </a:r>
          </a:p>
          <a:p>
            <a:endParaRPr lang="pt-BR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484784"/>
            <a:ext cx="82809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b="1" dirty="0" smtClean="0"/>
              <a:t>Trabalho, </a:t>
            </a:r>
            <a:r>
              <a:rPr lang="pt-BR" b="1" i="1" dirty="0" smtClean="0"/>
              <a:t>in loco</a:t>
            </a:r>
            <a:r>
              <a:rPr lang="pt-BR" b="1" dirty="0" smtClean="0"/>
              <a:t>, em conjunto com as Unidades Estaduais;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96468"/>
              </p:ext>
            </p:extLst>
          </p:nvPr>
        </p:nvGraphicFramePr>
        <p:xfrm>
          <a:off x="395536" y="2276872"/>
          <a:ext cx="3834426" cy="374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426"/>
              </a:tblGrid>
              <a:tr h="34541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AÇÃO</a:t>
                      </a:r>
                      <a:endParaRPr lang="pt-BR" sz="1800" dirty="0"/>
                    </a:p>
                  </a:txBody>
                  <a:tcPr marL="91434" marR="91434" marT="45709" marB="45709"/>
                </a:tc>
              </a:tr>
              <a:tr h="576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Revisão dos contratos de serviços terceirizados da SEC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823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Criação de grupo de trabalho para redução dos postos de terceirizados da SSP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5761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Estudo da frota da PM: locação x aquisição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576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Padronização no fornecimento de alimentação dos hospitais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7772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Implantação de ponto eletrônico nas Unidades de saúde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pt-BR" sz="1600" dirty="0"/>
                    </a:p>
                  </a:txBody>
                  <a:tcPr marL="91434" marR="91434" marT="45709" marB="45709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85602"/>
              </p:ext>
            </p:extLst>
          </p:nvPr>
        </p:nvGraphicFramePr>
        <p:xfrm>
          <a:off x="4698014" y="2276873"/>
          <a:ext cx="3834426" cy="374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426"/>
              </a:tblGrid>
              <a:tr h="34541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AÇÃO</a:t>
                      </a:r>
                      <a:endParaRPr lang="pt-BR" sz="1800" dirty="0"/>
                    </a:p>
                  </a:txBody>
                  <a:tcPr marL="91434" marR="91434" marT="45709" marB="45709"/>
                </a:tc>
              </a:tr>
              <a:tr h="5761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Revisão do </a:t>
                      </a:r>
                      <a:r>
                        <a:rPr lang="pt-BR" sz="1600" baseline="0" dirty="0" smtClean="0"/>
                        <a:t>modelo de contratação dos serviços prestados nas escolas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5761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Revisão da forma de contratação dos serviços de Cogestão nos Presídios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8230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600" dirty="0" smtClean="0"/>
                        <a:t>Criação de grupo de trabalho para rever a forma de contratação de serviços terceirizados (FJS) da FUNDAC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77721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600" dirty="0" smtClean="0"/>
                        <a:t>Implantação tecnológica que permita a audiência por</a:t>
                      </a:r>
                      <a:r>
                        <a:rPr lang="pt-BR" sz="1600" baseline="0" dirty="0" smtClean="0"/>
                        <a:t> intermédio de v</a:t>
                      </a:r>
                      <a:r>
                        <a:rPr lang="pt-BR" sz="1600" dirty="0" smtClean="0"/>
                        <a:t>ídeo conferência - SEAP 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  <a:tr h="5744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600" dirty="0" smtClean="0"/>
                        <a:t>Instalação</a:t>
                      </a:r>
                      <a:r>
                        <a:rPr lang="pt-BR" sz="1600" baseline="0" dirty="0" smtClean="0"/>
                        <a:t> de segurança eletrônica – SEC e SESAB</a:t>
                      </a:r>
                      <a:endParaRPr lang="pt-BR" sz="1600" dirty="0"/>
                    </a:p>
                  </a:txBody>
                  <a:tcPr marL="91434" marR="91434" marT="45709" marB="45709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3528" y="764704"/>
            <a:ext cx="76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CQGP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12776"/>
            <a:ext cx="7920880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b="1" dirty="0"/>
              <a:t>Análise  de processos</a:t>
            </a:r>
            <a:r>
              <a:rPr lang="pt-BR" b="1" dirty="0" smtClean="0"/>
              <a:t>;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00547" y="1988840"/>
            <a:ext cx="820891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u="sng" dirty="0"/>
              <a:t>Decreto nº 15.924/2015: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sz="1400" dirty="0"/>
              <a:t>Art. 3º: Cabe à Coordenação de Qualidade do Gasto Público o monitoramento das despesas correntes/custeio;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sz="1400" dirty="0"/>
              <a:t>Art. 10º: Novas contratações e aquisições bem como seus aditivos acima de R$455.000,00 devem ser precedidas de análise técnica da Coordenação de Qualidade do Gasto Público.</a:t>
            </a:r>
          </a:p>
          <a:p>
            <a:pPr>
              <a:lnSpc>
                <a:spcPct val="150000"/>
              </a:lnSpc>
              <a:defRPr/>
            </a:pPr>
            <a:r>
              <a:rPr lang="pt-BR" sz="1600" b="1" u="sng" dirty="0"/>
              <a:t>Decreto nº 16.417/2015: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sz="1400" dirty="0"/>
              <a:t>Art. 2º: Despesas suspensas;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sz="1400" dirty="0"/>
              <a:t>Art. 3º: Despesas que devem ser reduzidas;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sz="1400" dirty="0"/>
              <a:t>Art. 12, parágrafo único: a Superintendência de Recursos Logísticos – SRL da SAEB e a Coordenação de Qualidade do Gasto Público - CQGP da SEFAZ deverão acompanhar e supervisionar o cumprimento das medidas de redução de despesas de que trata este Decreto.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764704"/>
            <a:ext cx="76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CQGP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988840"/>
            <a:ext cx="825001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altLang="pt-BR" b="1" dirty="0" smtClean="0">
                <a:latin typeface="+mn-lt"/>
              </a:rPr>
              <a:t>Orçamento</a:t>
            </a:r>
            <a:r>
              <a:rPr lang="pt-BR" altLang="pt-BR" b="1" dirty="0">
                <a:latin typeface="+mn-lt"/>
              </a:rPr>
              <a:t>: </a:t>
            </a:r>
            <a:r>
              <a:rPr lang="pt-BR" altLang="pt-BR" dirty="0">
                <a:latin typeface="+mn-lt"/>
              </a:rPr>
              <a:t>Orientação de adequação das despesas ao orçamento da unidade – </a:t>
            </a:r>
            <a:r>
              <a:rPr lang="pt-BR" altLang="pt-BR" dirty="0" smtClean="0">
                <a:latin typeface="+mn-lt"/>
              </a:rPr>
              <a:t>DOD;</a:t>
            </a:r>
            <a:endParaRPr lang="pt-BR" altLang="pt-BR" b="1" dirty="0">
              <a:latin typeface="+mn-lt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altLang="pt-BR" b="1" dirty="0" smtClean="0">
                <a:latin typeface="+mn-lt"/>
              </a:rPr>
              <a:t>Valor </a:t>
            </a:r>
            <a:r>
              <a:rPr lang="pt-BR" altLang="pt-BR" b="1" dirty="0">
                <a:latin typeface="+mn-lt"/>
              </a:rPr>
              <a:t>referencial:</a:t>
            </a:r>
            <a:r>
              <a:rPr lang="pt-BR" altLang="pt-BR" dirty="0">
                <a:latin typeface="+mn-lt"/>
              </a:rPr>
              <a:t> </a:t>
            </a:r>
            <a:r>
              <a:rPr lang="pt-BR" altLang="pt-BR" dirty="0" smtClean="0">
                <a:latin typeface="+mn-lt"/>
              </a:rPr>
              <a:t> Compatibilização ao valor de mercado;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altLang="pt-BR" b="1" dirty="0" smtClean="0">
                <a:latin typeface="+mn-lt"/>
              </a:rPr>
              <a:t>Negociação</a:t>
            </a:r>
            <a:r>
              <a:rPr lang="pt-BR" altLang="pt-BR" b="1" dirty="0">
                <a:latin typeface="+mn-lt"/>
              </a:rPr>
              <a:t>:</a:t>
            </a:r>
            <a:r>
              <a:rPr lang="pt-BR" altLang="pt-BR" dirty="0">
                <a:latin typeface="+mn-lt"/>
              </a:rPr>
              <a:t> Recomendação de negociação com a empresa contratada a fim de reduzir os </a:t>
            </a:r>
            <a:r>
              <a:rPr lang="pt-BR" altLang="pt-BR" dirty="0" smtClean="0">
                <a:latin typeface="+mn-lt"/>
              </a:rPr>
              <a:t>preços;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</a:pPr>
            <a:r>
              <a:rPr lang="pt-BR" altLang="pt-BR" b="1" dirty="0" smtClean="0">
                <a:latin typeface="+mn-lt"/>
              </a:rPr>
              <a:t>Reajuste</a:t>
            </a:r>
            <a:r>
              <a:rPr lang="pt-BR" altLang="pt-BR" b="1" dirty="0">
                <a:latin typeface="+mn-lt"/>
              </a:rPr>
              <a:t>: </a:t>
            </a:r>
            <a:r>
              <a:rPr lang="pt-BR" altLang="pt-BR" dirty="0">
                <a:latin typeface="+mn-lt"/>
              </a:rPr>
              <a:t>Solicitação do pedido de renúncia ao reajuste </a:t>
            </a:r>
            <a:r>
              <a:rPr lang="pt-BR" altLang="pt-BR" dirty="0" smtClean="0">
                <a:latin typeface="+mn-lt"/>
              </a:rPr>
              <a:t>contratual</a:t>
            </a:r>
            <a:r>
              <a:rPr lang="pt-BR" altLang="pt-BR" dirty="0">
                <a:latin typeface="+mn-lt"/>
              </a:rPr>
              <a:t>;</a:t>
            </a:r>
            <a:endParaRPr lang="pt-BR" altLang="pt-BR" dirty="0" smtClean="0">
              <a:latin typeface="+mn-lt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  <a:defRPr/>
            </a:pPr>
            <a:r>
              <a:rPr lang="pt-BR" b="1" dirty="0"/>
              <a:t>Forma de contratação:</a:t>
            </a:r>
            <a:r>
              <a:rPr lang="pt-BR" dirty="0"/>
              <a:t> </a:t>
            </a:r>
            <a:r>
              <a:rPr lang="pt-BR" dirty="0"/>
              <a:t>R</a:t>
            </a:r>
            <a:r>
              <a:rPr lang="pt-BR" dirty="0" smtClean="0"/>
              <a:t>ecomendação </a:t>
            </a:r>
            <a:r>
              <a:rPr lang="pt-BR" dirty="0"/>
              <a:t>quanto às vantagens do Pregão Eletrônico em detrimento do Presencial;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  <a:defRPr/>
            </a:pPr>
            <a:r>
              <a:rPr lang="pt-BR" b="1" dirty="0"/>
              <a:t>Registro de Preços: </a:t>
            </a:r>
            <a:r>
              <a:rPr lang="pt-BR" dirty="0"/>
              <a:t>R</a:t>
            </a:r>
            <a:r>
              <a:rPr lang="pt-BR" dirty="0" smtClean="0"/>
              <a:t>ecomendação da utilização do </a:t>
            </a:r>
            <a:r>
              <a:rPr lang="pt-BR" dirty="0"/>
              <a:t>Sistema de Registro de </a:t>
            </a:r>
            <a:r>
              <a:rPr lang="pt-BR" dirty="0" smtClean="0"/>
              <a:t>Preços.</a:t>
            </a:r>
            <a:endParaRPr lang="pt-BR" dirty="0"/>
          </a:p>
          <a:p>
            <a:pPr algn="just">
              <a:lnSpc>
                <a:spcPct val="150000"/>
              </a:lnSpc>
              <a:buClr>
                <a:srgbClr val="C00000"/>
              </a:buClr>
              <a:buSzPct val="105000"/>
            </a:pPr>
            <a:endParaRPr lang="pt-BR" altLang="pt-BR" dirty="0">
              <a:latin typeface="+mn-lt"/>
            </a:endParaRPr>
          </a:p>
          <a:p>
            <a:pPr>
              <a:buClr>
                <a:srgbClr val="C00000"/>
              </a:buClr>
              <a:buSzPct val="105000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764704"/>
            <a:ext cx="764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CQGP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51520" y="1412776"/>
            <a:ext cx="7920880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b="1" dirty="0"/>
              <a:t>Análise  de </a:t>
            </a:r>
            <a:r>
              <a:rPr lang="pt-BR" b="1" dirty="0" smtClean="0"/>
              <a:t>processos</a:t>
            </a:r>
            <a:r>
              <a:rPr lang="pt-BR" b="1" dirty="0"/>
              <a:t> </a:t>
            </a:r>
            <a:r>
              <a:rPr lang="pt-BR" b="1" dirty="0" smtClean="0"/>
              <a:t>– Aspectos Observados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546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916832"/>
            <a:ext cx="8208912" cy="382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sz="2400" dirty="0"/>
              <a:t>Apresentação </a:t>
            </a:r>
            <a:r>
              <a:rPr lang="pt-BR" sz="2400" dirty="0" smtClean="0"/>
              <a:t>semanal dos resultados alcançados ao Secretário da Fazenda; </a:t>
            </a:r>
          </a:p>
          <a:p>
            <a:pPr lvl="1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</a:pPr>
            <a:endParaRPr lang="pt-BR" sz="2400" dirty="0"/>
          </a:p>
          <a:p>
            <a:pPr marL="742950" lvl="1" indent="-285750" algn="just">
              <a:lnSpc>
                <a:spcPct val="200000"/>
              </a:lnSpc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</a:t>
            </a:r>
            <a:r>
              <a:rPr lang="pt-BR" sz="2400" dirty="0"/>
              <a:t>dos resultados alcançados ao Governador do Estado;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764704"/>
            <a:ext cx="76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CQGP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782"/>
            <a:ext cx="2981697" cy="5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683</Words>
  <Application>Microsoft Office PowerPoint</Application>
  <PresentationFormat>Apresentação na tela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Qualidade do Gasto Público </vt:lpstr>
      <vt:lpstr>  HISTÓRICO NORMATIVO</vt:lpstr>
      <vt:lpstr>  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RESULTADOS QUANTITATIVOS ALCANÇADOS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Fabíola Kalil Santos</dc:creator>
  <cp:lastModifiedBy>Manuela S. Martinez</cp:lastModifiedBy>
  <cp:revision>479</cp:revision>
  <cp:lastPrinted>2017-03-29T20:19:24Z</cp:lastPrinted>
  <dcterms:created xsi:type="dcterms:W3CDTF">2011-02-10T18:36:33Z</dcterms:created>
  <dcterms:modified xsi:type="dcterms:W3CDTF">2017-03-29T21:14:30Z</dcterms:modified>
</cp:coreProperties>
</file>