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3" r:id="rId5"/>
    <p:sldId id="268" r:id="rId6"/>
    <p:sldId id="258" r:id="rId7"/>
    <p:sldId id="261" r:id="rId8"/>
    <p:sldId id="262" r:id="rId9"/>
    <p:sldId id="269" r:id="rId10"/>
    <p:sldId id="271" r:id="rId11"/>
    <p:sldId id="270" r:id="rId12"/>
    <p:sldId id="272" r:id="rId13"/>
    <p:sldId id="275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15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2A486F-A74D-4C3C-9BCC-F556E26754A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CD1A726-2CF1-453E-BFD2-4CAC3FAF5F71}">
      <dgm:prSet phldrT="[Texto]"/>
      <dgm:spPr/>
      <dgm:t>
        <a:bodyPr/>
        <a:lstStyle/>
        <a:p>
          <a:r>
            <a:rPr lang="pt-BR" dirty="0"/>
            <a:t>Fase inicial</a:t>
          </a:r>
        </a:p>
      </dgm:t>
    </dgm:pt>
    <dgm:pt modelId="{375034FB-A598-416E-91BC-D84D4C35C8F8}" type="parTrans" cxnId="{6F9456F8-E3BA-43AE-8D2D-285E56232742}">
      <dgm:prSet/>
      <dgm:spPr/>
      <dgm:t>
        <a:bodyPr/>
        <a:lstStyle/>
        <a:p>
          <a:endParaRPr lang="pt-BR"/>
        </a:p>
      </dgm:t>
    </dgm:pt>
    <dgm:pt modelId="{CCC7DFAC-B6CB-43C4-B1E4-4CA59FE630E2}" type="sibTrans" cxnId="{6F9456F8-E3BA-43AE-8D2D-285E56232742}">
      <dgm:prSet/>
      <dgm:spPr/>
      <dgm:t>
        <a:bodyPr/>
        <a:lstStyle/>
        <a:p>
          <a:endParaRPr lang="pt-BR"/>
        </a:p>
      </dgm:t>
    </dgm:pt>
    <dgm:pt modelId="{1754AEB8-9EA3-47A5-A44A-316D9B0208DD}">
      <dgm:prSet phldrT="[Texto]"/>
      <dgm:spPr/>
      <dgm:t>
        <a:bodyPr/>
        <a:lstStyle/>
        <a:p>
          <a:r>
            <a:rPr lang="pt-BR" dirty="0"/>
            <a:t>Pré-avaliação</a:t>
          </a:r>
        </a:p>
      </dgm:t>
    </dgm:pt>
    <dgm:pt modelId="{9A689476-8442-4384-BB7D-1D9779721604}" type="parTrans" cxnId="{1BEE9585-C74E-43BD-A15B-DFE5BF71AE76}">
      <dgm:prSet/>
      <dgm:spPr/>
      <dgm:t>
        <a:bodyPr/>
        <a:lstStyle/>
        <a:p>
          <a:endParaRPr lang="pt-BR"/>
        </a:p>
      </dgm:t>
    </dgm:pt>
    <dgm:pt modelId="{09BBF3AC-12A0-4CF4-AC66-16B9CBF946BA}" type="sibTrans" cxnId="{1BEE9585-C74E-43BD-A15B-DFE5BF71AE76}">
      <dgm:prSet/>
      <dgm:spPr/>
      <dgm:t>
        <a:bodyPr/>
        <a:lstStyle/>
        <a:p>
          <a:endParaRPr lang="pt-BR"/>
        </a:p>
      </dgm:t>
    </dgm:pt>
    <dgm:pt modelId="{9FB7E7BE-E330-450B-9FFB-DE503E422182}">
      <dgm:prSet phldrT="[Texto]"/>
      <dgm:spPr/>
      <dgm:t>
        <a:bodyPr/>
        <a:lstStyle/>
        <a:p>
          <a:r>
            <a:rPr lang="pt-BR" dirty="0"/>
            <a:t>Visita de avaliação</a:t>
          </a:r>
        </a:p>
      </dgm:t>
    </dgm:pt>
    <dgm:pt modelId="{820CB5C2-1763-40CC-AF1F-3EAC00225BBE}" type="parTrans" cxnId="{093AEE63-F01C-4219-92AD-DFD6E595B3B2}">
      <dgm:prSet/>
      <dgm:spPr/>
      <dgm:t>
        <a:bodyPr/>
        <a:lstStyle/>
        <a:p>
          <a:endParaRPr lang="pt-BR"/>
        </a:p>
      </dgm:t>
    </dgm:pt>
    <dgm:pt modelId="{A1C497BD-53C6-47DF-BADF-2DD77539D85F}" type="sibTrans" cxnId="{093AEE63-F01C-4219-92AD-DFD6E595B3B2}">
      <dgm:prSet/>
      <dgm:spPr/>
      <dgm:t>
        <a:bodyPr/>
        <a:lstStyle/>
        <a:p>
          <a:endParaRPr lang="pt-BR"/>
        </a:p>
      </dgm:t>
    </dgm:pt>
    <dgm:pt modelId="{36A1EA27-2407-4C27-ACA2-27A9496B04C5}">
      <dgm:prSet phldrT="[Texto]"/>
      <dgm:spPr/>
      <dgm:t>
        <a:bodyPr/>
        <a:lstStyle/>
        <a:p>
          <a:r>
            <a:rPr lang="pt-BR" dirty="0"/>
            <a:t>Pós-avaliação</a:t>
          </a:r>
        </a:p>
      </dgm:t>
    </dgm:pt>
    <dgm:pt modelId="{48834598-CF96-4EB8-9EC0-AA6CC19BC2C0}" type="parTrans" cxnId="{A541548D-5CB0-44BE-9701-1C9EF5DBFC05}">
      <dgm:prSet/>
      <dgm:spPr/>
      <dgm:t>
        <a:bodyPr/>
        <a:lstStyle/>
        <a:p>
          <a:endParaRPr lang="pt-BR"/>
        </a:p>
      </dgm:t>
    </dgm:pt>
    <dgm:pt modelId="{B6B2D1DE-F688-4FF0-BEF4-A8CFF5640499}" type="sibTrans" cxnId="{A541548D-5CB0-44BE-9701-1C9EF5DBFC05}">
      <dgm:prSet/>
      <dgm:spPr/>
      <dgm:t>
        <a:bodyPr/>
        <a:lstStyle/>
        <a:p>
          <a:endParaRPr lang="pt-BR"/>
        </a:p>
      </dgm:t>
    </dgm:pt>
    <dgm:pt modelId="{D3BDA60E-7EE8-45CE-93D1-F7603D1E0242}" type="pres">
      <dgm:prSet presAssocID="{7E2A486F-A74D-4C3C-9BCC-F556E26754A8}" presName="Name0" presStyleCnt="0">
        <dgm:presLayoutVars>
          <dgm:dir/>
          <dgm:animLvl val="lvl"/>
          <dgm:resizeHandles val="exact"/>
        </dgm:presLayoutVars>
      </dgm:prSet>
      <dgm:spPr/>
    </dgm:pt>
    <dgm:pt modelId="{FC0D9E87-BC84-4911-BDCB-B34B0F0ECCED}" type="pres">
      <dgm:prSet presAssocID="{2CD1A726-2CF1-453E-BFD2-4CAC3FAF5F71}" presName="parTxOnly" presStyleLbl="node1" presStyleIdx="0" presStyleCnt="4" custLinFactY="-40322" custLinFactNeighborY="-100000">
        <dgm:presLayoutVars>
          <dgm:chMax val="0"/>
          <dgm:chPref val="0"/>
          <dgm:bulletEnabled val="1"/>
        </dgm:presLayoutVars>
      </dgm:prSet>
      <dgm:spPr/>
    </dgm:pt>
    <dgm:pt modelId="{12FD96B8-5F1D-4CAC-B4AE-B97BE39CC490}" type="pres">
      <dgm:prSet presAssocID="{CCC7DFAC-B6CB-43C4-B1E4-4CA59FE630E2}" presName="parTxOnlySpace" presStyleCnt="0"/>
      <dgm:spPr/>
    </dgm:pt>
    <dgm:pt modelId="{524656FA-7335-46F5-B237-DCBCAACF7EE2}" type="pres">
      <dgm:prSet presAssocID="{1754AEB8-9EA3-47A5-A44A-316D9B0208DD}" presName="parTxOnly" presStyleLbl="node1" presStyleIdx="1" presStyleCnt="4" custLinFactY="-40322" custLinFactNeighborY="-100000">
        <dgm:presLayoutVars>
          <dgm:chMax val="0"/>
          <dgm:chPref val="0"/>
          <dgm:bulletEnabled val="1"/>
        </dgm:presLayoutVars>
      </dgm:prSet>
      <dgm:spPr/>
    </dgm:pt>
    <dgm:pt modelId="{93687389-6F92-4601-BD61-02ADAEA94A5B}" type="pres">
      <dgm:prSet presAssocID="{09BBF3AC-12A0-4CF4-AC66-16B9CBF946BA}" presName="parTxOnlySpace" presStyleCnt="0"/>
      <dgm:spPr/>
    </dgm:pt>
    <dgm:pt modelId="{4F740F87-7C84-4DFB-8C93-F51B2E79BD25}" type="pres">
      <dgm:prSet presAssocID="{9FB7E7BE-E330-450B-9FFB-DE503E422182}" presName="parTxOnly" presStyleLbl="node1" presStyleIdx="2" presStyleCnt="4" custLinFactY="-40322" custLinFactNeighborY="-100000">
        <dgm:presLayoutVars>
          <dgm:chMax val="0"/>
          <dgm:chPref val="0"/>
          <dgm:bulletEnabled val="1"/>
        </dgm:presLayoutVars>
      </dgm:prSet>
      <dgm:spPr/>
    </dgm:pt>
    <dgm:pt modelId="{08E2E354-3170-4B00-8EA5-34688D1F497A}" type="pres">
      <dgm:prSet presAssocID="{A1C497BD-53C6-47DF-BADF-2DD77539D85F}" presName="parTxOnlySpace" presStyleCnt="0"/>
      <dgm:spPr/>
    </dgm:pt>
    <dgm:pt modelId="{F229DD2E-87DE-4F73-BFB2-240B7001B62C}" type="pres">
      <dgm:prSet presAssocID="{36A1EA27-2407-4C27-ACA2-27A9496B04C5}" presName="parTxOnly" presStyleLbl="node1" presStyleIdx="3" presStyleCnt="4" custLinFactY="-40322" custLinFactNeighborY="-100000">
        <dgm:presLayoutVars>
          <dgm:chMax val="0"/>
          <dgm:chPref val="0"/>
          <dgm:bulletEnabled val="1"/>
        </dgm:presLayoutVars>
      </dgm:prSet>
      <dgm:spPr/>
    </dgm:pt>
  </dgm:ptLst>
  <dgm:cxnLst>
    <dgm:cxn modelId="{093AEE63-F01C-4219-92AD-DFD6E595B3B2}" srcId="{7E2A486F-A74D-4C3C-9BCC-F556E26754A8}" destId="{9FB7E7BE-E330-450B-9FFB-DE503E422182}" srcOrd="2" destOrd="0" parTransId="{820CB5C2-1763-40CC-AF1F-3EAC00225BBE}" sibTransId="{A1C497BD-53C6-47DF-BADF-2DD77539D85F}"/>
    <dgm:cxn modelId="{1BEE9585-C74E-43BD-A15B-DFE5BF71AE76}" srcId="{7E2A486F-A74D-4C3C-9BCC-F556E26754A8}" destId="{1754AEB8-9EA3-47A5-A44A-316D9B0208DD}" srcOrd="1" destOrd="0" parTransId="{9A689476-8442-4384-BB7D-1D9779721604}" sibTransId="{09BBF3AC-12A0-4CF4-AC66-16B9CBF946BA}"/>
    <dgm:cxn modelId="{A541548D-5CB0-44BE-9701-1C9EF5DBFC05}" srcId="{7E2A486F-A74D-4C3C-9BCC-F556E26754A8}" destId="{36A1EA27-2407-4C27-ACA2-27A9496B04C5}" srcOrd="3" destOrd="0" parTransId="{48834598-CF96-4EB8-9EC0-AA6CC19BC2C0}" sibTransId="{B6B2D1DE-F688-4FF0-BEF4-A8CFF5640499}"/>
    <dgm:cxn modelId="{35C7AC9B-724C-4462-B1E4-ED41DCE3489D}" type="presOf" srcId="{9FB7E7BE-E330-450B-9FFB-DE503E422182}" destId="{4F740F87-7C84-4DFB-8C93-F51B2E79BD25}" srcOrd="0" destOrd="0" presId="urn:microsoft.com/office/officeart/2005/8/layout/chevron1"/>
    <dgm:cxn modelId="{2AEDFFA1-6F97-4ABD-A9CB-029E157BEAA1}" type="presOf" srcId="{36A1EA27-2407-4C27-ACA2-27A9496B04C5}" destId="{F229DD2E-87DE-4F73-BFB2-240B7001B62C}" srcOrd="0" destOrd="0" presId="urn:microsoft.com/office/officeart/2005/8/layout/chevron1"/>
    <dgm:cxn modelId="{EAAD4DD9-5639-45C6-9C16-0D7347F59209}" type="presOf" srcId="{2CD1A726-2CF1-453E-BFD2-4CAC3FAF5F71}" destId="{FC0D9E87-BC84-4911-BDCB-B34B0F0ECCED}" srcOrd="0" destOrd="0" presId="urn:microsoft.com/office/officeart/2005/8/layout/chevron1"/>
    <dgm:cxn modelId="{100322DB-9F78-4B93-A1A8-7FBF5C8F974B}" type="presOf" srcId="{1754AEB8-9EA3-47A5-A44A-316D9B0208DD}" destId="{524656FA-7335-46F5-B237-DCBCAACF7EE2}" srcOrd="0" destOrd="0" presId="urn:microsoft.com/office/officeart/2005/8/layout/chevron1"/>
    <dgm:cxn modelId="{17190DED-A179-49F6-94FE-CDF79073D409}" type="presOf" srcId="{7E2A486F-A74D-4C3C-9BCC-F556E26754A8}" destId="{D3BDA60E-7EE8-45CE-93D1-F7603D1E0242}" srcOrd="0" destOrd="0" presId="urn:microsoft.com/office/officeart/2005/8/layout/chevron1"/>
    <dgm:cxn modelId="{6F9456F8-E3BA-43AE-8D2D-285E56232742}" srcId="{7E2A486F-A74D-4C3C-9BCC-F556E26754A8}" destId="{2CD1A726-2CF1-453E-BFD2-4CAC3FAF5F71}" srcOrd="0" destOrd="0" parTransId="{375034FB-A598-416E-91BC-D84D4C35C8F8}" sibTransId="{CCC7DFAC-B6CB-43C4-B1E4-4CA59FE630E2}"/>
    <dgm:cxn modelId="{A9FB4521-E625-4AEF-BF5F-4AD502CBE809}" type="presParOf" srcId="{D3BDA60E-7EE8-45CE-93D1-F7603D1E0242}" destId="{FC0D9E87-BC84-4911-BDCB-B34B0F0ECCED}" srcOrd="0" destOrd="0" presId="urn:microsoft.com/office/officeart/2005/8/layout/chevron1"/>
    <dgm:cxn modelId="{9B273585-C547-4F37-A234-3C336278A251}" type="presParOf" srcId="{D3BDA60E-7EE8-45CE-93D1-F7603D1E0242}" destId="{12FD96B8-5F1D-4CAC-B4AE-B97BE39CC490}" srcOrd="1" destOrd="0" presId="urn:microsoft.com/office/officeart/2005/8/layout/chevron1"/>
    <dgm:cxn modelId="{DCA39D2C-4548-4379-BB64-996A3A3DED99}" type="presParOf" srcId="{D3BDA60E-7EE8-45CE-93D1-F7603D1E0242}" destId="{524656FA-7335-46F5-B237-DCBCAACF7EE2}" srcOrd="2" destOrd="0" presId="urn:microsoft.com/office/officeart/2005/8/layout/chevron1"/>
    <dgm:cxn modelId="{8F4608C1-8B6F-4C70-AD0B-5EA7A749BF05}" type="presParOf" srcId="{D3BDA60E-7EE8-45CE-93D1-F7603D1E0242}" destId="{93687389-6F92-4601-BD61-02ADAEA94A5B}" srcOrd="3" destOrd="0" presId="urn:microsoft.com/office/officeart/2005/8/layout/chevron1"/>
    <dgm:cxn modelId="{FFF3C238-81B1-421D-A9BE-7DE88D493954}" type="presParOf" srcId="{D3BDA60E-7EE8-45CE-93D1-F7603D1E0242}" destId="{4F740F87-7C84-4DFB-8C93-F51B2E79BD25}" srcOrd="4" destOrd="0" presId="urn:microsoft.com/office/officeart/2005/8/layout/chevron1"/>
    <dgm:cxn modelId="{38707173-B38D-4071-B4BB-2976B8FAD52A}" type="presParOf" srcId="{D3BDA60E-7EE8-45CE-93D1-F7603D1E0242}" destId="{08E2E354-3170-4B00-8EA5-34688D1F497A}" srcOrd="5" destOrd="0" presId="urn:microsoft.com/office/officeart/2005/8/layout/chevron1"/>
    <dgm:cxn modelId="{D5A5525B-80C1-44DF-BA74-3A67C306E0CC}" type="presParOf" srcId="{D3BDA60E-7EE8-45CE-93D1-F7603D1E0242}" destId="{F229DD2E-87DE-4F73-BFB2-240B7001B62C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F17EB8-2090-4717-B1F8-8A3C9FCD73C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47A8F0E-5EDD-49E5-B7E7-E18ACD26D4A1}">
      <dgm:prSet phldrT="[Texto]"/>
      <dgm:spPr/>
      <dgm:t>
        <a:bodyPr/>
        <a:lstStyle/>
        <a:p>
          <a:r>
            <a:rPr lang="pt-BR" b="1" dirty="0"/>
            <a:t>Início</a:t>
          </a:r>
        </a:p>
      </dgm:t>
    </dgm:pt>
    <dgm:pt modelId="{3A6E1D9E-83BC-48E7-A2A8-C171CB6A67E0}" type="parTrans" cxnId="{42DCCBB5-153A-4239-9BC7-0AFF6AAC112D}">
      <dgm:prSet/>
      <dgm:spPr/>
      <dgm:t>
        <a:bodyPr/>
        <a:lstStyle/>
        <a:p>
          <a:endParaRPr lang="pt-BR"/>
        </a:p>
      </dgm:t>
    </dgm:pt>
    <dgm:pt modelId="{CCCDC8BF-E380-4AA7-9D44-6686B0CDCB04}" type="sibTrans" cxnId="{42DCCBB5-153A-4239-9BC7-0AFF6AAC112D}">
      <dgm:prSet/>
      <dgm:spPr/>
      <dgm:t>
        <a:bodyPr/>
        <a:lstStyle/>
        <a:p>
          <a:endParaRPr lang="pt-BR"/>
        </a:p>
      </dgm:t>
    </dgm:pt>
    <dgm:pt modelId="{03555DAE-5D25-478F-8517-25A13A94CC49}">
      <dgm:prSet phldrT="[Texto]"/>
      <dgm:spPr/>
      <dgm:t>
        <a:bodyPr/>
        <a:lstStyle/>
        <a:p>
          <a:r>
            <a:rPr lang="pt-BR" dirty="0"/>
            <a:t>Pedido formal de avaliação para a Secretaria de TADAT encaminhado.</a:t>
          </a:r>
        </a:p>
      </dgm:t>
    </dgm:pt>
    <dgm:pt modelId="{BE5613A7-8944-4F16-8025-DC678070E39B}" type="parTrans" cxnId="{FA7519FB-F672-4566-B8FE-E39FF37AA768}">
      <dgm:prSet/>
      <dgm:spPr/>
      <dgm:t>
        <a:bodyPr/>
        <a:lstStyle/>
        <a:p>
          <a:endParaRPr lang="pt-BR"/>
        </a:p>
      </dgm:t>
    </dgm:pt>
    <dgm:pt modelId="{0F59B24E-07F8-45AF-B5BD-A6F40F383A77}" type="sibTrans" cxnId="{FA7519FB-F672-4566-B8FE-E39FF37AA768}">
      <dgm:prSet/>
      <dgm:spPr/>
      <dgm:t>
        <a:bodyPr/>
        <a:lstStyle/>
        <a:p>
          <a:endParaRPr lang="pt-BR"/>
        </a:p>
      </dgm:t>
    </dgm:pt>
    <dgm:pt modelId="{16F14166-CEFB-4730-A473-5DF0A8A9ACC9}">
      <dgm:prSet phldrT="[Texto]"/>
      <dgm:spPr/>
      <dgm:t>
        <a:bodyPr/>
        <a:lstStyle/>
        <a:p>
          <a:r>
            <a:rPr lang="pt-BR" dirty="0"/>
            <a:t>Capacitação de 40 colaboradores no </a:t>
          </a:r>
          <a:r>
            <a:rPr lang="pt-BR" i="1" dirty="0"/>
            <a:t>framework </a:t>
          </a:r>
          <a:r>
            <a:rPr lang="pt-BR" i="0" dirty="0"/>
            <a:t>realizada</a:t>
          </a:r>
          <a:r>
            <a:rPr lang="pt-BR" dirty="0"/>
            <a:t>.</a:t>
          </a:r>
        </a:p>
      </dgm:t>
    </dgm:pt>
    <dgm:pt modelId="{8E950CC7-505C-4719-B3BD-61D7DFD305A3}" type="parTrans" cxnId="{0886D456-C690-4B56-A6D2-3A4CD5B27DDB}">
      <dgm:prSet/>
      <dgm:spPr/>
      <dgm:t>
        <a:bodyPr/>
        <a:lstStyle/>
        <a:p>
          <a:endParaRPr lang="pt-BR"/>
        </a:p>
      </dgm:t>
    </dgm:pt>
    <dgm:pt modelId="{5B14E2D3-B18B-447C-9E18-2DF56BACDBCA}" type="sibTrans" cxnId="{0886D456-C690-4B56-A6D2-3A4CD5B27DDB}">
      <dgm:prSet/>
      <dgm:spPr/>
      <dgm:t>
        <a:bodyPr/>
        <a:lstStyle/>
        <a:p>
          <a:endParaRPr lang="pt-BR"/>
        </a:p>
      </dgm:t>
    </dgm:pt>
    <dgm:pt modelId="{7F47D97C-D304-46DD-905E-C7D2A039DD34}">
      <dgm:prSet phldrT="[Texto]"/>
      <dgm:spPr/>
      <dgm:t>
        <a:bodyPr/>
        <a:lstStyle/>
        <a:p>
          <a:r>
            <a:rPr lang="pt-BR" b="1" dirty="0"/>
            <a:t>Pré-avaliação</a:t>
          </a:r>
        </a:p>
      </dgm:t>
    </dgm:pt>
    <dgm:pt modelId="{B63F11A4-B759-4FE0-A623-DB833B381F18}" type="parTrans" cxnId="{6910D32F-04AF-441D-9FC9-1FF852E1E440}">
      <dgm:prSet/>
      <dgm:spPr/>
      <dgm:t>
        <a:bodyPr/>
        <a:lstStyle/>
        <a:p>
          <a:endParaRPr lang="pt-BR"/>
        </a:p>
      </dgm:t>
    </dgm:pt>
    <dgm:pt modelId="{E22B7B38-B9F0-4129-94C8-E74F82EE885B}" type="sibTrans" cxnId="{6910D32F-04AF-441D-9FC9-1FF852E1E440}">
      <dgm:prSet/>
      <dgm:spPr/>
      <dgm:t>
        <a:bodyPr/>
        <a:lstStyle/>
        <a:p>
          <a:endParaRPr lang="pt-BR"/>
        </a:p>
      </dgm:t>
    </dgm:pt>
    <dgm:pt modelId="{24383808-01E7-4759-B651-CB941EDD72A0}">
      <dgm:prSet phldrT="[Texto]"/>
      <dgm:spPr/>
      <dgm:t>
        <a:bodyPr/>
        <a:lstStyle/>
        <a:p>
          <a:r>
            <a:rPr lang="pt-BR" dirty="0"/>
            <a:t>Definição de equipe interna de facilitadores/ interlocutores em andamento.</a:t>
          </a:r>
        </a:p>
      </dgm:t>
    </dgm:pt>
    <dgm:pt modelId="{09E84D36-368B-4C9D-9214-16C36DE8A39E}" type="parTrans" cxnId="{94D14999-AFB2-4BAB-882C-E82240D1E5C7}">
      <dgm:prSet/>
      <dgm:spPr/>
      <dgm:t>
        <a:bodyPr/>
        <a:lstStyle/>
        <a:p>
          <a:endParaRPr lang="pt-BR"/>
        </a:p>
      </dgm:t>
    </dgm:pt>
    <dgm:pt modelId="{16CD0305-1313-4AC8-B765-9988773D51FD}" type="sibTrans" cxnId="{94D14999-AFB2-4BAB-882C-E82240D1E5C7}">
      <dgm:prSet/>
      <dgm:spPr/>
      <dgm:t>
        <a:bodyPr/>
        <a:lstStyle/>
        <a:p>
          <a:endParaRPr lang="pt-BR"/>
        </a:p>
      </dgm:t>
    </dgm:pt>
    <dgm:pt modelId="{19C5EDD7-0629-4C19-AA90-A6B19716FFEE}">
      <dgm:prSet phldrT="[Texto]"/>
      <dgm:spPr/>
      <dgm:t>
        <a:bodyPr/>
        <a:lstStyle/>
        <a:p>
          <a:r>
            <a:rPr lang="pt-BR" dirty="0"/>
            <a:t>Preparação das fontes de indicadores (até final de outubro de 2017).</a:t>
          </a:r>
        </a:p>
      </dgm:t>
    </dgm:pt>
    <dgm:pt modelId="{2DF741C4-5F26-494D-A04A-76C609B3CDFE}" type="parTrans" cxnId="{AA4C08FE-AA99-4D11-AD63-7E90CBE3E854}">
      <dgm:prSet/>
      <dgm:spPr/>
      <dgm:t>
        <a:bodyPr/>
        <a:lstStyle/>
        <a:p>
          <a:endParaRPr lang="pt-BR"/>
        </a:p>
      </dgm:t>
    </dgm:pt>
    <dgm:pt modelId="{26D90A2E-9EEF-4DB5-BBE0-0CA95D7BFCE3}" type="sibTrans" cxnId="{AA4C08FE-AA99-4D11-AD63-7E90CBE3E854}">
      <dgm:prSet/>
      <dgm:spPr/>
      <dgm:t>
        <a:bodyPr/>
        <a:lstStyle/>
        <a:p>
          <a:endParaRPr lang="pt-BR"/>
        </a:p>
      </dgm:t>
    </dgm:pt>
    <dgm:pt modelId="{780B54C1-6FA9-4BBC-B38B-1F33EF93879D}">
      <dgm:prSet phldrT="[Texto]"/>
      <dgm:spPr/>
      <dgm:t>
        <a:bodyPr/>
        <a:lstStyle/>
        <a:p>
          <a:r>
            <a:rPr lang="pt-BR" b="1" dirty="0"/>
            <a:t>Avaliação</a:t>
          </a:r>
        </a:p>
      </dgm:t>
    </dgm:pt>
    <dgm:pt modelId="{619A68DF-FEDA-4B39-B271-BBBBD4C7A147}" type="parTrans" cxnId="{C96E48C6-F83A-4C7D-BF28-159F36473AB1}">
      <dgm:prSet/>
      <dgm:spPr/>
      <dgm:t>
        <a:bodyPr/>
        <a:lstStyle/>
        <a:p>
          <a:endParaRPr lang="pt-BR"/>
        </a:p>
      </dgm:t>
    </dgm:pt>
    <dgm:pt modelId="{15455CAB-8A1B-4E44-9C87-6640B5D7D4C9}" type="sibTrans" cxnId="{C96E48C6-F83A-4C7D-BF28-159F36473AB1}">
      <dgm:prSet/>
      <dgm:spPr/>
      <dgm:t>
        <a:bodyPr/>
        <a:lstStyle/>
        <a:p>
          <a:endParaRPr lang="pt-BR"/>
        </a:p>
      </dgm:t>
    </dgm:pt>
    <dgm:pt modelId="{FE9A0ACC-DFB2-4F9C-8880-49B6197B4D1E}">
      <dgm:prSet phldrT="[Texto]"/>
      <dgm:spPr/>
      <dgm:t>
        <a:bodyPr/>
        <a:lstStyle/>
        <a:p>
          <a:r>
            <a:rPr lang="pt-BR" dirty="0"/>
            <a:t>Início previsto para novembro de 2017.</a:t>
          </a:r>
        </a:p>
      </dgm:t>
    </dgm:pt>
    <dgm:pt modelId="{3E098AC1-DA80-42A8-AE15-3346EA8AF282}" type="parTrans" cxnId="{24117259-80FD-4C32-A081-6391E0368B78}">
      <dgm:prSet/>
      <dgm:spPr/>
      <dgm:t>
        <a:bodyPr/>
        <a:lstStyle/>
        <a:p>
          <a:endParaRPr lang="pt-BR"/>
        </a:p>
      </dgm:t>
    </dgm:pt>
    <dgm:pt modelId="{1ACDBE69-DA7E-476D-9FC9-F66D91C9FB22}" type="sibTrans" cxnId="{24117259-80FD-4C32-A081-6391E0368B78}">
      <dgm:prSet/>
      <dgm:spPr/>
      <dgm:t>
        <a:bodyPr/>
        <a:lstStyle/>
        <a:p>
          <a:endParaRPr lang="pt-BR"/>
        </a:p>
      </dgm:t>
    </dgm:pt>
    <dgm:pt modelId="{B4656F48-AD96-49B3-BD75-C1019D98147E}" type="pres">
      <dgm:prSet presAssocID="{34F17EB8-2090-4717-B1F8-8A3C9FCD73CF}" presName="linearFlow" presStyleCnt="0">
        <dgm:presLayoutVars>
          <dgm:dir/>
          <dgm:animLvl val="lvl"/>
          <dgm:resizeHandles val="exact"/>
        </dgm:presLayoutVars>
      </dgm:prSet>
      <dgm:spPr/>
    </dgm:pt>
    <dgm:pt modelId="{EB238444-E41F-48FA-80EE-40099BA91E2B}" type="pres">
      <dgm:prSet presAssocID="{D47A8F0E-5EDD-49E5-B7E7-E18ACD26D4A1}" presName="composite" presStyleCnt="0"/>
      <dgm:spPr/>
    </dgm:pt>
    <dgm:pt modelId="{0723C431-382C-40EC-885F-92180AB7E7E5}" type="pres">
      <dgm:prSet presAssocID="{D47A8F0E-5EDD-49E5-B7E7-E18ACD26D4A1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E2540B08-691E-4974-94D9-F0B5CBD00C1C}" type="pres">
      <dgm:prSet presAssocID="{D47A8F0E-5EDD-49E5-B7E7-E18ACD26D4A1}" presName="descendantText" presStyleLbl="alignAcc1" presStyleIdx="0" presStyleCnt="3">
        <dgm:presLayoutVars>
          <dgm:bulletEnabled val="1"/>
        </dgm:presLayoutVars>
      </dgm:prSet>
      <dgm:spPr/>
    </dgm:pt>
    <dgm:pt modelId="{7850881D-8496-44A9-ADED-2AA7930FCC4E}" type="pres">
      <dgm:prSet presAssocID="{CCCDC8BF-E380-4AA7-9D44-6686B0CDCB04}" presName="sp" presStyleCnt="0"/>
      <dgm:spPr/>
    </dgm:pt>
    <dgm:pt modelId="{AD515092-3E9E-4DF5-856A-2F744C50AD67}" type="pres">
      <dgm:prSet presAssocID="{7F47D97C-D304-46DD-905E-C7D2A039DD34}" presName="composite" presStyleCnt="0"/>
      <dgm:spPr/>
    </dgm:pt>
    <dgm:pt modelId="{E8C71606-AB70-4E28-97EA-F4C7A067C96E}" type="pres">
      <dgm:prSet presAssocID="{7F47D97C-D304-46DD-905E-C7D2A039DD34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41DEAA5D-E161-4313-9D0A-5007BF432F0B}" type="pres">
      <dgm:prSet presAssocID="{7F47D97C-D304-46DD-905E-C7D2A039DD34}" presName="descendantText" presStyleLbl="alignAcc1" presStyleIdx="1" presStyleCnt="3">
        <dgm:presLayoutVars>
          <dgm:bulletEnabled val="1"/>
        </dgm:presLayoutVars>
      </dgm:prSet>
      <dgm:spPr/>
    </dgm:pt>
    <dgm:pt modelId="{08C0B780-51CD-4110-845E-1133C4DA06A4}" type="pres">
      <dgm:prSet presAssocID="{E22B7B38-B9F0-4129-94C8-E74F82EE885B}" presName="sp" presStyleCnt="0"/>
      <dgm:spPr/>
    </dgm:pt>
    <dgm:pt modelId="{0D07CEBC-DE29-4C07-8F34-D57F92F8944D}" type="pres">
      <dgm:prSet presAssocID="{780B54C1-6FA9-4BBC-B38B-1F33EF93879D}" presName="composite" presStyleCnt="0"/>
      <dgm:spPr/>
    </dgm:pt>
    <dgm:pt modelId="{8166D82E-E06F-45A6-82FE-6F1268B46994}" type="pres">
      <dgm:prSet presAssocID="{780B54C1-6FA9-4BBC-B38B-1F33EF93879D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007BEA1-1CE4-4054-9206-26C28790CA5C}" type="pres">
      <dgm:prSet presAssocID="{780B54C1-6FA9-4BBC-B38B-1F33EF93879D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62F83A00-5F23-418B-B2F7-59BE71B13E5F}" type="presOf" srcId="{FE9A0ACC-DFB2-4F9C-8880-49B6197B4D1E}" destId="{7007BEA1-1CE4-4054-9206-26C28790CA5C}" srcOrd="0" destOrd="0" presId="urn:microsoft.com/office/officeart/2005/8/layout/chevron2"/>
    <dgm:cxn modelId="{944ACF03-CA08-449F-B8D4-0101972C7DD9}" type="presOf" srcId="{19C5EDD7-0629-4C19-AA90-A6B19716FFEE}" destId="{41DEAA5D-E161-4313-9D0A-5007BF432F0B}" srcOrd="0" destOrd="1" presId="urn:microsoft.com/office/officeart/2005/8/layout/chevron2"/>
    <dgm:cxn modelId="{6910D32F-04AF-441D-9FC9-1FF852E1E440}" srcId="{34F17EB8-2090-4717-B1F8-8A3C9FCD73CF}" destId="{7F47D97C-D304-46DD-905E-C7D2A039DD34}" srcOrd="1" destOrd="0" parTransId="{B63F11A4-B759-4FE0-A623-DB833B381F18}" sibTransId="{E22B7B38-B9F0-4129-94C8-E74F82EE885B}"/>
    <dgm:cxn modelId="{93309F34-2E18-410D-865D-332A25AFAB22}" type="presOf" srcId="{D47A8F0E-5EDD-49E5-B7E7-E18ACD26D4A1}" destId="{0723C431-382C-40EC-885F-92180AB7E7E5}" srcOrd="0" destOrd="0" presId="urn:microsoft.com/office/officeart/2005/8/layout/chevron2"/>
    <dgm:cxn modelId="{AEBDB736-494B-48F9-AB99-C0CBF1594AEC}" type="presOf" srcId="{34F17EB8-2090-4717-B1F8-8A3C9FCD73CF}" destId="{B4656F48-AD96-49B3-BD75-C1019D98147E}" srcOrd="0" destOrd="0" presId="urn:microsoft.com/office/officeart/2005/8/layout/chevron2"/>
    <dgm:cxn modelId="{6940295C-7B18-42F1-9B42-1BCA83BF7C2F}" type="presOf" srcId="{7F47D97C-D304-46DD-905E-C7D2A039DD34}" destId="{E8C71606-AB70-4E28-97EA-F4C7A067C96E}" srcOrd="0" destOrd="0" presId="urn:microsoft.com/office/officeart/2005/8/layout/chevron2"/>
    <dgm:cxn modelId="{59A0E25F-404D-49DE-9585-6FA352762996}" type="presOf" srcId="{780B54C1-6FA9-4BBC-B38B-1F33EF93879D}" destId="{8166D82E-E06F-45A6-82FE-6F1268B46994}" srcOrd="0" destOrd="0" presId="urn:microsoft.com/office/officeart/2005/8/layout/chevron2"/>
    <dgm:cxn modelId="{0886D456-C690-4B56-A6D2-3A4CD5B27DDB}" srcId="{D47A8F0E-5EDD-49E5-B7E7-E18ACD26D4A1}" destId="{16F14166-CEFB-4730-A473-5DF0A8A9ACC9}" srcOrd="1" destOrd="0" parTransId="{8E950CC7-505C-4719-B3BD-61D7DFD305A3}" sibTransId="{5B14E2D3-B18B-447C-9E18-2DF56BACDBCA}"/>
    <dgm:cxn modelId="{24117259-80FD-4C32-A081-6391E0368B78}" srcId="{780B54C1-6FA9-4BBC-B38B-1F33EF93879D}" destId="{FE9A0ACC-DFB2-4F9C-8880-49B6197B4D1E}" srcOrd="0" destOrd="0" parTransId="{3E098AC1-DA80-42A8-AE15-3346EA8AF282}" sibTransId="{1ACDBE69-DA7E-476D-9FC9-F66D91C9FB22}"/>
    <dgm:cxn modelId="{B2FCA78B-230B-4FF7-96E6-92B29FFC5774}" type="presOf" srcId="{16F14166-CEFB-4730-A473-5DF0A8A9ACC9}" destId="{E2540B08-691E-4974-94D9-F0B5CBD00C1C}" srcOrd="0" destOrd="1" presId="urn:microsoft.com/office/officeart/2005/8/layout/chevron2"/>
    <dgm:cxn modelId="{94D14999-AFB2-4BAB-882C-E82240D1E5C7}" srcId="{7F47D97C-D304-46DD-905E-C7D2A039DD34}" destId="{24383808-01E7-4759-B651-CB941EDD72A0}" srcOrd="0" destOrd="0" parTransId="{09E84D36-368B-4C9D-9214-16C36DE8A39E}" sibTransId="{16CD0305-1313-4AC8-B765-9988773D51FD}"/>
    <dgm:cxn modelId="{42DCCBB5-153A-4239-9BC7-0AFF6AAC112D}" srcId="{34F17EB8-2090-4717-B1F8-8A3C9FCD73CF}" destId="{D47A8F0E-5EDD-49E5-B7E7-E18ACD26D4A1}" srcOrd="0" destOrd="0" parTransId="{3A6E1D9E-83BC-48E7-A2A8-C171CB6A67E0}" sibTransId="{CCCDC8BF-E380-4AA7-9D44-6686B0CDCB04}"/>
    <dgm:cxn modelId="{2FE45DBC-524A-4B56-BE55-1E936E9B5ACA}" type="presOf" srcId="{03555DAE-5D25-478F-8517-25A13A94CC49}" destId="{E2540B08-691E-4974-94D9-F0B5CBD00C1C}" srcOrd="0" destOrd="0" presId="urn:microsoft.com/office/officeart/2005/8/layout/chevron2"/>
    <dgm:cxn modelId="{C96E48C6-F83A-4C7D-BF28-159F36473AB1}" srcId="{34F17EB8-2090-4717-B1F8-8A3C9FCD73CF}" destId="{780B54C1-6FA9-4BBC-B38B-1F33EF93879D}" srcOrd="2" destOrd="0" parTransId="{619A68DF-FEDA-4B39-B271-BBBBD4C7A147}" sibTransId="{15455CAB-8A1B-4E44-9C87-6640B5D7D4C9}"/>
    <dgm:cxn modelId="{C368AFE5-6B46-423F-A717-A90BA8B87556}" type="presOf" srcId="{24383808-01E7-4759-B651-CB941EDD72A0}" destId="{41DEAA5D-E161-4313-9D0A-5007BF432F0B}" srcOrd="0" destOrd="0" presId="urn:microsoft.com/office/officeart/2005/8/layout/chevron2"/>
    <dgm:cxn modelId="{FA7519FB-F672-4566-B8FE-E39FF37AA768}" srcId="{D47A8F0E-5EDD-49E5-B7E7-E18ACD26D4A1}" destId="{03555DAE-5D25-478F-8517-25A13A94CC49}" srcOrd="0" destOrd="0" parTransId="{BE5613A7-8944-4F16-8025-DC678070E39B}" sibTransId="{0F59B24E-07F8-45AF-B5BD-A6F40F383A77}"/>
    <dgm:cxn modelId="{AA4C08FE-AA99-4D11-AD63-7E90CBE3E854}" srcId="{7F47D97C-D304-46DD-905E-C7D2A039DD34}" destId="{19C5EDD7-0629-4C19-AA90-A6B19716FFEE}" srcOrd="1" destOrd="0" parTransId="{2DF741C4-5F26-494D-A04A-76C609B3CDFE}" sibTransId="{26D90A2E-9EEF-4DB5-BBE0-0CA95D7BFCE3}"/>
    <dgm:cxn modelId="{44808215-954C-45CD-839B-ADB45DEE18AF}" type="presParOf" srcId="{B4656F48-AD96-49B3-BD75-C1019D98147E}" destId="{EB238444-E41F-48FA-80EE-40099BA91E2B}" srcOrd="0" destOrd="0" presId="urn:microsoft.com/office/officeart/2005/8/layout/chevron2"/>
    <dgm:cxn modelId="{116D1BFC-16FF-464B-9BAA-DB4092720B00}" type="presParOf" srcId="{EB238444-E41F-48FA-80EE-40099BA91E2B}" destId="{0723C431-382C-40EC-885F-92180AB7E7E5}" srcOrd="0" destOrd="0" presId="urn:microsoft.com/office/officeart/2005/8/layout/chevron2"/>
    <dgm:cxn modelId="{F1906913-8F31-4DB6-B893-C4D698109DB3}" type="presParOf" srcId="{EB238444-E41F-48FA-80EE-40099BA91E2B}" destId="{E2540B08-691E-4974-94D9-F0B5CBD00C1C}" srcOrd="1" destOrd="0" presId="urn:microsoft.com/office/officeart/2005/8/layout/chevron2"/>
    <dgm:cxn modelId="{89D061A6-F48F-47C7-84F8-625C7D4C9CCE}" type="presParOf" srcId="{B4656F48-AD96-49B3-BD75-C1019D98147E}" destId="{7850881D-8496-44A9-ADED-2AA7930FCC4E}" srcOrd="1" destOrd="0" presId="urn:microsoft.com/office/officeart/2005/8/layout/chevron2"/>
    <dgm:cxn modelId="{306C486F-4561-4B1B-8319-06E90D8A9592}" type="presParOf" srcId="{B4656F48-AD96-49B3-BD75-C1019D98147E}" destId="{AD515092-3E9E-4DF5-856A-2F744C50AD67}" srcOrd="2" destOrd="0" presId="urn:microsoft.com/office/officeart/2005/8/layout/chevron2"/>
    <dgm:cxn modelId="{2523AF75-C0C9-4EA1-B9CD-277121BBF26D}" type="presParOf" srcId="{AD515092-3E9E-4DF5-856A-2F744C50AD67}" destId="{E8C71606-AB70-4E28-97EA-F4C7A067C96E}" srcOrd="0" destOrd="0" presId="urn:microsoft.com/office/officeart/2005/8/layout/chevron2"/>
    <dgm:cxn modelId="{6FE55121-14E0-40CE-9506-DF956B8F4C4D}" type="presParOf" srcId="{AD515092-3E9E-4DF5-856A-2F744C50AD67}" destId="{41DEAA5D-E161-4313-9D0A-5007BF432F0B}" srcOrd="1" destOrd="0" presId="urn:microsoft.com/office/officeart/2005/8/layout/chevron2"/>
    <dgm:cxn modelId="{5560C146-FF93-473D-B979-1A92EE85F0C9}" type="presParOf" srcId="{B4656F48-AD96-49B3-BD75-C1019D98147E}" destId="{08C0B780-51CD-4110-845E-1133C4DA06A4}" srcOrd="3" destOrd="0" presId="urn:microsoft.com/office/officeart/2005/8/layout/chevron2"/>
    <dgm:cxn modelId="{C5B037C3-BAC6-4120-BAEF-93913A5FB91B}" type="presParOf" srcId="{B4656F48-AD96-49B3-BD75-C1019D98147E}" destId="{0D07CEBC-DE29-4C07-8F34-D57F92F8944D}" srcOrd="4" destOrd="0" presId="urn:microsoft.com/office/officeart/2005/8/layout/chevron2"/>
    <dgm:cxn modelId="{3637BF74-8058-410B-B4DB-D4E86B455729}" type="presParOf" srcId="{0D07CEBC-DE29-4C07-8F34-D57F92F8944D}" destId="{8166D82E-E06F-45A6-82FE-6F1268B46994}" srcOrd="0" destOrd="0" presId="urn:microsoft.com/office/officeart/2005/8/layout/chevron2"/>
    <dgm:cxn modelId="{3DE03720-7EA0-423F-9352-C067ADA9A6A3}" type="presParOf" srcId="{0D07CEBC-DE29-4C07-8F34-D57F92F8944D}" destId="{7007BEA1-1CE4-4054-9206-26C28790CA5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0D9E87-BC84-4911-BDCB-B34B0F0ECCED}">
      <dsp:nvSpPr>
        <dsp:cNvPr id="0" name=""/>
        <dsp:cNvSpPr/>
      </dsp:nvSpPr>
      <dsp:spPr>
        <a:xfrm>
          <a:off x="3841" y="0"/>
          <a:ext cx="2236010" cy="8944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Fase inicial</a:t>
          </a:r>
        </a:p>
      </dsp:txBody>
      <dsp:txXfrm>
        <a:off x="3841" y="0"/>
        <a:ext cx="2236010" cy="894404"/>
      </dsp:txXfrm>
    </dsp:sp>
    <dsp:sp modelId="{524656FA-7335-46F5-B237-DCBCAACF7EE2}">
      <dsp:nvSpPr>
        <dsp:cNvPr id="0" name=""/>
        <dsp:cNvSpPr/>
      </dsp:nvSpPr>
      <dsp:spPr>
        <a:xfrm>
          <a:off x="2016250" y="0"/>
          <a:ext cx="2236010" cy="8944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Pré-avaliação</a:t>
          </a:r>
        </a:p>
      </dsp:txBody>
      <dsp:txXfrm>
        <a:off x="2016250" y="0"/>
        <a:ext cx="2236010" cy="894404"/>
      </dsp:txXfrm>
    </dsp:sp>
    <dsp:sp modelId="{4F740F87-7C84-4DFB-8C93-F51B2E79BD25}">
      <dsp:nvSpPr>
        <dsp:cNvPr id="0" name=""/>
        <dsp:cNvSpPr/>
      </dsp:nvSpPr>
      <dsp:spPr>
        <a:xfrm>
          <a:off x="4028659" y="0"/>
          <a:ext cx="2236010" cy="8944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Visita de avaliação</a:t>
          </a:r>
        </a:p>
      </dsp:txBody>
      <dsp:txXfrm>
        <a:off x="4028659" y="0"/>
        <a:ext cx="2236010" cy="894404"/>
      </dsp:txXfrm>
    </dsp:sp>
    <dsp:sp modelId="{F229DD2E-87DE-4F73-BFB2-240B7001B62C}">
      <dsp:nvSpPr>
        <dsp:cNvPr id="0" name=""/>
        <dsp:cNvSpPr/>
      </dsp:nvSpPr>
      <dsp:spPr>
        <a:xfrm>
          <a:off x="6041068" y="0"/>
          <a:ext cx="2236010" cy="8944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Pós-avaliação</a:t>
          </a:r>
        </a:p>
      </dsp:txBody>
      <dsp:txXfrm>
        <a:off x="6041068" y="0"/>
        <a:ext cx="2236010" cy="8944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23C431-382C-40EC-885F-92180AB7E7E5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Início</a:t>
          </a:r>
        </a:p>
      </dsp:txBody>
      <dsp:txXfrm rot="-5400000">
        <a:off x="1" y="520688"/>
        <a:ext cx="1039018" cy="445294"/>
      </dsp:txXfrm>
    </dsp:sp>
    <dsp:sp modelId="{E2540B08-691E-4974-94D9-F0B5CBD00C1C}">
      <dsp:nvSpPr>
        <dsp:cNvPr id="0" name=""/>
        <dsp:cNvSpPr/>
      </dsp:nvSpPr>
      <dsp:spPr>
        <a:xfrm rot="5400000">
          <a:off x="4213571" y="-3173373"/>
          <a:ext cx="964803" cy="73139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Pedido formal de avaliação para a Secretaria de TADAT encaminhado.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Capacitação de 40 colaboradores no </a:t>
          </a:r>
          <a:r>
            <a:rPr lang="pt-BR" sz="1900" i="1" kern="1200" dirty="0"/>
            <a:t>framework </a:t>
          </a:r>
          <a:r>
            <a:rPr lang="pt-BR" sz="1900" i="0" kern="1200" dirty="0"/>
            <a:t>realizada</a:t>
          </a:r>
          <a:r>
            <a:rPr lang="pt-BR" sz="1900" kern="1200" dirty="0"/>
            <a:t>.</a:t>
          </a:r>
        </a:p>
      </dsp:txBody>
      <dsp:txXfrm rot="-5400000">
        <a:off x="1039018" y="48278"/>
        <a:ext cx="7266811" cy="870607"/>
      </dsp:txXfrm>
    </dsp:sp>
    <dsp:sp modelId="{E8C71606-AB70-4E28-97EA-F4C7A067C96E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Pré-avaliação</a:t>
          </a:r>
        </a:p>
      </dsp:txBody>
      <dsp:txXfrm rot="-5400000">
        <a:off x="1" y="1809352"/>
        <a:ext cx="1039018" cy="445294"/>
      </dsp:txXfrm>
    </dsp:sp>
    <dsp:sp modelId="{41DEAA5D-E161-4313-9D0A-5007BF432F0B}">
      <dsp:nvSpPr>
        <dsp:cNvPr id="0" name=""/>
        <dsp:cNvSpPr/>
      </dsp:nvSpPr>
      <dsp:spPr>
        <a:xfrm rot="5400000">
          <a:off x="4213571" y="-1884709"/>
          <a:ext cx="964803" cy="73139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Definição de equipe interna de facilitadores/ interlocutores em andamento.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Preparação das fontes de indicadores (até final de outubro de 2017).</a:t>
          </a:r>
        </a:p>
      </dsp:txBody>
      <dsp:txXfrm rot="-5400000">
        <a:off x="1039018" y="1336942"/>
        <a:ext cx="7266811" cy="870607"/>
      </dsp:txXfrm>
    </dsp:sp>
    <dsp:sp modelId="{8166D82E-E06F-45A6-82FE-6F1268B46994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Avaliação</a:t>
          </a:r>
        </a:p>
      </dsp:txBody>
      <dsp:txXfrm rot="-5400000">
        <a:off x="1" y="3098016"/>
        <a:ext cx="1039018" cy="445294"/>
      </dsp:txXfrm>
    </dsp:sp>
    <dsp:sp modelId="{7007BEA1-1CE4-4054-9206-26C28790CA5C}">
      <dsp:nvSpPr>
        <dsp:cNvPr id="0" name=""/>
        <dsp:cNvSpPr/>
      </dsp:nvSpPr>
      <dsp:spPr>
        <a:xfrm rot="5400000">
          <a:off x="4213571" y="-596045"/>
          <a:ext cx="964803" cy="73139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Início previsto para novembro de 2017.</a:t>
          </a:r>
        </a:p>
      </dsp:txBody>
      <dsp:txXfrm rot="-5400000">
        <a:off x="1039018" y="2625606"/>
        <a:ext cx="7266811" cy="870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D89E-2095-4BF0-B849-DE99AAA6E97A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496F-42E6-4BB7-B649-B056DE2233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D89E-2095-4BF0-B849-DE99AAA6E97A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496F-42E6-4BB7-B649-B056DE2233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D89E-2095-4BF0-B849-DE99AAA6E97A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496F-42E6-4BB7-B649-B056DE2233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D89E-2095-4BF0-B849-DE99AAA6E97A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496F-42E6-4BB7-B649-B056DE2233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D89E-2095-4BF0-B849-DE99AAA6E97A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496F-42E6-4BB7-B649-B056DE2233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D89E-2095-4BF0-B849-DE99AAA6E97A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496F-42E6-4BB7-B649-B056DE2233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D89E-2095-4BF0-B849-DE99AAA6E97A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496F-42E6-4BB7-B649-B056DE2233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D89E-2095-4BF0-B849-DE99AAA6E97A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496F-42E6-4BB7-B649-B056DE2233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D89E-2095-4BF0-B849-DE99AAA6E97A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496F-42E6-4BB7-B649-B056DE223305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Retângulo 4"/>
          <p:cNvSpPr/>
          <p:nvPr userDrawn="1"/>
        </p:nvSpPr>
        <p:spPr>
          <a:xfrm>
            <a:off x="6444208" y="-27384"/>
            <a:ext cx="2736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800" b="1" dirty="0">
                <a:solidFill>
                  <a:schemeClr val="accent1">
                    <a:lumMod val="75000"/>
                  </a:schemeClr>
                </a:solidFill>
              </a:rPr>
              <a:t>35ª Reunião – Maceió – AL</a:t>
            </a:r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D89E-2095-4BF0-B849-DE99AAA6E97A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496F-42E6-4BB7-B649-B056DE2233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D89E-2095-4BF0-B849-DE99AAA6E97A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496F-42E6-4BB7-B649-B056DE2233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6D89E-2095-4BF0-B849-DE99AAA6E97A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5496F-42E6-4BB7-B649-B056DE223305}" type="slidenum">
              <a:rPr lang="pt-BR" smtClean="0"/>
              <a:t>‹nº›</a:t>
            </a:fld>
            <a:endParaRPr lang="pt-BR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89788" y="5980076"/>
            <a:ext cx="1471368" cy="640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http://www.creci-al.gov.br/site/carousel/demos/parceiros/xgovernoal.jpg.pagespeed.ic.WUKyhdH2a6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11560" y="5955456"/>
            <a:ext cx="1612892" cy="825912"/>
          </a:xfrm>
          <a:prstGeom prst="rect">
            <a:avLst/>
          </a:prstGeom>
          <a:noFill/>
        </p:spPr>
      </p:pic>
      <p:pic>
        <p:nvPicPr>
          <p:cNvPr id="12" name="Picture 2" descr="http://sindifern.org.br/2013/_upimgs/noticias/arq558adf87b50bd.pn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1508767" cy="86872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846640" cy="2190105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chemeClr val="accent1">
                    <a:lumMod val="75000"/>
                  </a:schemeClr>
                </a:solidFill>
              </a:rPr>
              <a:t>A Busca da Excelência na Gestão Tributária pela Adoção de um Modelo de Maturidade baseado em Melhores Práticas</a:t>
            </a:r>
          </a:p>
        </p:txBody>
      </p:sp>
      <p:pic>
        <p:nvPicPr>
          <p:cNvPr id="5" name="Picture 2" descr="http://sindifern.org.br/2013/_upimgs/noticias/arq558adf87b50b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96" y="44625"/>
            <a:ext cx="2689796" cy="1584175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3219292" y="476672"/>
            <a:ext cx="47263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75000"/>
                  </a:schemeClr>
                </a:solidFill>
              </a:rPr>
              <a:t>35ª Reunião – Maceió – AL</a:t>
            </a:r>
          </a:p>
          <a:p>
            <a:pPr algn="ctr"/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3 e 4 de Julho de 2017</a:t>
            </a:r>
            <a:endParaRPr lang="pt-BR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275856" y="5199583"/>
            <a:ext cx="2740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Por </a:t>
            </a:r>
            <a:r>
              <a:rPr lang="pt-BR" sz="2400" dirty="0" err="1"/>
              <a:t>Tárcio</a:t>
            </a:r>
            <a:r>
              <a:rPr lang="pt-BR" sz="2400" dirty="0"/>
              <a:t> R. Bezerra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2236"/>
            <a:ext cx="6962641" cy="4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464" y="1484784"/>
            <a:ext cx="7745936" cy="113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1013" y="2870448"/>
            <a:ext cx="7691387" cy="113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1011" y="4371706"/>
            <a:ext cx="7691389" cy="1145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908720"/>
            <a:ext cx="7416271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Fases de uma Avaliação TADAT</a:t>
            </a:r>
            <a:endParaRPr lang="pt-BR" sz="3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Diagrama 2"/>
          <p:cNvGraphicFramePr/>
          <p:nvPr/>
        </p:nvGraphicFramePr>
        <p:xfrm>
          <a:off x="395536" y="1896988"/>
          <a:ext cx="8280920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ângulo 4"/>
          <p:cNvSpPr/>
          <p:nvPr/>
        </p:nvSpPr>
        <p:spPr>
          <a:xfrm>
            <a:off x="395536" y="2920876"/>
            <a:ext cx="20882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/>
              <a:t>Pedido formal das</a:t>
            </a:r>
            <a:br>
              <a:rPr lang="pt-BR" dirty="0"/>
            </a:br>
            <a:r>
              <a:rPr lang="pt-BR" dirty="0"/>
              <a:t>autoridades para a</a:t>
            </a:r>
            <a:br>
              <a:rPr lang="pt-BR" dirty="0"/>
            </a:br>
            <a:r>
              <a:rPr lang="pt-BR" dirty="0"/>
              <a:t>organização</a:t>
            </a:r>
            <a:br>
              <a:rPr lang="pt-BR" dirty="0"/>
            </a:br>
            <a:r>
              <a:rPr lang="pt-BR" dirty="0"/>
              <a:t>patrocinadora ou</a:t>
            </a:r>
            <a:br>
              <a:rPr lang="pt-BR" dirty="0"/>
            </a:br>
            <a:r>
              <a:rPr lang="pt-BR" dirty="0"/>
              <a:t>para a Secretaria de</a:t>
            </a:r>
            <a:br>
              <a:rPr lang="pt-BR" dirty="0"/>
            </a:br>
            <a:r>
              <a:rPr lang="pt-BR" dirty="0"/>
              <a:t>TADAT</a:t>
            </a:r>
            <a:br>
              <a:rPr lang="pt-BR" dirty="0"/>
            </a:br>
            <a:br>
              <a:rPr lang="pt-BR" dirty="0"/>
            </a:b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2430016" y="2848868"/>
            <a:ext cx="2069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/>
              <a:t>Fase de</a:t>
            </a:r>
            <a:br>
              <a:rPr lang="pt-BR" dirty="0"/>
            </a:br>
            <a:r>
              <a:rPr lang="pt-BR" dirty="0"/>
              <a:t>planejamento e</a:t>
            </a:r>
            <a:br>
              <a:rPr lang="pt-BR" dirty="0"/>
            </a:br>
            <a:r>
              <a:rPr lang="pt-BR" dirty="0"/>
              <a:t>preparação. Começa</a:t>
            </a:r>
            <a:br>
              <a:rPr lang="pt-BR" dirty="0"/>
            </a:br>
            <a:r>
              <a:rPr lang="pt-BR" dirty="0"/>
              <a:t>6 a 8 semanas antes</a:t>
            </a:r>
            <a:br>
              <a:rPr lang="pt-BR" dirty="0"/>
            </a:br>
            <a:r>
              <a:rPr lang="pt-BR" dirty="0"/>
              <a:t>da visita ao local.</a:t>
            </a:r>
            <a:br>
              <a:rPr lang="pt-BR" dirty="0"/>
            </a:br>
            <a:br>
              <a:rPr lang="pt-BR" dirty="0"/>
            </a:b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4283968" y="2920876"/>
            <a:ext cx="2286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/>
              <a:t>O principal trabalho</a:t>
            </a:r>
            <a:br>
              <a:rPr lang="pt-BR" dirty="0"/>
            </a:br>
            <a:r>
              <a:rPr lang="pt-BR" dirty="0"/>
              <a:t>da avaliação</a:t>
            </a:r>
            <a:br>
              <a:rPr lang="pt-BR" dirty="0"/>
            </a:br>
            <a:r>
              <a:rPr lang="pt-BR" dirty="0"/>
              <a:t>acontece durante</a:t>
            </a:r>
            <a:br>
              <a:rPr lang="pt-BR" dirty="0"/>
            </a:br>
            <a:r>
              <a:rPr lang="pt-BR" dirty="0"/>
              <a:t>esta fase. Dura de 2</a:t>
            </a:r>
            <a:br>
              <a:rPr lang="pt-BR" dirty="0"/>
            </a:br>
            <a:r>
              <a:rPr lang="pt-BR" dirty="0"/>
              <a:t>a 3 semanas.</a:t>
            </a:r>
            <a:br>
              <a:rPr lang="pt-BR" dirty="0"/>
            </a:br>
            <a:br>
              <a:rPr lang="pt-BR" dirty="0"/>
            </a:b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6444208" y="2848868"/>
            <a:ext cx="21602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/>
              <a:t>Revisão e finalização</a:t>
            </a:r>
            <a:br>
              <a:rPr lang="pt-BR" dirty="0"/>
            </a:br>
            <a:r>
              <a:rPr lang="pt-BR" dirty="0"/>
              <a:t>do Relatório de</a:t>
            </a:r>
            <a:br>
              <a:rPr lang="pt-BR" dirty="0"/>
            </a:br>
            <a:r>
              <a:rPr lang="pt-BR" dirty="0"/>
              <a:t>Avaliação de</a:t>
            </a:r>
            <a:br>
              <a:rPr lang="pt-BR" dirty="0"/>
            </a:br>
            <a:r>
              <a:rPr lang="pt-BR" dirty="0"/>
              <a:t>Desempenho (RAD).</a:t>
            </a:r>
            <a:br>
              <a:rPr lang="pt-BR" dirty="0"/>
            </a:br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828001"/>
            <a:ext cx="7416271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Agenda TADAT na SEFAZ-AL</a:t>
            </a:r>
            <a:endParaRPr lang="pt-BR" sz="3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39552" y="1052736"/>
            <a:ext cx="68407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br>
              <a:rPr lang="pt-BR" dirty="0"/>
            </a:br>
            <a:br>
              <a:rPr lang="pt-BR" dirty="0"/>
            </a:br>
            <a:endParaRPr lang="pt-BR" dirty="0"/>
          </a:p>
        </p:txBody>
      </p:sp>
      <p:graphicFrame>
        <p:nvGraphicFramePr>
          <p:cNvPr id="9" name="Diagrama 8"/>
          <p:cNvGraphicFramePr/>
          <p:nvPr/>
        </p:nvGraphicFramePr>
        <p:xfrm>
          <a:off x="323528" y="1885280"/>
          <a:ext cx="835292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339752" y="2958043"/>
            <a:ext cx="5112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Obrigado !!!!</a:t>
            </a:r>
            <a:endParaRPr lang="pt-BR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476672"/>
            <a:ext cx="16209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sz="32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Sumário</a:t>
            </a:r>
            <a:endParaRPr lang="pt-BR" sz="16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827584" y="2132856"/>
            <a:ext cx="7920880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  <a:buFont typeface="Wingdings" pitchFamily="2" charset="2"/>
              <a:buChar char="ü"/>
            </a:pPr>
            <a:r>
              <a:rPr lang="pt-BR" sz="2800" dirty="0"/>
              <a:t>Governança Corporativa e as melhores práticas </a:t>
            </a:r>
          </a:p>
          <a:p>
            <a:pPr>
              <a:spcBef>
                <a:spcPts val="1800"/>
              </a:spcBef>
              <a:buFont typeface="Wingdings" pitchFamily="2" charset="2"/>
              <a:buChar char="ü"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Introdução ao modelo TADAT</a:t>
            </a:r>
          </a:p>
          <a:p>
            <a:pPr>
              <a:spcBef>
                <a:spcPts val="1800"/>
              </a:spcBef>
              <a:buFont typeface="Wingdings" pitchFamily="2" charset="2"/>
              <a:buChar char="ü"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 Fases de uma Avaliação TADAT</a:t>
            </a:r>
          </a:p>
          <a:p>
            <a:pPr>
              <a:spcBef>
                <a:spcPts val="1800"/>
              </a:spcBef>
              <a:buFont typeface="Wingdings" pitchFamily="2" charset="2"/>
              <a:buChar char="ü"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 Agenda SEFAZ Alagoas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1603826"/>
            <a:ext cx="756084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latin typeface="Arial" pitchFamily="34" charset="0"/>
                <a:cs typeface="Arial" pitchFamily="34" charset="0"/>
              </a:rPr>
              <a:t>Governança Corporativa</a:t>
            </a:r>
            <a:r>
              <a:rPr lang="pt-BR" b="1" dirty="0"/>
              <a:t> </a:t>
            </a:r>
            <a:r>
              <a:rPr lang="pt-BR" dirty="0">
                <a:latin typeface="Arial" pitchFamily="34" charset="0"/>
                <a:cs typeface="Arial" pitchFamily="34" charset="0"/>
              </a:rPr>
              <a:t>é uma estrutura de relacionamentos e processos para dirigir e controlar as organizações na consecução dos seus objetivos corporativos, agregando valor para as partes interessadas (</a:t>
            </a:r>
            <a:r>
              <a:rPr lang="pt-BR">
                <a:latin typeface="Arial" pitchFamily="34" charset="0"/>
                <a:cs typeface="Arial" pitchFamily="34" charset="0"/>
              </a:rPr>
              <a:t>IBGC).</a:t>
            </a:r>
            <a:endParaRPr lang="pt-BR" dirty="0"/>
          </a:p>
        </p:txBody>
      </p:sp>
      <p:grpSp>
        <p:nvGrpSpPr>
          <p:cNvPr id="8" name="Grupo 7"/>
          <p:cNvGrpSpPr/>
          <p:nvPr/>
        </p:nvGrpSpPr>
        <p:grpSpPr>
          <a:xfrm>
            <a:off x="1043608" y="3284984"/>
            <a:ext cx="7200800" cy="1440160"/>
            <a:chOff x="1115616" y="3068960"/>
            <a:chExt cx="6886575" cy="1085850"/>
          </a:xfrm>
        </p:grpSpPr>
        <p:pic>
          <p:nvPicPr>
            <p:cNvPr id="26629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15616" y="3068960"/>
              <a:ext cx="6886575" cy="1085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30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37992" y="3882380"/>
              <a:ext cx="76200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CaixaDeTexto 9"/>
          <p:cNvSpPr txBox="1"/>
          <p:nvPr/>
        </p:nvSpPr>
        <p:spPr>
          <a:xfrm>
            <a:off x="0" y="755993"/>
            <a:ext cx="888256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Governança Corporativa e as melhores práticas</a:t>
            </a:r>
            <a:endParaRPr lang="pt-BR" sz="3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683568" y="4782051"/>
            <a:ext cx="6174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755576" y="2348880"/>
            <a:ext cx="7892779" cy="3024336"/>
            <a:chOff x="827583" y="1628800"/>
            <a:chExt cx="7892779" cy="3024336"/>
          </a:xfrm>
        </p:grpSpPr>
        <p:pic>
          <p:nvPicPr>
            <p:cNvPr id="2560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27583" y="1628800"/>
              <a:ext cx="7892779" cy="3024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" name="Retângulo 2"/>
            <p:cNvSpPr/>
            <p:nvPr/>
          </p:nvSpPr>
          <p:spPr>
            <a:xfrm>
              <a:off x="7237766" y="3501008"/>
              <a:ext cx="1294674" cy="314077"/>
            </a:xfrm>
            <a:prstGeom prst="rect">
              <a:avLst/>
            </a:prstGeom>
            <a:solidFill>
              <a:srgbClr val="2B15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>
                  <a:latin typeface="Arial" pitchFamily="34" charset="0"/>
                  <a:cs typeface="Arial" pitchFamily="34" charset="0"/>
                </a:rPr>
                <a:t>Ad. Tributária</a:t>
              </a:r>
              <a:endParaRPr lang="pt-BR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Retângulo 3"/>
            <p:cNvSpPr/>
            <p:nvPr/>
          </p:nvSpPr>
          <p:spPr>
            <a:xfrm>
              <a:off x="7237766" y="3861048"/>
              <a:ext cx="1294674" cy="25126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/>
                <a:t>TADAT</a:t>
              </a:r>
            </a:p>
          </p:txBody>
        </p:sp>
      </p:grpSp>
      <p:sp>
        <p:nvSpPr>
          <p:cNvPr id="8" name="CaixaDeTexto 7"/>
          <p:cNvSpPr txBox="1"/>
          <p:nvPr/>
        </p:nvSpPr>
        <p:spPr>
          <a:xfrm>
            <a:off x="827584" y="991181"/>
            <a:ext cx="78853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Os frameworks de melhores práticas</a:t>
            </a:r>
            <a:r>
              <a:rPr lang="pt-BR" sz="2000" dirty="0"/>
              <a:t>, padrões, guias e metodologias são frutos de anos de experiência, lições aprendidas, estudos de diversas pessoas, organizações e institutos de pesquisa.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63688" y="2638653"/>
            <a:ext cx="5795497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3600" b="1" dirty="0">
                <a:solidFill>
                  <a:srgbClr val="0070C0"/>
                </a:solidFill>
              </a:rPr>
              <a:t>Introdução ao Modelo TADAT</a:t>
            </a:r>
            <a:endParaRPr lang="pt-BR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764704"/>
            <a:ext cx="5112568" cy="529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ângulo 2"/>
          <p:cNvSpPr/>
          <p:nvPr/>
        </p:nvSpPr>
        <p:spPr>
          <a:xfrm>
            <a:off x="539552" y="1571308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/>
              <a:t>Uma ferramenta de diagnóstico que proporciona uma avaliação </a:t>
            </a:r>
            <a:r>
              <a:rPr lang="pt-BR" sz="2000" b="1" dirty="0"/>
              <a:t>objetiva e padronizada </a:t>
            </a:r>
            <a:r>
              <a:rPr lang="pt-BR" sz="2000" dirty="0"/>
              <a:t>do desempenho do </a:t>
            </a:r>
            <a:r>
              <a:rPr lang="pt-BR" sz="2000" b="1" dirty="0"/>
              <a:t>sistema de administração tributária de um país</a:t>
            </a:r>
            <a:r>
              <a:rPr lang="pt-BR" sz="2000" dirty="0"/>
              <a:t>.</a:t>
            </a:r>
            <a:br>
              <a:rPr lang="pt-BR" sz="2000" dirty="0"/>
            </a:br>
            <a:br>
              <a:rPr lang="pt-BR" dirty="0"/>
            </a:br>
            <a:endParaRPr lang="pt-BR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7" y="2725647"/>
            <a:ext cx="8424935" cy="2935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1653"/>
            <a:ext cx="7037506" cy="579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998" y="1453704"/>
            <a:ext cx="7624442" cy="442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67" y="260648"/>
            <a:ext cx="7259037" cy="547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upo 5"/>
          <p:cNvGrpSpPr/>
          <p:nvPr/>
        </p:nvGrpSpPr>
        <p:grpSpPr>
          <a:xfrm>
            <a:off x="1019125" y="836712"/>
            <a:ext cx="7153275" cy="5172075"/>
            <a:chOff x="1019125" y="836712"/>
            <a:chExt cx="7153275" cy="5172075"/>
          </a:xfrm>
        </p:grpSpPr>
        <p:pic>
          <p:nvPicPr>
            <p:cNvPr id="18435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19125" y="836712"/>
              <a:ext cx="7153275" cy="5172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36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48264" y="836712"/>
              <a:ext cx="1152128" cy="400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3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380312" y="5301208"/>
              <a:ext cx="661417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33589" y="2638653"/>
            <a:ext cx="4109138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 avaliação TADAT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2223</TotalTime>
  <Words>241</Words>
  <Application>Microsoft Office PowerPoint</Application>
  <PresentationFormat>Apresentação na tela (4:3)</PresentationFormat>
  <Paragraphs>39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Tema do Office</vt:lpstr>
      <vt:lpstr>A Busca da Excelência na Gestão Tributária pela Adoção de um Modelo de Maturidade baseado em Melhores Práticas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SEFAZ-AL- A Busca da Excelência na Gestão Tributária pela Adoção de um Modelo de Maturidade baseado em Melhores Práticas</dc:title>
  <dc:creator>tarcio</dc:creator>
  <cp:lastModifiedBy>Jacilene Maria Fontes Leite</cp:lastModifiedBy>
  <cp:revision>75</cp:revision>
  <dcterms:created xsi:type="dcterms:W3CDTF">2017-07-03T00:23:15Z</dcterms:created>
  <dcterms:modified xsi:type="dcterms:W3CDTF">2017-07-04T15:23:00Z</dcterms:modified>
</cp:coreProperties>
</file>