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0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6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02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157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29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98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5293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285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0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7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470E-055F-4F1E-8C7A-D357DB8E4E5E}" type="datetimeFigureOut">
              <a:rPr lang="pt-BR" smtClean="0"/>
              <a:t>03/07/2017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A795-BDE8-4760-BE07-410783D69A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693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4" t="-1983" r="704" b="30805"/>
          <a:stretch/>
        </p:blipFill>
        <p:spPr>
          <a:xfrm>
            <a:off x="0" y="-888642"/>
            <a:ext cx="9144000" cy="971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9"/>
          <a:stretch/>
        </p:blipFill>
        <p:spPr>
          <a:xfrm>
            <a:off x="0" y="-2349154"/>
            <a:ext cx="9144000" cy="83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2"/>
          <a:stretch/>
        </p:blipFill>
        <p:spPr>
          <a:xfrm>
            <a:off x="120352" y="502276"/>
            <a:ext cx="9023648" cy="5828136"/>
          </a:xfrm>
        </p:spPr>
      </p:pic>
    </p:spTree>
    <p:extLst>
      <p:ext uri="{BB962C8B-B14F-4D97-AF65-F5344CB8AC3E}">
        <p14:creationId xmlns:p14="http://schemas.microsoft.com/office/powerpoint/2010/main" val="29905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88" b="276"/>
          <a:stretch/>
        </p:blipFill>
        <p:spPr>
          <a:xfrm>
            <a:off x="120352" y="365126"/>
            <a:ext cx="8824056" cy="58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Apresentação na tela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 MUVI</dc:creator>
  <cp:lastModifiedBy>PC MUVI</cp:lastModifiedBy>
  <cp:revision>2</cp:revision>
  <dcterms:created xsi:type="dcterms:W3CDTF">2017-07-03T13:41:50Z</dcterms:created>
  <dcterms:modified xsi:type="dcterms:W3CDTF">2017-07-03T13:50:15Z</dcterms:modified>
</cp:coreProperties>
</file>