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81" r:id="rId4"/>
    <p:sldId id="270" r:id="rId5"/>
    <p:sldId id="269" r:id="rId6"/>
    <p:sldId id="271" r:id="rId7"/>
    <p:sldId id="272" r:id="rId8"/>
    <p:sldId id="274" r:id="rId9"/>
    <p:sldId id="275" r:id="rId10"/>
    <p:sldId id="276" r:id="rId11"/>
    <p:sldId id="280" r:id="rId12"/>
    <p:sldId id="277" r:id="rId13"/>
    <p:sldId id="278" r:id="rId14"/>
    <p:sldId id="279" r:id="rId15"/>
    <p:sldId id="283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0B04"/>
    <a:srgbClr val="FBF6DE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C70DF5-77BA-41CF-9F46-45A8F5B69B25}" v="73" dt="2026-03-09T12:24:33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113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io O queiroz jr" userId="2768f2e418009e84" providerId="LiveId" clId="{EB1946AD-526F-4BAB-847D-3F4E9CE109CF}"/>
    <pc:docChg chg="undo custSel addSld delSld modSld sldOrd">
      <pc:chgData name="Helio O queiroz jr" userId="2768f2e418009e84" providerId="LiveId" clId="{EB1946AD-526F-4BAB-847D-3F4E9CE109CF}" dt="2026-03-09T12:25:57.964" v="3015" actId="20577"/>
      <pc:docMkLst>
        <pc:docMk/>
      </pc:docMkLst>
      <pc:sldChg chg="addSp modSp mod">
        <pc:chgData name="Helio O queiroz jr" userId="2768f2e418009e84" providerId="LiveId" clId="{EB1946AD-526F-4BAB-847D-3F4E9CE109CF}" dt="2026-03-05T17:04:43.768" v="145" actId="20577"/>
        <pc:sldMkLst>
          <pc:docMk/>
          <pc:sldMk cId="0" sldId="257"/>
        </pc:sldMkLst>
        <pc:spChg chg="add mod">
          <ac:chgData name="Helio O queiroz jr" userId="2768f2e418009e84" providerId="LiveId" clId="{EB1946AD-526F-4BAB-847D-3F4E9CE109CF}" dt="2026-03-05T17:04:43.768" v="145" actId="20577"/>
          <ac:spMkLst>
            <pc:docMk/>
            <pc:sldMk cId="0" sldId="257"/>
            <ac:spMk id="2" creationId="{4E9B7A34-07E8-EC2A-CF6C-C7C02D55B511}"/>
          </ac:spMkLst>
        </pc:spChg>
        <pc:spChg chg="mod">
          <ac:chgData name="Helio O queiroz jr" userId="2768f2e418009e84" providerId="LiveId" clId="{EB1946AD-526F-4BAB-847D-3F4E9CE109CF}" dt="2026-03-05T17:04:05.737" v="103" actId="14100"/>
          <ac:spMkLst>
            <pc:docMk/>
            <pc:sldMk cId="0" sldId="257"/>
            <ac:spMk id="7" creationId="{DC6CF269-A2D1-FCF8-A294-655C61F52DC9}"/>
          </ac:spMkLst>
        </pc:spChg>
        <pc:spChg chg="mod">
          <ac:chgData name="Helio O queiroz jr" userId="2768f2e418009e84" providerId="LiveId" clId="{EB1946AD-526F-4BAB-847D-3F4E9CE109CF}" dt="2026-03-05T17:04:27.746" v="125" actId="20577"/>
          <ac:spMkLst>
            <pc:docMk/>
            <pc:sldMk cId="0" sldId="257"/>
            <ac:spMk id="9" creationId="{19462827-249C-873A-1B88-C11BDF30CC52}"/>
          </ac:spMkLst>
        </pc:spChg>
      </pc:sldChg>
      <pc:sldChg chg="del">
        <pc:chgData name="Helio O queiroz jr" userId="2768f2e418009e84" providerId="LiveId" clId="{EB1946AD-526F-4BAB-847D-3F4E9CE109CF}" dt="2026-03-09T12:24:23.415" v="2934" actId="47"/>
        <pc:sldMkLst>
          <pc:docMk/>
          <pc:sldMk cId="1171090437" sldId="261"/>
        </pc:sldMkLst>
      </pc:sldChg>
      <pc:sldChg chg="modSp del mod ord">
        <pc:chgData name="Helio O queiroz jr" userId="2768f2e418009e84" providerId="LiveId" clId="{EB1946AD-526F-4BAB-847D-3F4E9CE109CF}" dt="2026-03-09T12:05:10.346" v="2786" actId="47"/>
        <pc:sldMkLst>
          <pc:docMk/>
          <pc:sldMk cId="2729492212" sldId="262"/>
        </pc:sldMkLst>
      </pc:sldChg>
      <pc:sldChg chg="delSp modSp add mod setBg">
        <pc:chgData name="Helio O queiroz jr" userId="2768f2e418009e84" providerId="LiveId" clId="{EB1946AD-526F-4BAB-847D-3F4E9CE109CF}" dt="2026-03-05T19:50:59.665" v="1722" actId="5793"/>
        <pc:sldMkLst>
          <pc:docMk/>
          <pc:sldMk cId="4207093911" sldId="269"/>
        </pc:sldMkLst>
        <pc:spChg chg="mod">
          <ac:chgData name="Helio O queiroz jr" userId="2768f2e418009e84" providerId="LiveId" clId="{EB1946AD-526F-4BAB-847D-3F4E9CE109CF}" dt="2026-03-05T19:50:59.665" v="1722" actId="5793"/>
          <ac:spMkLst>
            <pc:docMk/>
            <pc:sldMk cId="4207093911" sldId="269"/>
            <ac:spMk id="3" creationId="{1F29DAC7-DE9D-2EA8-4FC1-274326BE5864}"/>
          </ac:spMkLst>
        </pc:spChg>
      </pc:sldChg>
      <pc:sldChg chg="add setBg">
        <pc:chgData name="Helio O queiroz jr" userId="2768f2e418009e84" providerId="LiveId" clId="{EB1946AD-526F-4BAB-847D-3F4E9CE109CF}" dt="2026-03-05T17:29:49.084" v="399"/>
        <pc:sldMkLst>
          <pc:docMk/>
          <pc:sldMk cId="3477382929" sldId="270"/>
        </pc:sldMkLst>
      </pc:sldChg>
      <pc:sldChg chg="modSp add mod setBg">
        <pc:chgData name="Helio O queiroz jr" userId="2768f2e418009e84" providerId="LiveId" clId="{EB1946AD-526F-4BAB-847D-3F4E9CE109CF}" dt="2026-03-05T17:31:59.194" v="425" actId="6549"/>
        <pc:sldMkLst>
          <pc:docMk/>
          <pc:sldMk cId="666117948" sldId="271"/>
        </pc:sldMkLst>
        <pc:spChg chg="mod">
          <ac:chgData name="Helio O queiroz jr" userId="2768f2e418009e84" providerId="LiveId" clId="{EB1946AD-526F-4BAB-847D-3F4E9CE109CF}" dt="2026-03-05T17:31:51.390" v="424" actId="404"/>
          <ac:spMkLst>
            <pc:docMk/>
            <pc:sldMk cId="666117948" sldId="271"/>
            <ac:spMk id="15" creationId="{89844076-39CC-BB15-D3A7-F98CB8DC8313}"/>
          </ac:spMkLst>
        </pc:spChg>
        <pc:spChg chg="mod">
          <ac:chgData name="Helio O queiroz jr" userId="2768f2e418009e84" providerId="LiveId" clId="{EB1946AD-526F-4BAB-847D-3F4E9CE109CF}" dt="2026-03-05T17:31:59.194" v="425" actId="6549"/>
          <ac:spMkLst>
            <pc:docMk/>
            <pc:sldMk cId="666117948" sldId="271"/>
            <ac:spMk id="16" creationId="{5899C152-5528-81BC-826A-582DD920331D}"/>
          </ac:spMkLst>
        </pc:spChg>
      </pc:sldChg>
      <pc:sldChg chg="addSp delSp modSp add mod">
        <pc:chgData name="Helio O queiroz jr" userId="2768f2e418009e84" providerId="LiveId" clId="{EB1946AD-526F-4BAB-847D-3F4E9CE109CF}" dt="2026-03-06T17:04:36.530" v="1852" actId="948"/>
        <pc:sldMkLst>
          <pc:docMk/>
          <pc:sldMk cId="1365984310" sldId="272"/>
        </pc:sldMkLst>
        <pc:spChg chg="mod">
          <ac:chgData name="Helio O queiroz jr" userId="2768f2e418009e84" providerId="LiveId" clId="{EB1946AD-526F-4BAB-847D-3F4E9CE109CF}" dt="2026-03-06T17:04:36.530" v="1852" actId="948"/>
          <ac:spMkLst>
            <pc:docMk/>
            <pc:sldMk cId="1365984310" sldId="272"/>
            <ac:spMk id="3" creationId="{E588641E-DA07-02CD-E780-801C778B0820}"/>
          </ac:spMkLst>
        </pc:spChg>
        <pc:spChg chg="mod">
          <ac:chgData name="Helio O queiroz jr" userId="2768f2e418009e84" providerId="LiveId" clId="{EB1946AD-526F-4BAB-847D-3F4E9CE109CF}" dt="2026-03-05T17:44:42.195" v="456" actId="20577"/>
          <ac:spMkLst>
            <pc:docMk/>
            <pc:sldMk cId="1365984310" sldId="272"/>
            <ac:spMk id="71" creationId="{EA472A4E-BE81-2CB1-8E8B-2D1FFC6F2991}"/>
          </ac:spMkLst>
        </pc:spChg>
      </pc:sldChg>
      <pc:sldChg chg="addSp delSp modSp add mod setBg">
        <pc:chgData name="Helio O queiroz jr" userId="2768f2e418009e84" providerId="LiveId" clId="{EB1946AD-526F-4BAB-847D-3F4E9CE109CF}" dt="2026-03-06T17:16:31.528" v="2283" actId="14100"/>
        <pc:sldMkLst>
          <pc:docMk/>
          <pc:sldMk cId="3059903112" sldId="274"/>
        </pc:sldMkLst>
        <pc:spChg chg="mod">
          <ac:chgData name="Helio O queiroz jr" userId="2768f2e418009e84" providerId="LiveId" clId="{EB1946AD-526F-4BAB-847D-3F4E9CE109CF}" dt="2026-03-05T17:53:20.679" v="1166" actId="20577"/>
          <ac:spMkLst>
            <pc:docMk/>
            <pc:sldMk cId="3059903112" sldId="274"/>
            <ac:spMk id="15" creationId="{AE932F05-6ADA-E046-CFEC-C99EC8D56F1C}"/>
          </ac:spMkLst>
        </pc:spChg>
        <pc:picChg chg="add mod">
          <ac:chgData name="Helio O queiroz jr" userId="2768f2e418009e84" providerId="LiveId" clId="{EB1946AD-526F-4BAB-847D-3F4E9CE109CF}" dt="2026-03-06T17:16:31.528" v="2283" actId="14100"/>
          <ac:picMkLst>
            <pc:docMk/>
            <pc:sldMk cId="3059903112" sldId="274"/>
            <ac:picMk id="2" creationId="{85088EBA-A2A7-29B1-2FBA-727E5135B45B}"/>
          </ac:picMkLst>
        </pc:picChg>
      </pc:sldChg>
      <pc:sldChg chg="modSp add mod setBg">
        <pc:chgData name="Helio O queiroz jr" userId="2768f2e418009e84" providerId="LiveId" clId="{EB1946AD-526F-4BAB-847D-3F4E9CE109CF}" dt="2026-03-06T17:16:20.597" v="2281" actId="403"/>
        <pc:sldMkLst>
          <pc:docMk/>
          <pc:sldMk cId="3976574572" sldId="275"/>
        </pc:sldMkLst>
        <pc:spChg chg="mod">
          <ac:chgData name="Helio O queiroz jr" userId="2768f2e418009e84" providerId="LiveId" clId="{EB1946AD-526F-4BAB-847D-3F4E9CE109CF}" dt="2026-03-06T17:16:20.597" v="2281" actId="403"/>
          <ac:spMkLst>
            <pc:docMk/>
            <pc:sldMk cId="3976574572" sldId="275"/>
            <ac:spMk id="3" creationId="{E84C53AA-615C-DFA5-F7A1-8CFFA50D5CAD}"/>
          </ac:spMkLst>
        </pc:spChg>
        <pc:spChg chg="mod">
          <ac:chgData name="Helio O queiroz jr" userId="2768f2e418009e84" providerId="LiveId" clId="{EB1946AD-526F-4BAB-847D-3F4E9CE109CF}" dt="2026-03-06T17:11:16.521" v="1881" actId="20577"/>
          <ac:spMkLst>
            <pc:docMk/>
            <pc:sldMk cId="3976574572" sldId="275"/>
            <ac:spMk id="71" creationId="{FFE2D4F4-D3A4-8436-1613-8E5173AEE0F8}"/>
          </ac:spMkLst>
        </pc:spChg>
      </pc:sldChg>
      <pc:sldChg chg="modSp add mod">
        <pc:chgData name="Helio O queiroz jr" userId="2768f2e418009e84" providerId="LiveId" clId="{EB1946AD-526F-4BAB-847D-3F4E9CE109CF}" dt="2026-03-06T17:16:15.098" v="2280" actId="403"/>
        <pc:sldMkLst>
          <pc:docMk/>
          <pc:sldMk cId="1584257451" sldId="276"/>
        </pc:sldMkLst>
        <pc:spChg chg="mod">
          <ac:chgData name="Helio O queiroz jr" userId="2768f2e418009e84" providerId="LiveId" clId="{EB1946AD-526F-4BAB-847D-3F4E9CE109CF}" dt="2026-03-06T17:16:15.098" v="2280" actId="403"/>
          <ac:spMkLst>
            <pc:docMk/>
            <pc:sldMk cId="1584257451" sldId="276"/>
            <ac:spMk id="3" creationId="{829940EF-1C78-978B-3DC4-6190DA1422EA}"/>
          </ac:spMkLst>
        </pc:spChg>
        <pc:spChg chg="mod">
          <ac:chgData name="Helio O queiroz jr" userId="2768f2e418009e84" providerId="LiveId" clId="{EB1946AD-526F-4BAB-847D-3F4E9CE109CF}" dt="2026-03-06T17:11:21.705" v="1888" actId="20577"/>
          <ac:spMkLst>
            <pc:docMk/>
            <pc:sldMk cId="1584257451" sldId="276"/>
            <ac:spMk id="71" creationId="{BF268E96-0340-51F7-1457-C7774FC30E3D}"/>
          </ac:spMkLst>
        </pc:spChg>
      </pc:sldChg>
      <pc:sldChg chg="modSp add mod setBg">
        <pc:chgData name="Helio O queiroz jr" userId="2768f2e418009e84" providerId="LiveId" clId="{EB1946AD-526F-4BAB-847D-3F4E9CE109CF}" dt="2026-03-09T12:05:28.445" v="2788" actId="120"/>
        <pc:sldMkLst>
          <pc:docMk/>
          <pc:sldMk cId="1073375629" sldId="277"/>
        </pc:sldMkLst>
        <pc:spChg chg="mod">
          <ac:chgData name="Helio O queiroz jr" userId="2768f2e418009e84" providerId="LiveId" clId="{EB1946AD-526F-4BAB-847D-3F4E9CE109CF}" dt="2026-03-06T17:15:21.803" v="2195" actId="1076"/>
          <ac:spMkLst>
            <pc:docMk/>
            <pc:sldMk cId="1073375629" sldId="277"/>
            <ac:spMk id="15" creationId="{0358E295-2368-2B09-C7AD-105C41954756}"/>
          </ac:spMkLst>
        </pc:spChg>
        <pc:spChg chg="mod">
          <ac:chgData name="Helio O queiroz jr" userId="2768f2e418009e84" providerId="LiveId" clId="{EB1946AD-526F-4BAB-847D-3F4E9CE109CF}" dt="2026-03-09T12:05:28.445" v="2788" actId="120"/>
          <ac:spMkLst>
            <pc:docMk/>
            <pc:sldMk cId="1073375629" sldId="277"/>
            <ac:spMk id="16" creationId="{9667C864-2232-991A-31B3-1E72087FB6BD}"/>
          </ac:spMkLst>
        </pc:spChg>
      </pc:sldChg>
      <pc:sldChg chg="modSp add mod">
        <pc:chgData name="Helio O queiroz jr" userId="2768f2e418009e84" providerId="LiveId" clId="{EB1946AD-526F-4BAB-847D-3F4E9CE109CF}" dt="2026-03-09T12:24:04.645" v="2933" actId="404"/>
        <pc:sldMkLst>
          <pc:docMk/>
          <pc:sldMk cId="4006931245" sldId="278"/>
        </pc:sldMkLst>
        <pc:spChg chg="mod">
          <ac:chgData name="Helio O queiroz jr" userId="2768f2e418009e84" providerId="LiveId" clId="{EB1946AD-526F-4BAB-847D-3F4E9CE109CF}" dt="2026-03-06T17:17:57.003" v="2320" actId="20577"/>
          <ac:spMkLst>
            <pc:docMk/>
            <pc:sldMk cId="4006931245" sldId="278"/>
            <ac:spMk id="15" creationId="{C1B14617-A15C-65AB-7821-9A6F07849537}"/>
          </ac:spMkLst>
        </pc:spChg>
        <pc:spChg chg="mod">
          <ac:chgData name="Helio O queiroz jr" userId="2768f2e418009e84" providerId="LiveId" clId="{EB1946AD-526F-4BAB-847D-3F4E9CE109CF}" dt="2026-03-09T12:24:04.645" v="2933" actId="404"/>
          <ac:spMkLst>
            <pc:docMk/>
            <pc:sldMk cId="4006931245" sldId="278"/>
            <ac:spMk id="16" creationId="{C93D4AAF-64DE-BE96-FEC9-833C54C6C506}"/>
          </ac:spMkLst>
        </pc:spChg>
      </pc:sldChg>
      <pc:sldChg chg="modSp add mod">
        <pc:chgData name="Helio O queiroz jr" userId="2768f2e418009e84" providerId="LiveId" clId="{EB1946AD-526F-4BAB-847D-3F4E9CE109CF}" dt="2026-03-06T18:35:26.419" v="2754" actId="404"/>
        <pc:sldMkLst>
          <pc:docMk/>
          <pc:sldMk cId="2999626440" sldId="279"/>
        </pc:sldMkLst>
        <pc:spChg chg="mod">
          <ac:chgData name="Helio O queiroz jr" userId="2768f2e418009e84" providerId="LiveId" clId="{EB1946AD-526F-4BAB-847D-3F4E9CE109CF}" dt="2026-03-06T18:35:26.419" v="2754" actId="404"/>
          <ac:spMkLst>
            <pc:docMk/>
            <pc:sldMk cId="2999626440" sldId="279"/>
            <ac:spMk id="16" creationId="{471AD8B7-C31E-216B-D47A-56350620CF13}"/>
          </ac:spMkLst>
        </pc:spChg>
      </pc:sldChg>
      <pc:sldChg chg="modSp add mod">
        <pc:chgData name="Helio O queiroz jr" userId="2768f2e418009e84" providerId="LiveId" clId="{EB1946AD-526F-4BAB-847D-3F4E9CE109CF}" dt="2026-03-06T17:27:47.692" v="2709" actId="113"/>
        <pc:sldMkLst>
          <pc:docMk/>
          <pc:sldMk cId="4004902832" sldId="280"/>
        </pc:sldMkLst>
        <pc:spChg chg="mod">
          <ac:chgData name="Helio O queiroz jr" userId="2768f2e418009e84" providerId="LiveId" clId="{EB1946AD-526F-4BAB-847D-3F4E9CE109CF}" dt="2026-03-06T17:27:47.692" v="2709" actId="113"/>
          <ac:spMkLst>
            <pc:docMk/>
            <pc:sldMk cId="4004902832" sldId="280"/>
            <ac:spMk id="3" creationId="{EC313785-5082-D43F-5A31-6C36C95AE4C2}"/>
          </ac:spMkLst>
        </pc:spChg>
      </pc:sldChg>
      <pc:sldChg chg="add setBg">
        <pc:chgData name="Helio O queiroz jr" userId="2768f2e418009e84" providerId="LiveId" clId="{EB1946AD-526F-4BAB-847D-3F4E9CE109CF}" dt="2026-03-09T12:05:08.310" v="2785"/>
        <pc:sldMkLst>
          <pc:docMk/>
          <pc:sldMk cId="893167080" sldId="281"/>
        </pc:sldMkLst>
      </pc:sldChg>
      <pc:sldChg chg="add del setBg">
        <pc:chgData name="Helio O queiroz jr" userId="2768f2e418009e84" providerId="LiveId" clId="{EB1946AD-526F-4BAB-847D-3F4E9CE109CF}" dt="2026-03-09T12:24:53.797" v="2939" actId="47"/>
        <pc:sldMkLst>
          <pc:docMk/>
          <pc:sldMk cId="4001848968" sldId="282"/>
        </pc:sldMkLst>
      </pc:sldChg>
      <pc:sldChg chg="delSp modSp add mod ord">
        <pc:chgData name="Helio O queiroz jr" userId="2768f2e418009e84" providerId="LiveId" clId="{EB1946AD-526F-4BAB-847D-3F4E9CE109CF}" dt="2026-03-09T12:25:57.964" v="3015" actId="20577"/>
        <pc:sldMkLst>
          <pc:docMk/>
          <pc:sldMk cId="1396171181" sldId="283"/>
        </pc:sldMkLst>
        <pc:spChg chg="mod">
          <ac:chgData name="Helio O queiroz jr" userId="2768f2e418009e84" providerId="LiveId" clId="{EB1946AD-526F-4BAB-847D-3F4E9CE109CF}" dt="2026-03-09T12:25:57.964" v="3015" actId="20577"/>
          <ac:spMkLst>
            <pc:docMk/>
            <pc:sldMk cId="1396171181" sldId="283"/>
            <ac:spMk id="2" creationId="{9971A52A-B556-E10F-B4E3-6E1FCC7900B6}"/>
          </ac:spMkLst>
        </pc:spChg>
        <pc:spChg chg="mod">
          <ac:chgData name="Helio O queiroz jr" userId="2768f2e418009e84" providerId="LiveId" clId="{EB1946AD-526F-4BAB-847D-3F4E9CE109CF}" dt="2026-03-09T12:25:01.501" v="2957" actId="20577"/>
          <ac:spMkLst>
            <pc:docMk/>
            <pc:sldMk cId="1396171181" sldId="283"/>
            <ac:spMk id="7" creationId="{84B731F3-6AC2-F48C-863E-04E89D7A2B7B}"/>
          </ac:spMkLst>
        </pc:spChg>
        <pc:spChg chg="del">
          <ac:chgData name="Helio O queiroz jr" userId="2768f2e418009e84" providerId="LiveId" clId="{EB1946AD-526F-4BAB-847D-3F4E9CE109CF}" dt="2026-03-09T12:25:04.150" v="2958" actId="478"/>
          <ac:spMkLst>
            <pc:docMk/>
            <pc:sldMk cId="1396171181" sldId="283"/>
            <ac:spMk id="9" creationId="{6C93CA7E-571F-93C7-B9CF-EB267B9A04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EEB2ADCF-99C1-D2CB-28BF-40A9CFA67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979801690_0_7:notes">
            <a:extLst>
              <a:ext uri="{FF2B5EF4-FFF2-40B4-BE49-F238E27FC236}">
                <a16:creationId xmlns:a16="http://schemas.microsoft.com/office/drawing/2014/main" id="{03619066-9C57-FAFA-3448-00EE9F37B6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979801690_0_7:notes">
            <a:extLst>
              <a:ext uri="{FF2B5EF4-FFF2-40B4-BE49-F238E27FC236}">
                <a16:creationId xmlns:a16="http://schemas.microsoft.com/office/drawing/2014/main" id="{FC0FF97F-81FC-BC5E-594F-A04CFD13347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28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c97980169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c97980169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c97980169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c97980169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E8BB623A-B51A-45DE-9AAD-22FEFE244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0FEA00DF-32CB-BDE0-3886-6DFFC5386DD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77B815CB-8A68-D21F-290A-496A8706C1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5321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EEB97B4F-F5E7-E358-7439-CDD75AC08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58C6248A-A1E0-EAC6-7404-8785D4CE47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E45E4E6F-D34D-2539-72EB-C4A4596B3E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2955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6C3A6C86-122A-B5D2-6A2E-56C518CA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C649F0F3-2068-8074-CD10-B6DBA1C9D5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183FC897-7449-634C-8B81-1227DBB46B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1998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9BB46929-F892-8214-3070-78C1BFD4E3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B9F8BA68-9027-9E71-31DF-CF556B95CE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7AED03CD-7373-67F3-5E13-0A0C6EC5D5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505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F9BAE794-7D45-5AAB-F0F0-ACE86396D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C7B9BA14-5DCB-CE20-54C0-829903D1678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C63143F1-5335-5D27-A7E6-F03AB82A11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684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BA05093F-AAED-7A0C-77C6-CB1DBD9E34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FDDE9F87-6FED-A887-343C-15F4441E67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20AAA994-0F8F-5508-75E1-6FC765BAE7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9674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>
          <a:extLst>
            <a:ext uri="{FF2B5EF4-FFF2-40B4-BE49-F238E27FC236}">
              <a16:creationId xmlns:a16="http://schemas.microsoft.com/office/drawing/2014/main" id="{7C23C599-0DCA-4CE8-A27D-ED1A11563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c979801690_0_18:notes">
            <a:extLst>
              <a:ext uri="{FF2B5EF4-FFF2-40B4-BE49-F238E27FC236}">
                <a16:creationId xmlns:a16="http://schemas.microsoft.com/office/drawing/2014/main" id="{4ABC7615-376A-0D83-2C49-4E7C07A50C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c979801690_0_18:notes">
            <a:extLst>
              <a:ext uri="{FF2B5EF4-FFF2-40B4-BE49-F238E27FC236}">
                <a16:creationId xmlns:a16="http://schemas.microsoft.com/office/drawing/2014/main" id="{E3A0F2C9-DFC2-CBFF-8FF2-C40DFEAEC6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51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B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OGEF_LOGO_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25" y="1357000"/>
            <a:ext cx="5355226" cy="2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title="Elemento 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725" y="540100"/>
            <a:ext cx="958250" cy="9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 title="Elemento 01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550" y="3115626"/>
            <a:ext cx="1853575" cy="212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ED18717D-3EB0-C918-8527-9562F60C7F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2858" y="3605858"/>
            <a:ext cx="2798284" cy="44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CBE427D3-CBF3-5735-F671-6AC7CA1F5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217F2E6-4B18-5830-4554-379E715E17CB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BF268E96-0340-51F7-1457-C7774FC30E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Adequações Legais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9940EF-1C78-978B-3DC4-6190DA142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400" b="1" dirty="0"/>
              <a:t>Acórdão TCU 1189/2025 - Plenário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Alteração na Portaria SGD/MGI no. 750, estabelecendo que os valores da pesquisa salarial devem ser utilizados na definição do preço de referência e presunção de inexequibilidade!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Em contratações por resultado, a Administração não deve impor obrigações típicas de regime de terceirização tradicional (dedicação exclusiva de mão de obra), como o controle estrito de encargos trabalhistas ou a exigência de vínculo exclusivamente celetista para os terceirizados.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590C57A0-D209-C287-9CBD-96184F60F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8DF7F155-BF1C-6CED-8F3E-68DE0AB43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B5A5B771-15C7-D38D-2C99-029578C4CE7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25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F1FBDCEF-B298-F801-D865-414236C5C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FD64ADAF-24CB-1D6E-5DE4-800FD85D6CAE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5518D3C7-79A7-D4BE-8158-A6099D00C5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Adequações Legais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313785-5082-D43F-5A31-6C36C95AE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400" b="1" dirty="0"/>
              <a:t>Sumula TCU 269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/>
              <a:t>Nas contratações para a prestação de serviços de tecnologia da informação, a </a:t>
            </a:r>
            <a:r>
              <a:rPr lang="pt-BR" sz="1400" b="1" dirty="0"/>
              <a:t>remuneração deve estar vinculada a resultados ou ao atendimento de níveis de serviço</a:t>
            </a:r>
            <a:r>
              <a:rPr lang="pt-BR" sz="1400" dirty="0"/>
              <a:t>, admitindo-se o pagamento por hora trabalhada ou por posto de serviço somente quando as características do objeto não o permitirem, hipótese em que a excepcionalidade deve estar prévia e adequadamente justificada nos respectivos processos administrativos.</a:t>
            </a: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AA623B1A-98C1-8128-8814-6BF982D6A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325B8371-FD08-D599-195C-563F3D7F23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0DB903B9-6039-BA09-66AD-4CA72606D110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E04B8-86B2-6C7B-50DD-4D140263B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340AAE2-F2E6-EB3C-15DD-A9DD09256FD4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81A4F534-686E-075F-4305-75FDB6B3307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78FE9E32-C908-DB7B-1988-5E52BC6D55A9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69B4F272-C406-E3FB-7692-E19623867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0358E295-2368-2B09-C7AD-105C41954756}"/>
              </a:ext>
            </a:extLst>
          </p:cNvPr>
          <p:cNvSpPr txBox="1">
            <a:spLocks/>
          </p:cNvSpPr>
          <p:nvPr/>
        </p:nvSpPr>
        <p:spPr>
          <a:xfrm>
            <a:off x="112182" y="449672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Desafios Novo Modelo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9667C864-2232-991A-31B3-1E72087FB6BD}"/>
              </a:ext>
            </a:extLst>
          </p:cNvPr>
          <p:cNvSpPr txBox="1">
            <a:spLocks/>
          </p:cNvSpPr>
          <p:nvPr/>
        </p:nvSpPr>
        <p:spPr>
          <a:xfrm>
            <a:off x="112182" y="1258688"/>
            <a:ext cx="4700974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Impedimento de utilização da remuneração mínima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Compatibilização CLT x PJ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Atrair fornecedores qualificados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Maior responsabilidade por qualidade e produtividade pelo fornecedor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Adequação Portaria 750/2023 e revisão de indicadores de nível de serviço</a:t>
            </a:r>
          </a:p>
        </p:txBody>
      </p:sp>
    </p:spTree>
    <p:extLst>
      <p:ext uri="{BB962C8B-B14F-4D97-AF65-F5344CB8AC3E}">
        <p14:creationId xmlns:p14="http://schemas.microsoft.com/office/powerpoint/2010/main" val="10733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B164EC-8070-0923-8D24-EC9DAA999D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10345E12-8ED4-C495-0226-76DC892E5B5B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6CB3CC13-83F4-7605-B112-CAF9E340B75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F253C6AD-B1A7-71BB-605D-8BFE2670836E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6261037E-2180-F317-0B68-D1AB398B59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C1B14617-A15C-65AB-7821-9A6F07849537}"/>
              </a:ext>
            </a:extLst>
          </p:cNvPr>
          <p:cNvSpPr txBox="1">
            <a:spLocks/>
          </p:cNvSpPr>
          <p:nvPr/>
        </p:nvSpPr>
        <p:spPr>
          <a:xfrm>
            <a:off x="112182" y="449672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Novo Modelo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C93D4AAF-64DE-BE96-FEC9-833C54C6C506}"/>
              </a:ext>
            </a:extLst>
          </p:cNvPr>
          <p:cNvSpPr txBox="1">
            <a:spLocks/>
          </p:cNvSpPr>
          <p:nvPr/>
        </p:nvSpPr>
        <p:spPr>
          <a:xfrm>
            <a:off x="112182" y="1258688"/>
            <a:ext cx="4700974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Alocação de Profissionais com pagamento por resultado – Modelo III da Portaria 750/2023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Inclusão de Catálogo de Serviços (pagamento baseado apenas em entregas)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Revisão e adequação de indicadores que impactam na remuneração dos serviços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Metas progressivas, acompanhando a evolução tecnológica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Ferramenta de IA no processo de desenvolvimento</a:t>
            </a:r>
          </a:p>
          <a:p>
            <a:pPr marL="400050" indent="-285750" algn="just">
              <a:buFont typeface="Arial" panose="020B0604020202020204" pitchFamily="34" charset="0"/>
              <a:buChar char="•"/>
            </a:pPr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3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22742-1289-2EF6-5DC6-22B4E7438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31806BE8-1885-3B7C-EB41-A8FFEA0D47F7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53BDE994-D833-DA3F-FEAD-2F95C327801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426D5675-0972-27FC-5548-0A977E2D0E09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59A23CBF-1356-9499-0AEB-63B5C7BD4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F78A9DCF-1A3A-78AA-F70E-2FA3D99E27E1}"/>
              </a:ext>
            </a:extLst>
          </p:cNvPr>
          <p:cNvSpPr txBox="1">
            <a:spLocks/>
          </p:cNvSpPr>
          <p:nvPr/>
        </p:nvSpPr>
        <p:spPr>
          <a:xfrm>
            <a:off x="112182" y="449672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Novo Modelo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471AD8B7-C31E-216B-D47A-56350620CF13}"/>
              </a:ext>
            </a:extLst>
          </p:cNvPr>
          <p:cNvSpPr txBox="1">
            <a:spLocks/>
          </p:cNvSpPr>
          <p:nvPr/>
        </p:nvSpPr>
        <p:spPr>
          <a:xfrm>
            <a:off x="112182" y="1258688"/>
            <a:ext cx="4700974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r>
              <a:rPr lang="pt-BR" sz="16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Remuneração vinculada a resultados</a:t>
            </a:r>
          </a:p>
          <a:p>
            <a:pPr marL="114300" indent="0" algn="just"/>
            <a:endParaRPr lang="pt-BR" sz="16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36000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IAS – Indicador de Aceitação da Sprint/Entrega</a:t>
            </a:r>
          </a:p>
          <a:p>
            <a:pPr marL="7425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	Garante qualidade e aceite das entregas.</a:t>
            </a:r>
          </a:p>
          <a:p>
            <a:pPr marL="360000" indent="-285750" algn="just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36000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IPA – Indicador de Produtividade Ágil</a:t>
            </a:r>
          </a:p>
          <a:p>
            <a:pPr marL="7425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	Mede produtividade das equipes com base em 	métricas de software.</a:t>
            </a:r>
          </a:p>
          <a:p>
            <a:pPr marL="360000" indent="-285750" algn="just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36000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IPP – Indicador de Avaliação Individual do Perfil Profissional</a:t>
            </a:r>
          </a:p>
          <a:p>
            <a:pPr marL="7425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	Assegura que cada profissional agrega valor ao time.</a:t>
            </a:r>
          </a:p>
          <a:p>
            <a:pPr marL="360000" indent="-285750" algn="just">
              <a:buFont typeface="Arial" panose="020B0604020202020204" pitchFamily="34" charset="0"/>
              <a:buChar char="•"/>
            </a:pPr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360000" indent="-285750" algn="just">
              <a:buFont typeface="Arial" panose="020B0604020202020204" pitchFamily="34" charset="0"/>
              <a:buChar char="•"/>
            </a:pPr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IQC – Indicador de Qualidade de Código</a:t>
            </a:r>
          </a:p>
          <a:p>
            <a:pPr marL="531450" lvl="1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Avalia qualidade técnica e reduções de defeitos.</a:t>
            </a:r>
          </a:p>
        </p:txBody>
      </p:sp>
    </p:spTree>
    <p:extLst>
      <p:ext uri="{BB962C8B-B14F-4D97-AF65-F5344CB8AC3E}">
        <p14:creationId xmlns:p14="http://schemas.microsoft.com/office/powerpoint/2010/main" val="29996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>
          <a:extLst>
            <a:ext uri="{FF2B5EF4-FFF2-40B4-BE49-F238E27FC236}">
              <a16:creationId xmlns:a16="http://schemas.microsoft.com/office/drawing/2014/main" id="{6C9E7261-9800-E09A-6930-20C2F2047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>
            <a:extLst>
              <a:ext uri="{FF2B5EF4-FFF2-40B4-BE49-F238E27FC236}">
                <a16:creationId xmlns:a16="http://schemas.microsoft.com/office/drawing/2014/main" id="{5FC33112-178F-4F02-28EC-FF868DEDEBD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42600" y="1361650"/>
            <a:ext cx="53898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INTRODUÇÃO</a:t>
            </a:r>
            <a:endParaRPr sz="3300" b="1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15C540D0-9B15-9EE8-EB1C-7C5F3263AD10}"/>
              </a:ext>
            </a:extLst>
          </p:cNvPr>
          <p:cNvSpPr/>
          <p:nvPr/>
        </p:nvSpPr>
        <p:spPr>
          <a:xfrm>
            <a:off x="920522" y="517793"/>
            <a:ext cx="7302958" cy="4107914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8A75C94-A4DC-42F0-8566-C777B2E31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966" y="517793"/>
            <a:ext cx="3660793" cy="5143500"/>
          </a:xfrm>
          <a:prstGeom prst="rect">
            <a:avLst/>
          </a:prstGeom>
        </p:spPr>
      </p:pic>
      <p:pic>
        <p:nvPicPr>
          <p:cNvPr id="65" name="Google Shape;65;p14" title="Ativo 3.png">
            <a:extLst>
              <a:ext uri="{FF2B5EF4-FFF2-40B4-BE49-F238E27FC236}">
                <a16:creationId xmlns:a16="http://schemas.microsoft.com/office/drawing/2014/main" id="{BCFE22C1-7DDD-0AE7-C1A7-DFFAE5BBA88D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328" y="756263"/>
            <a:ext cx="1871925" cy="7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tivo 4.png">
            <a:extLst>
              <a:ext uri="{FF2B5EF4-FFF2-40B4-BE49-F238E27FC236}">
                <a16:creationId xmlns:a16="http://schemas.microsoft.com/office/drawing/2014/main" id="{EBF965DF-159E-9C35-7F33-2873642580AC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7484">
            <a:off x="4925534" y="778360"/>
            <a:ext cx="1275881" cy="729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84B731F3-6AC2-F48C-863E-04E89D7A2B7B}"/>
              </a:ext>
            </a:extLst>
          </p:cNvPr>
          <p:cNvSpPr txBox="1">
            <a:spLocks/>
          </p:cNvSpPr>
          <p:nvPr/>
        </p:nvSpPr>
        <p:spPr>
          <a:xfrm>
            <a:off x="1391361" y="1770875"/>
            <a:ext cx="5236614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500" b="1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Obrigado!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9971A52A-B556-E10F-B4E3-6E1FCC7900B6}"/>
              </a:ext>
            </a:extLst>
          </p:cNvPr>
          <p:cNvSpPr txBox="1">
            <a:spLocks/>
          </p:cNvSpPr>
          <p:nvPr/>
        </p:nvSpPr>
        <p:spPr>
          <a:xfrm>
            <a:off x="1421004" y="3384349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Hélio Queiroz</a:t>
            </a:r>
          </a:p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heliojr@sefaz.ba.gov.br</a:t>
            </a:r>
          </a:p>
          <a:p>
            <a:r>
              <a:rPr lang="pt-BR" sz="16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SEFAZ – Bahia  / DTI</a:t>
            </a:r>
          </a:p>
        </p:txBody>
      </p:sp>
    </p:spTree>
    <p:extLst>
      <p:ext uri="{BB962C8B-B14F-4D97-AF65-F5344CB8AC3E}">
        <p14:creationId xmlns:p14="http://schemas.microsoft.com/office/powerpoint/2010/main" val="139617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0B04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6" title="COGEF_LOGO_0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2025" y="1357000"/>
            <a:ext cx="5355226" cy="23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 title="Elemento 0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55725" y="540100"/>
            <a:ext cx="958250" cy="95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title="Elemento 01_1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41550" y="3115626"/>
            <a:ext cx="1853575" cy="212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D231643-BE3A-8688-85FE-916B71F6DB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72858" y="3605858"/>
            <a:ext cx="2798284" cy="443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442600" y="1361650"/>
            <a:ext cx="5389800" cy="5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300" b="1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INTRODUÇÃO</a:t>
            </a:r>
            <a:endParaRPr sz="3300" b="1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032277C7-5CE8-8771-ED44-2C1B4585DD36}"/>
              </a:ext>
            </a:extLst>
          </p:cNvPr>
          <p:cNvSpPr/>
          <p:nvPr/>
        </p:nvSpPr>
        <p:spPr>
          <a:xfrm>
            <a:off x="920522" y="517793"/>
            <a:ext cx="7302958" cy="4107914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C36246DF-16E2-4831-35F3-E331DD9BF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966" y="517793"/>
            <a:ext cx="3660793" cy="5143500"/>
          </a:xfrm>
          <a:prstGeom prst="rect">
            <a:avLst/>
          </a:prstGeom>
        </p:spPr>
      </p:pic>
      <p:pic>
        <p:nvPicPr>
          <p:cNvPr id="65" name="Google Shape;65;p14" title="Ativo 3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23328" y="756263"/>
            <a:ext cx="1871925" cy="73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 title="Ativo 4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97484">
            <a:off x="4925534" y="778360"/>
            <a:ext cx="1275881" cy="72973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2">
            <a:extLst>
              <a:ext uri="{FF2B5EF4-FFF2-40B4-BE49-F238E27FC236}">
                <a16:creationId xmlns:a16="http://schemas.microsoft.com/office/drawing/2014/main" id="{DC6CF269-A2D1-FCF8-A294-655C61F52DC9}"/>
              </a:ext>
            </a:extLst>
          </p:cNvPr>
          <p:cNvSpPr txBox="1">
            <a:spLocks/>
          </p:cNvSpPr>
          <p:nvPr/>
        </p:nvSpPr>
        <p:spPr>
          <a:xfrm>
            <a:off x="1391361" y="1770875"/>
            <a:ext cx="5236614" cy="10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4500" b="1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Contratação de Desenvolvimento e Manutenção de Sistemas</a:t>
            </a:r>
          </a:p>
        </p:txBody>
      </p:sp>
      <p:sp>
        <p:nvSpPr>
          <p:cNvPr id="9" name="Título 2">
            <a:extLst>
              <a:ext uri="{FF2B5EF4-FFF2-40B4-BE49-F238E27FC236}">
                <a16:creationId xmlns:a16="http://schemas.microsoft.com/office/drawing/2014/main" id="{19462827-249C-873A-1B88-C11BDF30CC52}"/>
              </a:ext>
            </a:extLst>
          </p:cNvPr>
          <p:cNvSpPr txBox="1">
            <a:spLocks/>
          </p:cNvSpPr>
          <p:nvPr/>
        </p:nvSpPr>
        <p:spPr>
          <a:xfrm>
            <a:off x="1392102" y="2573267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Modelo de Contratação – SEFAZ BA</a:t>
            </a:r>
          </a:p>
        </p:txBody>
      </p:sp>
      <p:sp>
        <p:nvSpPr>
          <p:cNvPr id="2" name="Título 2">
            <a:extLst>
              <a:ext uri="{FF2B5EF4-FFF2-40B4-BE49-F238E27FC236}">
                <a16:creationId xmlns:a16="http://schemas.microsoft.com/office/drawing/2014/main" id="{4E9B7A34-07E8-EC2A-CF6C-C7C02D55B511}"/>
              </a:ext>
            </a:extLst>
          </p:cNvPr>
          <p:cNvSpPr txBox="1">
            <a:spLocks/>
          </p:cNvSpPr>
          <p:nvPr/>
        </p:nvSpPr>
        <p:spPr>
          <a:xfrm>
            <a:off x="1421004" y="3884668"/>
            <a:ext cx="5638286" cy="654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24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Hélio Queiroz</a:t>
            </a:r>
          </a:p>
          <a:p>
            <a:r>
              <a:rPr lang="pt-BR" sz="2400" dirty="0">
                <a:solidFill>
                  <a:srgbClr val="FBF6DE"/>
                </a:solidFill>
                <a:latin typeface="Sora" pitchFamily="2" charset="0"/>
                <a:cs typeface="Sora" pitchFamily="2" charset="0"/>
              </a:rPr>
              <a:t>DTI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6C326DE6-BA44-99C1-991B-07D997CEC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C6DD49F2-0D21-6F55-B09C-DEDE519B1E09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85908E37-60DE-ED22-A815-7DBBFF6A5A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AGENDA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9418F6-01F0-49A9-1FB8-C03875E8D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520600" cy="3068637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Portaria SGD/MGI no. 750/2023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Contrato Atual – Lei 8.666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Adequações Legais</a:t>
            </a:r>
          </a:p>
          <a:p>
            <a:pPr fontAlgn="base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pt-BR" sz="2400" dirty="0">
                <a:solidFill>
                  <a:srgbClr val="3C0B04"/>
                </a:solidFill>
              </a:rPr>
              <a:t>Desafios Novo Modelo</a:t>
            </a:r>
          </a:p>
          <a:p>
            <a:pPr marL="114300" indent="0" algn="just">
              <a:buNone/>
            </a:pPr>
            <a:endParaRPr lang="pt-BR" sz="2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1CD9A9B9-ACE7-A398-5FBA-98C2D6452FE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2F9DECB7-DA5B-EF5C-D5A9-841AA94FC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B187D922-8463-CDBE-3ABD-F75933E813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3E34FCF-5209-55B9-7942-7F8C664E2F6C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BA53DC07-67F4-D747-25E3-BA84F755AD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Portaria SGD/MGI no. 750/2023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75699CB-1626-8C19-CADB-275CCB48C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513" y="1264778"/>
            <a:ext cx="4470162" cy="2571299"/>
          </a:xfrm>
        </p:spPr>
        <p:txBody>
          <a:bodyPr>
            <a:noAutofit/>
          </a:bodyPr>
          <a:lstStyle/>
          <a:p>
            <a:pPr marL="114300" indent="0" fontAlgn="base">
              <a:spcAft>
                <a:spcPts val="600"/>
              </a:spcAft>
              <a:buNone/>
            </a:pPr>
            <a:endParaRPr lang="pt-BR" sz="1400" dirty="0">
              <a:solidFill>
                <a:srgbClr val="3C0B04"/>
              </a:solidFill>
            </a:endParaRPr>
          </a:p>
          <a:p>
            <a:pPr marL="114300" indent="0" algn="just" fontAlgn="base">
              <a:spcAft>
                <a:spcPts val="600"/>
              </a:spcAft>
              <a:buNone/>
            </a:pPr>
            <a:r>
              <a:rPr lang="pt-BR" sz="1400" dirty="0">
                <a:solidFill>
                  <a:srgbClr val="3C0B04"/>
                </a:solidFill>
              </a:rPr>
              <a:t>Estabelece modelo para a contratação de serviços de desenvolvimento, manutenção e sustentação de </a:t>
            </a:r>
            <a:r>
              <a:rPr lang="pt-BR" sz="1400" b="1" dirty="0">
                <a:solidFill>
                  <a:srgbClr val="3C0B04"/>
                </a:solidFill>
              </a:rPr>
              <a:t>software</a:t>
            </a:r>
            <a:r>
              <a:rPr lang="pt-BR" sz="1400" dirty="0">
                <a:solidFill>
                  <a:srgbClr val="3C0B04"/>
                </a:solidFill>
              </a:rPr>
              <a:t>, no âmbito dos órgãos e entidades integrantes do Sistema de Administração dos Recursos de Tecnologia da Informação - SISP do Poder Executivo Federal.</a:t>
            </a:r>
          </a:p>
          <a:p>
            <a:pPr marL="114300" indent="0" fontAlgn="base">
              <a:spcAft>
                <a:spcPts val="600"/>
              </a:spcAft>
              <a:buNone/>
            </a:pPr>
            <a:endParaRPr lang="pt-BR" sz="1400" dirty="0">
              <a:solidFill>
                <a:srgbClr val="3C0B04"/>
              </a:solidFill>
            </a:endParaRP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AD7FC29A-03B3-FCDC-F866-D2910DD4A18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77B59A98-E555-1F3D-FF74-8D53E50D0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  <p:pic>
        <p:nvPicPr>
          <p:cNvPr id="5" name="Picture 2" descr="As 6 principais linguagens de programação - SUPER TI 360 | Solução em  Serviços de TI">
            <a:extLst>
              <a:ext uri="{FF2B5EF4-FFF2-40B4-BE49-F238E27FC236}">
                <a16:creationId xmlns:a16="http://schemas.microsoft.com/office/drawing/2014/main" id="{83BAE445-074C-1338-1EFF-FE9C38A9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484" y="1640800"/>
            <a:ext cx="3419003" cy="170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38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C6953D07-FAD8-990E-6E1C-3E0CEDCF5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EE52101A-EC70-67BA-D0EE-73456A918DCD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C46BB0DE-C34A-FBD1-576C-90245426DF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Portaria SGD/MGI no. 750/2023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F29DAC7-DE9D-2EA8-4FC1-274326BE5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626030" cy="3013509"/>
          </a:xfrm>
        </p:spPr>
        <p:txBody>
          <a:bodyPr>
            <a:noAutofit/>
          </a:bodyPr>
          <a:lstStyle/>
          <a:p>
            <a:pPr fontAlgn="base"/>
            <a:r>
              <a:rPr lang="pt-BR" sz="1400" dirty="0"/>
              <a:t>Art. 3º  Os serviços de desenvolvimento, manutenção e sustentação são considerados serviços de natureza comum, dada a existência de padrões de mercado e diversos </a:t>
            </a:r>
            <a:r>
              <a:rPr lang="pt-BR" sz="1400" b="1" dirty="0"/>
              <a:t>frameworks </a:t>
            </a:r>
            <a:r>
              <a:rPr lang="pt-BR" sz="1400" dirty="0"/>
              <a:t>de desenvolvimento de </a:t>
            </a:r>
            <a:r>
              <a:rPr lang="pt-BR" sz="1400" b="1" dirty="0"/>
              <a:t>software</a:t>
            </a:r>
            <a:r>
              <a:rPr lang="pt-BR" sz="1400" dirty="0"/>
              <a:t>, que permitem a fixação de padrões de qualidade e de desempenho para o referido serviço.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Art. 4º  A contratação de serviços de desenvolvimento, manutenção e sustentação de </a:t>
            </a:r>
            <a:r>
              <a:rPr lang="pt-BR" sz="1400" b="1" dirty="0"/>
              <a:t>software </a:t>
            </a:r>
            <a:r>
              <a:rPr lang="pt-BR" sz="1400" dirty="0"/>
              <a:t>deve se pautar, preferencialmente, pela adoção de metodologias de desenvolvimento ágil.</a:t>
            </a:r>
          </a:p>
          <a:p>
            <a:endParaRPr lang="pt-BR" sz="1400" dirty="0"/>
          </a:p>
          <a:p>
            <a:pPr fontAlgn="base"/>
            <a:r>
              <a:rPr lang="pt-BR" sz="1400" dirty="0"/>
              <a:t>Art. 6º  A definição do valor de referência, do valor máximo da contratação e do patamar mínimo de presunção relativa de inexequibilidade deverá utilizar como base a pesquisa salarial de preços, bem como os limites para utilização do fator-k, previstos no Anexo II desta Portaria.</a:t>
            </a:r>
          </a:p>
          <a:p>
            <a:pPr marL="114300" indent="0">
              <a:buNone/>
            </a:pPr>
            <a:br>
              <a:rPr lang="pt-BR" sz="1400" dirty="0"/>
            </a:br>
            <a:br>
              <a:rPr lang="pt-BR" sz="1400" dirty="0"/>
            </a:br>
            <a:br>
              <a:rPr lang="pt-BR" sz="1400" dirty="0"/>
            </a:br>
            <a:endParaRPr lang="pt-BR" sz="1400" dirty="0">
              <a:solidFill>
                <a:srgbClr val="3C0B04"/>
              </a:solidFill>
            </a:endParaRP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F5D29E66-9E9A-DB36-9164-DC7E379372C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588826B5-4B41-A3BA-9CB6-F9EA5D7C0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9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0672F-9B1C-8E98-6FF2-1B44BE277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73E72946-50DA-4E0D-1016-BBC8D90F0D24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D80ACE03-B744-D518-D5FA-D5692748FE70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8F092D55-4252-6DA2-E2A7-D5952E73C8DD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A275AC11-F0F4-D4E7-90BD-5604AEA8FA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89844076-39CC-BB15-D3A7-F98CB8DC8313}"/>
              </a:ext>
            </a:extLst>
          </p:cNvPr>
          <p:cNvSpPr txBox="1">
            <a:spLocks/>
          </p:cNvSpPr>
          <p:nvPr/>
        </p:nvSpPr>
        <p:spPr>
          <a:xfrm>
            <a:off x="410250" y="455850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2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Modelos Previstos </a:t>
            </a:r>
          </a:p>
        </p:txBody>
      </p: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5899C152-5528-81BC-826A-582DD920331D}"/>
              </a:ext>
            </a:extLst>
          </p:cNvPr>
          <p:cNvSpPr txBox="1">
            <a:spLocks/>
          </p:cNvSpPr>
          <p:nvPr/>
        </p:nvSpPr>
        <p:spPr>
          <a:xfrm>
            <a:off x="311700" y="1026340"/>
            <a:ext cx="4477025" cy="3068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indent="0" algn="just"/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 - para serviços de desenvolvimento e/ou manutenção, o Pagamento aferido por Pontos de Função e complementado por Horas de Serviço Técnico, vinculado ao alcance de resultados e ao atendimento de níveis mínimos de serviço;</a:t>
            </a:r>
          </a:p>
          <a:p>
            <a:pPr marL="114300" indent="0" algn="just"/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II - para serviços de desenvolvimento e/ou manutenção, o Pagamento de valor fixo por sprint executada, vinculado a níveis mínimos de serviço;</a:t>
            </a:r>
          </a:p>
          <a:p>
            <a:pPr marL="114300" indent="0" algn="just"/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III - para serviços de desenvolvimento e/ou manutenção e/ou sustentação, o Pagamento por alocação de profissionais de TI, vinculado ao alcance de resultados e ao atendimento de níveis mínimos de serviço;</a:t>
            </a:r>
          </a:p>
          <a:p>
            <a:pPr marL="114300" indent="0" algn="just"/>
            <a:endParaRPr lang="pt-BR" sz="12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/>
            <a:r>
              <a:rPr lang="pt-BR" sz="12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IV - para serviços de sustentação, o Pagamento de valor fixo mensal por portfólio de softwares, vinculado ao atendimento de níveis mínimos de serviço.</a:t>
            </a:r>
          </a:p>
        </p:txBody>
      </p:sp>
    </p:spTree>
    <p:extLst>
      <p:ext uri="{BB962C8B-B14F-4D97-AF65-F5344CB8AC3E}">
        <p14:creationId xmlns:p14="http://schemas.microsoft.com/office/powerpoint/2010/main" val="66611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6DE0756D-B29A-F665-2C79-7F5A7B1B6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32DF4E86-034E-41E3-E88B-956E6070BCB4}"/>
              </a:ext>
            </a:extLst>
          </p:cNvPr>
          <p:cNvSpPr/>
          <p:nvPr/>
        </p:nvSpPr>
        <p:spPr>
          <a:xfrm>
            <a:off x="-140700" y="4094977"/>
            <a:ext cx="9405886" cy="1178423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EA472A4E-BE81-2CB1-8E8B-2D1FFC6F29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0250" y="455850"/>
            <a:ext cx="832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Contrato Atual – Lei 8.666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588641E-DA07-02CD-E780-801C778B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026340"/>
            <a:ext cx="8626030" cy="3013509"/>
          </a:xfrm>
        </p:spPr>
        <p:txBody>
          <a:bodyPr>
            <a:noAutofit/>
          </a:bodyPr>
          <a:lstStyle/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Serviços de desenvolvimento e manutenção de sistemas, utilizando práticas ágeis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Pagamento baseado em UST (Unidade de Serviço Técnico) </a:t>
            </a:r>
            <a:r>
              <a:rPr lang="pt-BR" sz="1400" dirty="0">
                <a:solidFill>
                  <a:srgbClr val="3C0B04"/>
                </a:solidFill>
                <a:sym typeface="Wingdings" panose="05000000000000000000" pitchFamily="2" charset="2"/>
              </a:rPr>
              <a:t> 1 UST </a:t>
            </a:r>
            <a:r>
              <a:rPr lang="pt-BR" sz="1400" dirty="0">
                <a:solidFill>
                  <a:srgbClr val="3C0B04"/>
                </a:solidFill>
              </a:rPr>
              <a:t>equivalente a 1 hora de trabalho do perfil mais básico (Analista de Teste I)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Perfis com especificação de requisitos de tempo de formação, tempo de experiência e certificações técnicas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Tabela de remuneração mínima, por perfil profissional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Fator multiplicador da quantidade de UST, de acordo com a variação da remuneração profissional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Formação de times flexíveis, formalizado por Ordem de Serviço (OS)</a:t>
            </a:r>
          </a:p>
          <a:p>
            <a:pPr fontAlgn="base">
              <a:spcAft>
                <a:spcPts val="600"/>
              </a:spcAft>
            </a:pPr>
            <a:r>
              <a:rPr lang="pt-BR" sz="1400" dirty="0">
                <a:solidFill>
                  <a:srgbClr val="3C0B04"/>
                </a:solidFill>
              </a:rPr>
              <a:t>Utilização de indicadores de Nível de Serviço </a:t>
            </a:r>
          </a:p>
        </p:txBody>
      </p:sp>
      <p:pic>
        <p:nvPicPr>
          <p:cNvPr id="2" name="Google Shape;54;p13" title="COGEF_LOGO_02.png">
            <a:extLst>
              <a:ext uri="{FF2B5EF4-FFF2-40B4-BE49-F238E27FC236}">
                <a16:creationId xmlns:a16="http://schemas.microsoft.com/office/drawing/2014/main" id="{4A1877C4-D7FE-4ABB-D17C-330D5142B4E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0304" y="4407828"/>
            <a:ext cx="1658974" cy="73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2AE3608-781F-1E82-D6C0-05CE9E6E5C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3255" y="3836077"/>
            <a:ext cx="66579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9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4E988-71C9-A845-3CE7-137D86CE6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53D6686D-4C54-CCF0-5292-1DFC3329032D}"/>
              </a:ext>
            </a:extLst>
          </p:cNvPr>
          <p:cNvSpPr/>
          <p:nvPr/>
        </p:nvSpPr>
        <p:spPr>
          <a:xfrm>
            <a:off x="5012674" y="-298832"/>
            <a:ext cx="4131325" cy="5442332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Google Shape;54;p13" title="COGEF_LOGO_02.png">
            <a:extLst>
              <a:ext uri="{FF2B5EF4-FFF2-40B4-BE49-F238E27FC236}">
                <a16:creationId xmlns:a16="http://schemas.microsoft.com/office/drawing/2014/main" id="{D7691772-5DDE-38C1-D8CC-9011A49CA8B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8322" y="1770875"/>
            <a:ext cx="3595677" cy="15945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ubtítulo 3">
            <a:extLst>
              <a:ext uri="{FF2B5EF4-FFF2-40B4-BE49-F238E27FC236}">
                <a16:creationId xmlns:a16="http://schemas.microsoft.com/office/drawing/2014/main" id="{7FB48ACB-D86C-6AC2-BA92-B2EB1031F818}"/>
              </a:ext>
            </a:extLst>
          </p:cNvPr>
          <p:cNvSpPr txBox="1">
            <a:spLocks/>
          </p:cNvSpPr>
          <p:nvPr/>
        </p:nvSpPr>
        <p:spPr>
          <a:xfrm>
            <a:off x="311700" y="36636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pt-BR" dirty="0"/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F3D3012F-7BE8-A182-42C6-3C01097DD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18655" y="1973963"/>
            <a:ext cx="2349293" cy="3379424"/>
          </a:xfrm>
          <a:prstGeom prst="rect">
            <a:avLst/>
          </a:prstGeom>
        </p:spPr>
      </p:pic>
      <p:sp>
        <p:nvSpPr>
          <p:cNvPr id="15" name="Google Shape;71;p15">
            <a:extLst>
              <a:ext uri="{FF2B5EF4-FFF2-40B4-BE49-F238E27FC236}">
                <a16:creationId xmlns:a16="http://schemas.microsoft.com/office/drawing/2014/main" id="{AE932F05-6ADA-E046-CFEC-C99EC8D56F1C}"/>
              </a:ext>
            </a:extLst>
          </p:cNvPr>
          <p:cNvSpPr txBox="1">
            <a:spLocks/>
          </p:cNvSpPr>
          <p:nvPr/>
        </p:nvSpPr>
        <p:spPr>
          <a:xfrm>
            <a:off x="410250" y="455850"/>
            <a:ext cx="83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Contrato Atual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5088EBA-A2A7-29B1-2FBA-727E5135B4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58" y="1116768"/>
            <a:ext cx="3195869" cy="39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>
          <a:extLst>
            <a:ext uri="{FF2B5EF4-FFF2-40B4-BE49-F238E27FC236}">
              <a16:creationId xmlns:a16="http://schemas.microsoft.com/office/drawing/2014/main" id="{BF66791F-E472-0D21-D211-6FCCF1C77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7B953437-4CA7-A764-CF41-E584422DD04F}"/>
              </a:ext>
            </a:extLst>
          </p:cNvPr>
          <p:cNvSpPr/>
          <p:nvPr/>
        </p:nvSpPr>
        <p:spPr>
          <a:xfrm>
            <a:off x="0" y="-129900"/>
            <a:ext cx="2354580" cy="5353410"/>
          </a:xfrm>
          <a:prstGeom prst="rect">
            <a:avLst/>
          </a:prstGeom>
          <a:solidFill>
            <a:srgbClr val="3C0B0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Google Shape;71;p15">
            <a:extLst>
              <a:ext uri="{FF2B5EF4-FFF2-40B4-BE49-F238E27FC236}">
                <a16:creationId xmlns:a16="http://schemas.microsoft.com/office/drawing/2014/main" id="{FFE2D4F4-D3A4-8436-1613-8E5173AEE0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4628" y="455850"/>
            <a:ext cx="6049324" cy="44133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500" b="1" dirty="0">
                <a:solidFill>
                  <a:srgbClr val="FF9C00"/>
                </a:solidFill>
                <a:latin typeface="Sora" pitchFamily="2" charset="0"/>
                <a:cs typeface="Sora" pitchFamily="2" charset="0"/>
              </a:rPr>
              <a:t>Adequações Legais</a:t>
            </a:r>
            <a:endParaRPr sz="3500" b="1" dirty="0">
              <a:solidFill>
                <a:srgbClr val="FF9C00"/>
              </a:solidFill>
              <a:latin typeface="Sora" pitchFamily="2" charset="0"/>
              <a:cs typeface="Sora" pitchFamily="2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4C53AA-615C-DFA5-F7A1-8CFFA50D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610" y="1394176"/>
            <a:ext cx="6237690" cy="3068637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pt-BR" sz="1400" b="1" dirty="0"/>
              <a:t>Tema 725 do STF - Pejotização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O STF consolidou, por meio do julgamento do Tema 725, a licitude da terceirização e da contratação por meio de pessoas jurídicas, inclusive para atividades-fim das empresas. 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A tese fixada estabeleceu que tais modelos são compatíveis com a ordem constitucional vigente, respeitados os princípios da legalidade e da boa-fé e não confundindo com a relação de emprego, mantendo-se a responsabilidade subsidiária da empresa contratante.</a:t>
            </a:r>
          </a:p>
          <a:p>
            <a:pPr marL="114300" indent="0" algn="just">
              <a:buNone/>
            </a:pPr>
            <a:endParaRPr lang="pt-BR" sz="1400" dirty="0">
              <a:solidFill>
                <a:srgbClr val="3C0B04"/>
              </a:solidFill>
              <a:latin typeface="Sora" pitchFamily="2" charset="0"/>
              <a:cs typeface="Sora" pitchFamily="2" charset="0"/>
            </a:endParaRPr>
          </a:p>
          <a:p>
            <a:pPr marL="114300" indent="0" algn="just">
              <a:buNone/>
            </a:pPr>
            <a:r>
              <a:rPr lang="pt-BR" sz="1400" dirty="0">
                <a:solidFill>
                  <a:srgbClr val="3C0B04"/>
                </a:solidFill>
                <a:latin typeface="Sora" pitchFamily="2" charset="0"/>
                <a:cs typeface="Sora" pitchFamily="2" charset="0"/>
              </a:rPr>
              <a:t>Não caracteriza subcontratação!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F6120509-B7A9-D1BE-32BB-504D3ED59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6264848" y="2130931"/>
            <a:ext cx="3644860" cy="2595712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9446543-2CD2-2256-A00A-86BB60F4BE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-240030" y="1714714"/>
            <a:ext cx="2533817" cy="3644860"/>
          </a:xfrm>
          <a:prstGeom prst="rect">
            <a:avLst/>
          </a:prstGeom>
        </p:spPr>
      </p:pic>
      <p:pic>
        <p:nvPicPr>
          <p:cNvPr id="10" name="Google Shape;54;p13" title="COGEF_LOGO_02.png">
            <a:extLst>
              <a:ext uri="{FF2B5EF4-FFF2-40B4-BE49-F238E27FC236}">
                <a16:creationId xmlns:a16="http://schemas.microsoft.com/office/drawing/2014/main" id="{AF64E63F-E9A7-2B3D-0B69-D86F4090D8E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1700" y="658504"/>
            <a:ext cx="1658974" cy="735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65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875</Words>
  <Application>Microsoft Office PowerPoint</Application>
  <PresentationFormat>Apresentação na tela (16:9)</PresentationFormat>
  <Paragraphs>91</Paragraphs>
  <Slides>16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Sora</vt:lpstr>
      <vt:lpstr>Wingdings</vt:lpstr>
      <vt:lpstr>Simple Light</vt:lpstr>
      <vt:lpstr>Apresentação do PowerPoint</vt:lpstr>
      <vt:lpstr>INTRODUÇÃO</vt:lpstr>
      <vt:lpstr>AGENDA</vt:lpstr>
      <vt:lpstr>Portaria SGD/MGI no. 750/2023</vt:lpstr>
      <vt:lpstr>Portaria SGD/MGI no. 750/2023</vt:lpstr>
      <vt:lpstr>Apresentação do PowerPoint</vt:lpstr>
      <vt:lpstr>Contrato Atual – Lei 8.666</vt:lpstr>
      <vt:lpstr>Apresentação do PowerPoint</vt:lpstr>
      <vt:lpstr>Adequações Legais</vt:lpstr>
      <vt:lpstr>Adequações Legais</vt:lpstr>
      <vt:lpstr>Adequações Legais</vt:lpstr>
      <vt:lpstr>Apresentação do PowerPoint</vt:lpstr>
      <vt:lpstr>Apresentação do PowerPoint</vt:lpstr>
      <vt:lpstr>Apresentação do PowerPoint</vt:lpstr>
      <vt:lpstr>INTRODUÇÃO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Jose Ivo da Silva Neto</dc:creator>
  <cp:lastModifiedBy>Helio Oliveira Queiroz Junior</cp:lastModifiedBy>
  <cp:revision>2</cp:revision>
  <dcterms:modified xsi:type="dcterms:W3CDTF">2026-03-09T12:26:05Z</dcterms:modified>
</cp:coreProperties>
</file>