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81" r:id="rId4"/>
    <p:sldId id="272" r:id="rId5"/>
    <p:sldId id="284" r:id="rId6"/>
    <p:sldId id="275" r:id="rId7"/>
    <p:sldId id="276" r:id="rId8"/>
    <p:sldId id="277" r:id="rId9"/>
    <p:sldId id="285" r:id="rId10"/>
    <p:sldId id="286" r:id="rId11"/>
    <p:sldId id="280" r:id="rId12"/>
    <p:sldId id="283" r:id="rId13"/>
    <p:sldId id="25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B04"/>
    <a:srgbClr val="FBF6DE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03433-6F4A-4FC2-B20E-E8BAEB16D9F0}" v="14" dt="2026-03-11T02:05:21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Meira Tenorio D Albuquerque" userId="bd678709-be32-498d-86b7-3949c20a0aff" providerId="ADAL" clId="{34F218D8-4FD6-4C39-9C71-4E9FDC64D875}"/>
    <pc:docChg chg="undo custSel addSld delSld modSld sldOrd">
      <pc:chgData name="Bruno Meira Tenorio D Albuquerque" userId="bd678709-be32-498d-86b7-3949c20a0aff" providerId="ADAL" clId="{34F218D8-4FD6-4C39-9C71-4E9FDC64D875}" dt="2026-03-11T02:19:06.288" v="1320" actId="20577"/>
      <pc:docMkLst>
        <pc:docMk/>
      </pc:docMkLst>
      <pc:sldChg chg="del mod modShow">
        <pc:chgData name="Bruno Meira Tenorio D Albuquerque" userId="bd678709-be32-498d-86b7-3949c20a0aff" providerId="ADAL" clId="{34F218D8-4FD6-4C39-9C71-4E9FDC64D875}" dt="2026-03-11T02:06:24.346" v="1277" actId="2696"/>
        <pc:sldMkLst>
          <pc:docMk/>
          <pc:sldMk cId="4207093911" sldId="269"/>
        </pc:sldMkLst>
      </pc:sldChg>
      <pc:sldChg chg="del mod modShow">
        <pc:chgData name="Bruno Meira Tenorio D Albuquerque" userId="bd678709-be32-498d-86b7-3949c20a0aff" providerId="ADAL" clId="{34F218D8-4FD6-4C39-9C71-4E9FDC64D875}" dt="2026-03-11T02:06:21.257" v="1276" actId="2696"/>
        <pc:sldMkLst>
          <pc:docMk/>
          <pc:sldMk cId="3477382929" sldId="270"/>
        </pc:sldMkLst>
      </pc:sldChg>
      <pc:sldChg chg="del mod modShow">
        <pc:chgData name="Bruno Meira Tenorio D Albuquerque" userId="bd678709-be32-498d-86b7-3949c20a0aff" providerId="ADAL" clId="{34F218D8-4FD6-4C39-9C71-4E9FDC64D875}" dt="2026-03-11T02:06:26.908" v="1278" actId="2696"/>
        <pc:sldMkLst>
          <pc:docMk/>
          <pc:sldMk cId="666117948" sldId="271"/>
        </pc:sldMkLst>
      </pc:sldChg>
      <pc:sldChg chg="modSp mod">
        <pc:chgData name="Bruno Meira Tenorio D Albuquerque" userId="bd678709-be32-498d-86b7-3949c20a0aff" providerId="ADAL" clId="{34F218D8-4FD6-4C39-9C71-4E9FDC64D875}" dt="2026-03-11T01:59:12.788" v="1179" actId="20577"/>
        <pc:sldMkLst>
          <pc:docMk/>
          <pc:sldMk cId="1365984310" sldId="272"/>
        </pc:sldMkLst>
        <pc:spChg chg="mod">
          <ac:chgData name="Bruno Meira Tenorio D Albuquerque" userId="bd678709-be32-498d-86b7-3949c20a0aff" providerId="ADAL" clId="{34F218D8-4FD6-4C39-9C71-4E9FDC64D875}" dt="2026-03-11T01:59:12.788" v="1179" actId="20577"/>
          <ac:spMkLst>
            <pc:docMk/>
            <pc:sldMk cId="1365984310" sldId="272"/>
            <ac:spMk id="3" creationId="{E588641E-DA07-02CD-E780-801C778B0820}"/>
          </ac:spMkLst>
        </pc:spChg>
      </pc:sldChg>
      <pc:sldChg chg="del mod modShow">
        <pc:chgData name="Bruno Meira Tenorio D Albuquerque" userId="bd678709-be32-498d-86b7-3949c20a0aff" providerId="ADAL" clId="{34F218D8-4FD6-4C39-9C71-4E9FDC64D875}" dt="2026-03-11T02:06:32.567" v="1279" actId="2696"/>
        <pc:sldMkLst>
          <pc:docMk/>
          <pc:sldMk cId="3059903112" sldId="274"/>
        </pc:sldMkLst>
      </pc:sldChg>
      <pc:sldChg chg="modSp mod">
        <pc:chgData name="Bruno Meira Tenorio D Albuquerque" userId="bd678709-be32-498d-86b7-3949c20a0aff" providerId="ADAL" clId="{34F218D8-4FD6-4C39-9C71-4E9FDC64D875}" dt="2026-03-10T22:09:40.756" v="523" actId="20577"/>
        <pc:sldMkLst>
          <pc:docMk/>
          <pc:sldMk cId="3976574572" sldId="275"/>
        </pc:sldMkLst>
        <pc:spChg chg="mod">
          <ac:chgData name="Bruno Meira Tenorio D Albuquerque" userId="bd678709-be32-498d-86b7-3949c20a0aff" providerId="ADAL" clId="{34F218D8-4FD6-4C39-9C71-4E9FDC64D875}" dt="2026-03-10T22:09:35.826" v="521" actId="403"/>
          <ac:spMkLst>
            <pc:docMk/>
            <pc:sldMk cId="3976574572" sldId="275"/>
            <ac:spMk id="3" creationId="{E84C53AA-615C-DFA5-F7A1-8CFFA50D5CAD}"/>
          </ac:spMkLst>
        </pc:spChg>
        <pc:spChg chg="mod">
          <ac:chgData name="Bruno Meira Tenorio D Albuquerque" userId="bd678709-be32-498d-86b7-3949c20a0aff" providerId="ADAL" clId="{34F218D8-4FD6-4C39-9C71-4E9FDC64D875}" dt="2026-03-10T22:09:40.756" v="523" actId="20577"/>
          <ac:spMkLst>
            <pc:docMk/>
            <pc:sldMk cId="3976574572" sldId="275"/>
            <ac:spMk id="71" creationId="{FFE2D4F4-D3A4-8436-1613-8E5173AEE0F8}"/>
          </ac:spMkLst>
        </pc:spChg>
      </pc:sldChg>
      <pc:sldChg chg="addSp delSp modSp mod">
        <pc:chgData name="Bruno Meira Tenorio D Albuquerque" userId="bd678709-be32-498d-86b7-3949c20a0aff" providerId="ADAL" clId="{34F218D8-4FD6-4C39-9C71-4E9FDC64D875}" dt="2026-03-11T01:39:37.630" v="616" actId="1035"/>
        <pc:sldMkLst>
          <pc:docMk/>
          <pc:sldMk cId="1584257451" sldId="276"/>
        </pc:sldMkLst>
        <pc:spChg chg="mod">
          <ac:chgData name="Bruno Meira Tenorio D Albuquerque" userId="bd678709-be32-498d-86b7-3949c20a0aff" providerId="ADAL" clId="{34F218D8-4FD6-4C39-9C71-4E9FDC64D875}" dt="2026-03-11T01:28:16.417" v="553" actId="6549"/>
          <ac:spMkLst>
            <pc:docMk/>
            <pc:sldMk cId="1584257451" sldId="276"/>
            <ac:spMk id="3" creationId="{829940EF-1C78-978B-3DC4-6190DA1422EA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8" creationId="{74B61362-C905-C016-830D-8E1A3ABBAF49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1" creationId="{6C324B07-7B54-1546-1581-B2404B5E1C73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2" creationId="{CA8CD728-2C26-60C8-8462-9410382ADC55}"/>
          </ac:spMkLst>
        </pc:spChg>
        <pc:spChg chg="mod">
          <ac:chgData name="Bruno Meira Tenorio D Albuquerque" userId="bd678709-be32-498d-86b7-3949c20a0aff" providerId="ADAL" clId="{34F218D8-4FD6-4C39-9C71-4E9FDC64D875}" dt="2026-03-11T01:31:24.955" v="577" actId="1035"/>
          <ac:spMkLst>
            <pc:docMk/>
            <pc:sldMk cId="1584257451" sldId="276"/>
            <ac:spMk id="13" creationId="{B5F1D59B-3DF0-6BEE-4552-47EA7BD2F4D5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4" creationId="{7B36A11E-A32C-5246-24A6-F5496FE142D6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5" creationId="{FF574932-15A4-9B32-3EEB-79A985D74534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6" creationId="{B70D17EA-84C7-42B7-784A-B159E25BB548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7" creationId="{C13ADB51-2EC5-4645-830D-F220225DF0CC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8" creationId="{0E198BE3-A5E4-F638-FEB8-CE1A13B7CA50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19" creationId="{F33B9582-563F-B8B6-52C3-81DEE36E62AF}"/>
          </ac:spMkLst>
        </pc:spChg>
        <pc:spChg chg="del mod topLvl">
          <ac:chgData name="Bruno Meira Tenorio D Albuquerque" userId="bd678709-be32-498d-86b7-3949c20a0aff" providerId="ADAL" clId="{34F218D8-4FD6-4C39-9C71-4E9FDC64D875}" dt="2026-03-11T01:33:51.559" v="581" actId="478"/>
          <ac:spMkLst>
            <pc:docMk/>
            <pc:sldMk cId="1584257451" sldId="276"/>
            <ac:spMk id="20" creationId="{849EED36-FAC3-DA68-7E75-AB994AFC27C7}"/>
          </ac:spMkLst>
        </pc:spChg>
        <pc:spChg chg="mod">
          <ac:chgData name="Bruno Meira Tenorio D Albuquerque" userId="bd678709-be32-498d-86b7-3949c20a0aff" providerId="ADAL" clId="{34F218D8-4FD6-4C39-9C71-4E9FDC64D875}" dt="2026-03-11T01:31:24.955" v="577" actId="1035"/>
          <ac:spMkLst>
            <pc:docMk/>
            <pc:sldMk cId="1584257451" sldId="276"/>
            <ac:spMk id="21" creationId="{EC3FB70C-E9C9-5FD2-9311-6CB5681CC0CF}"/>
          </ac:spMkLst>
        </pc:spChg>
        <pc:spChg chg="mod">
          <ac:chgData name="Bruno Meira Tenorio D Albuquerque" userId="bd678709-be32-498d-86b7-3949c20a0aff" providerId="ADAL" clId="{34F218D8-4FD6-4C39-9C71-4E9FDC64D875}" dt="2026-03-11T01:31:04.904" v="574" actId="1076"/>
          <ac:spMkLst>
            <pc:docMk/>
            <pc:sldMk cId="1584257451" sldId="276"/>
            <ac:spMk id="71" creationId="{BF268E96-0340-51F7-1457-C7774FC30E3D}"/>
          </ac:spMkLst>
        </pc:spChg>
        <pc:grpChg chg="mod">
          <ac:chgData name="Bruno Meira Tenorio D Albuquerque" userId="bd678709-be32-498d-86b7-3949c20a0aff" providerId="ADAL" clId="{34F218D8-4FD6-4C39-9C71-4E9FDC64D875}" dt="2026-03-11T01:29:55.297" v="564" actId="1076"/>
          <ac:grpSpMkLst>
            <pc:docMk/>
            <pc:sldMk cId="1584257451" sldId="276"/>
            <ac:grpSpMk id="5" creationId="{DC2A0A61-FA2B-3624-06F2-65DC1B215EEA}"/>
          </ac:grpSpMkLst>
        </pc:grpChg>
        <pc:graphicFrameChg chg="add del mod">
          <ac:chgData name="Bruno Meira Tenorio D Albuquerque" userId="bd678709-be32-498d-86b7-3949c20a0aff" providerId="ADAL" clId="{34F218D8-4FD6-4C39-9C71-4E9FDC64D875}" dt="2026-03-11T01:29:32.015" v="560" actId="478"/>
          <ac:graphicFrameMkLst>
            <pc:docMk/>
            <pc:sldMk cId="1584257451" sldId="276"/>
            <ac:graphicFrameMk id="2" creationId="{95797368-3341-FC30-E70B-1D093D2185E6}"/>
          </ac:graphicFrameMkLst>
        </pc:graphicFrameChg>
        <pc:graphicFrameChg chg="del">
          <ac:chgData name="Bruno Meira Tenorio D Albuquerque" userId="bd678709-be32-498d-86b7-3949c20a0aff" providerId="ADAL" clId="{34F218D8-4FD6-4C39-9C71-4E9FDC64D875}" dt="2026-03-11T01:33:47.179" v="580" actId="478"/>
          <ac:graphicFrameMkLst>
            <pc:docMk/>
            <pc:sldMk cId="1584257451" sldId="276"/>
            <ac:graphicFrameMk id="6" creationId="{B9744C96-0517-3F2B-6577-78E29C747FA8}"/>
          </ac:graphicFrameMkLst>
        </pc:graphicFrameChg>
        <pc:picChg chg="add del mod">
          <ac:chgData name="Bruno Meira Tenorio D Albuquerque" userId="bd678709-be32-498d-86b7-3949c20a0aff" providerId="ADAL" clId="{34F218D8-4FD6-4C39-9C71-4E9FDC64D875}" dt="2026-03-11T01:33:57.877" v="584" actId="931"/>
          <ac:picMkLst>
            <pc:docMk/>
            <pc:sldMk cId="1584257451" sldId="276"/>
            <ac:picMk id="23" creationId="{1E3666EC-CC21-C95D-D316-5CEE998C2C2F}"/>
          </ac:picMkLst>
        </pc:picChg>
        <pc:picChg chg="add mod ord">
          <ac:chgData name="Bruno Meira Tenorio D Albuquerque" userId="bd678709-be32-498d-86b7-3949c20a0aff" providerId="ADAL" clId="{34F218D8-4FD6-4C39-9C71-4E9FDC64D875}" dt="2026-03-11T01:39:37.630" v="616" actId="1035"/>
          <ac:picMkLst>
            <pc:docMk/>
            <pc:sldMk cId="1584257451" sldId="276"/>
            <ac:picMk id="25" creationId="{7587B318-34BE-6FCD-9E8B-96DECFC1B588}"/>
          </ac:picMkLst>
        </pc:picChg>
      </pc:sldChg>
      <pc:sldChg chg="modSp mod ord modShow">
        <pc:chgData name="Bruno Meira Tenorio D Albuquerque" userId="bd678709-be32-498d-86b7-3949c20a0aff" providerId="ADAL" clId="{34F218D8-4FD6-4C39-9C71-4E9FDC64D875}" dt="2026-03-11T02:04:12.021" v="1263" actId="6549"/>
        <pc:sldMkLst>
          <pc:docMk/>
          <pc:sldMk cId="1073375629" sldId="277"/>
        </pc:sldMkLst>
        <pc:spChg chg="mod">
          <ac:chgData name="Bruno Meira Tenorio D Albuquerque" userId="bd678709-be32-498d-86b7-3949c20a0aff" providerId="ADAL" clId="{34F218D8-4FD6-4C39-9C71-4E9FDC64D875}" dt="2026-03-11T02:02:01.567" v="1236" actId="6549"/>
          <ac:spMkLst>
            <pc:docMk/>
            <pc:sldMk cId="1073375629" sldId="277"/>
            <ac:spMk id="15" creationId="{0358E295-2368-2B09-C7AD-105C41954756}"/>
          </ac:spMkLst>
        </pc:spChg>
        <pc:spChg chg="mod">
          <ac:chgData name="Bruno Meira Tenorio D Albuquerque" userId="bd678709-be32-498d-86b7-3949c20a0aff" providerId="ADAL" clId="{34F218D8-4FD6-4C39-9C71-4E9FDC64D875}" dt="2026-03-11T02:04:12.021" v="1263" actId="6549"/>
          <ac:spMkLst>
            <pc:docMk/>
            <pc:sldMk cId="1073375629" sldId="277"/>
            <ac:spMk id="16" creationId="{9667C864-2232-991A-31B3-1E72087FB6BD}"/>
          </ac:spMkLst>
        </pc:spChg>
      </pc:sldChg>
      <pc:sldChg chg="del mod modShow">
        <pc:chgData name="Bruno Meira Tenorio D Albuquerque" userId="bd678709-be32-498d-86b7-3949c20a0aff" providerId="ADAL" clId="{34F218D8-4FD6-4C39-9C71-4E9FDC64D875}" dt="2026-03-11T02:06:49.454" v="1280" actId="2696"/>
        <pc:sldMkLst>
          <pc:docMk/>
          <pc:sldMk cId="4006931245" sldId="278"/>
        </pc:sldMkLst>
      </pc:sldChg>
      <pc:sldChg chg="del mod modShow">
        <pc:chgData name="Bruno Meira Tenorio D Albuquerque" userId="bd678709-be32-498d-86b7-3949c20a0aff" providerId="ADAL" clId="{34F218D8-4FD6-4C39-9C71-4E9FDC64D875}" dt="2026-03-11T02:06:52.374" v="1281" actId="2696"/>
        <pc:sldMkLst>
          <pc:docMk/>
          <pc:sldMk cId="2999626440" sldId="279"/>
        </pc:sldMkLst>
      </pc:sldChg>
      <pc:sldChg chg="modSp mod ord">
        <pc:chgData name="Bruno Meira Tenorio D Albuquerque" userId="bd678709-be32-498d-86b7-3949c20a0aff" providerId="ADAL" clId="{34F218D8-4FD6-4C39-9C71-4E9FDC64D875}" dt="2026-03-11T02:19:06.288" v="1320" actId="20577"/>
        <pc:sldMkLst>
          <pc:docMk/>
          <pc:sldMk cId="4004902832" sldId="280"/>
        </pc:sldMkLst>
        <pc:spChg chg="mod">
          <ac:chgData name="Bruno Meira Tenorio D Albuquerque" userId="bd678709-be32-498d-86b7-3949c20a0aff" providerId="ADAL" clId="{34F218D8-4FD6-4C39-9C71-4E9FDC64D875}" dt="2026-03-11T02:19:06.288" v="1320" actId="20577"/>
          <ac:spMkLst>
            <pc:docMk/>
            <pc:sldMk cId="4004902832" sldId="280"/>
            <ac:spMk id="3" creationId="{EC313785-5082-D43F-5A31-6C36C95AE4C2}"/>
          </ac:spMkLst>
        </pc:spChg>
        <pc:spChg chg="mod">
          <ac:chgData name="Bruno Meira Tenorio D Albuquerque" userId="bd678709-be32-498d-86b7-3949c20a0aff" providerId="ADAL" clId="{34F218D8-4FD6-4C39-9C71-4E9FDC64D875}" dt="2026-03-11T01:49:20.622" v="727" actId="20577"/>
          <ac:spMkLst>
            <pc:docMk/>
            <pc:sldMk cId="4004902832" sldId="280"/>
            <ac:spMk id="71" creationId="{5518D3C7-79A7-D4BE-8158-A6099D00C576}"/>
          </ac:spMkLst>
        </pc:spChg>
      </pc:sldChg>
      <pc:sldChg chg="modSp mod">
        <pc:chgData name="Bruno Meira Tenorio D Albuquerque" userId="bd678709-be32-498d-86b7-3949c20a0aff" providerId="ADAL" clId="{34F218D8-4FD6-4C39-9C71-4E9FDC64D875}" dt="2026-03-11T01:47:29.620" v="704" actId="20577"/>
        <pc:sldMkLst>
          <pc:docMk/>
          <pc:sldMk cId="893167080" sldId="281"/>
        </pc:sldMkLst>
        <pc:spChg chg="mod">
          <ac:chgData name="Bruno Meira Tenorio D Albuquerque" userId="bd678709-be32-498d-86b7-3949c20a0aff" providerId="ADAL" clId="{34F218D8-4FD6-4C39-9C71-4E9FDC64D875}" dt="2026-03-11T01:47:29.620" v="704" actId="20577"/>
          <ac:spMkLst>
            <pc:docMk/>
            <pc:sldMk cId="893167080" sldId="281"/>
            <ac:spMk id="3" creationId="{BC9418F6-01F0-49A9-1FB8-C03875E8D537}"/>
          </ac:spMkLst>
        </pc:spChg>
      </pc:sldChg>
      <pc:sldChg chg="modSp mod">
        <pc:chgData name="Bruno Meira Tenorio D Albuquerque" userId="bd678709-be32-498d-86b7-3949c20a0aff" providerId="ADAL" clId="{34F218D8-4FD6-4C39-9C71-4E9FDC64D875}" dt="2026-03-10T22:07:38.713" v="445" actId="20577"/>
        <pc:sldMkLst>
          <pc:docMk/>
          <pc:sldMk cId="1396171181" sldId="283"/>
        </pc:sldMkLst>
        <pc:spChg chg="mod">
          <ac:chgData name="Bruno Meira Tenorio D Albuquerque" userId="bd678709-be32-498d-86b7-3949c20a0aff" providerId="ADAL" clId="{34F218D8-4FD6-4C39-9C71-4E9FDC64D875}" dt="2026-03-10T22:07:38.713" v="445" actId="20577"/>
          <ac:spMkLst>
            <pc:docMk/>
            <pc:sldMk cId="1396171181" sldId="283"/>
            <ac:spMk id="2" creationId="{9971A52A-B556-E10F-B4E3-6E1FCC7900B6}"/>
          </ac:spMkLst>
        </pc:spChg>
      </pc:sldChg>
      <pc:sldChg chg="modSp add mod">
        <pc:chgData name="Bruno Meira Tenorio D Albuquerque" userId="bd678709-be32-498d-86b7-3949c20a0aff" providerId="ADAL" clId="{34F218D8-4FD6-4C39-9C71-4E9FDC64D875}" dt="2026-03-11T01:59:22.779" v="1223" actId="20577"/>
        <pc:sldMkLst>
          <pc:docMk/>
          <pc:sldMk cId="1629496697" sldId="284"/>
        </pc:sldMkLst>
        <pc:spChg chg="mod">
          <ac:chgData name="Bruno Meira Tenorio D Albuquerque" userId="bd678709-be32-498d-86b7-3949c20a0aff" providerId="ADAL" clId="{34F218D8-4FD6-4C39-9C71-4E9FDC64D875}" dt="2026-03-11T01:59:22.779" v="1223" actId="20577"/>
          <ac:spMkLst>
            <pc:docMk/>
            <pc:sldMk cId="1629496697" sldId="284"/>
            <ac:spMk id="3" creationId="{614D65E3-A992-C11D-592A-B9F0FA98F854}"/>
          </ac:spMkLst>
        </pc:spChg>
      </pc:sldChg>
      <pc:sldChg chg="addSp delSp modSp add mod">
        <pc:chgData name="Bruno Meira Tenorio D Albuquerque" userId="bd678709-be32-498d-86b7-3949c20a0aff" providerId="ADAL" clId="{34F218D8-4FD6-4C39-9C71-4E9FDC64D875}" dt="2026-03-11T01:41:15.840" v="676" actId="20577"/>
        <pc:sldMkLst>
          <pc:docMk/>
          <pc:sldMk cId="2320004622" sldId="285"/>
        </pc:sldMkLst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8" creationId="{2142F61D-705D-B2EE-AE05-F0E6D3C6D3FB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1" creationId="{4716AD9B-0F24-5036-50C0-7B8C2F1ECD6C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2" creationId="{4B0E9F5E-9C21-E650-A8CC-2ADFC4ABD7A2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5" creationId="{5D1A142B-41C8-719F-A874-7914F77EFBEF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6" creationId="{8C222424-8479-9A81-0B70-DE186176A93D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7" creationId="{40C8D900-AF8C-891F-55FC-1666CC9A7728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8" creationId="{5B4535A1-98A7-F236-B330-0DF8B4D52FE1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19" creationId="{8B9EFA79-F9A4-48EB-8BBF-5A08CE20C193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20" creationId="{7C56B3D5-BD0E-C2B9-A1BA-87AC61CBC2C0}"/>
          </ac:spMkLst>
        </pc:spChg>
        <pc:spChg chg="del">
          <ac:chgData name="Bruno Meira Tenorio D Albuquerque" userId="bd678709-be32-498d-86b7-3949c20a0aff" providerId="ADAL" clId="{34F218D8-4FD6-4C39-9C71-4E9FDC64D875}" dt="2026-03-11T01:38:32.861" v="593" actId="478"/>
          <ac:spMkLst>
            <pc:docMk/>
            <pc:sldMk cId="2320004622" sldId="285"/>
            <ac:spMk id="21" creationId="{289F9D66-C51A-F6C7-3B9F-0BC75B724095}"/>
          </ac:spMkLst>
        </pc:spChg>
        <pc:spChg chg="add mod">
          <ac:chgData name="Bruno Meira Tenorio D Albuquerque" userId="bd678709-be32-498d-86b7-3949c20a0aff" providerId="ADAL" clId="{34F218D8-4FD6-4C39-9C71-4E9FDC64D875}" dt="2026-03-11T01:40:43.382" v="641" actId="1035"/>
          <ac:spMkLst>
            <pc:docMk/>
            <pc:sldMk cId="2320004622" sldId="285"/>
            <ac:spMk id="22" creationId="{5820D0D1-E4D1-0443-4715-038CB7AA44BF}"/>
          </ac:spMkLst>
        </pc:spChg>
        <pc:spChg chg="mod">
          <ac:chgData name="Bruno Meira Tenorio D Albuquerque" userId="bd678709-be32-498d-86b7-3949c20a0aff" providerId="ADAL" clId="{34F218D8-4FD6-4C39-9C71-4E9FDC64D875}" dt="2026-03-11T01:41:15.840" v="676" actId="20577"/>
          <ac:spMkLst>
            <pc:docMk/>
            <pc:sldMk cId="2320004622" sldId="285"/>
            <ac:spMk id="71" creationId="{415EE8A6-E8FE-4770-8116-2282DF5F4CB6}"/>
          </ac:spMkLst>
        </pc:spChg>
        <pc:graphicFrameChg chg="del">
          <ac:chgData name="Bruno Meira Tenorio D Albuquerque" userId="bd678709-be32-498d-86b7-3949c20a0aff" providerId="ADAL" clId="{34F218D8-4FD6-4C39-9C71-4E9FDC64D875}" dt="2026-03-11T01:38:26.364" v="590" actId="478"/>
          <ac:graphicFrameMkLst>
            <pc:docMk/>
            <pc:sldMk cId="2320004622" sldId="285"/>
            <ac:graphicFrameMk id="6" creationId="{44F158D0-53C1-3AE3-7846-DF9A3041F126}"/>
          </ac:graphicFrameMkLst>
        </pc:graphicFrameChg>
        <pc:picChg chg="add mod ord">
          <ac:chgData name="Bruno Meira Tenorio D Albuquerque" userId="bd678709-be32-498d-86b7-3949c20a0aff" providerId="ADAL" clId="{34F218D8-4FD6-4C39-9C71-4E9FDC64D875}" dt="2026-03-11T01:39:06.081" v="607" actId="1037"/>
          <ac:picMkLst>
            <pc:docMk/>
            <pc:sldMk cId="2320004622" sldId="285"/>
            <ac:picMk id="5" creationId="{2E162137-D585-7839-62ED-13CF73C4BB37}"/>
          </ac:picMkLst>
        </pc:picChg>
      </pc:sldChg>
      <pc:sldChg chg="modSp add mod ord">
        <pc:chgData name="Bruno Meira Tenorio D Albuquerque" userId="bd678709-be32-498d-86b7-3949c20a0aff" providerId="ADAL" clId="{34F218D8-4FD6-4C39-9C71-4E9FDC64D875}" dt="2026-03-11T02:05:40.293" v="1275" actId="6549"/>
        <pc:sldMkLst>
          <pc:docMk/>
          <pc:sldMk cId="2259192056" sldId="286"/>
        </pc:sldMkLst>
        <pc:spChg chg="mod">
          <ac:chgData name="Bruno Meira Tenorio D Albuquerque" userId="bd678709-be32-498d-86b7-3949c20a0aff" providerId="ADAL" clId="{34F218D8-4FD6-4C39-9C71-4E9FDC64D875}" dt="2026-03-11T02:05:40.293" v="1275" actId="6549"/>
          <ac:spMkLst>
            <pc:docMk/>
            <pc:sldMk cId="2259192056" sldId="286"/>
            <ac:spMk id="16" creationId="{00A7FAAC-9021-9AF8-5062-31DEFF7815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EEB2ADCF-99C1-D2CB-28BF-40A9CFA6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979801690_0_7:notes">
            <a:extLst>
              <a:ext uri="{FF2B5EF4-FFF2-40B4-BE49-F238E27FC236}">
                <a16:creationId xmlns:a16="http://schemas.microsoft.com/office/drawing/2014/main" id="{03619066-9C57-FAFA-3448-00EE9F37B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979801690_0_7:notes">
            <a:extLst>
              <a:ext uri="{FF2B5EF4-FFF2-40B4-BE49-F238E27FC236}">
                <a16:creationId xmlns:a16="http://schemas.microsoft.com/office/drawing/2014/main" id="{FC0FF97F-81FC-BC5E-594F-A04CFD133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2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97980169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c97980169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97980169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97980169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E8BB623A-B51A-45DE-9AAD-22FEFE24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0FEA00DF-32CB-BDE0-3886-6DFFC5386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77B815CB-8A68-D21F-290A-496A8706C1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3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BB46929-F892-8214-3070-78C1BFD4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B9F8BA68-9027-9E71-31DF-CF556B95CE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7AED03CD-7373-67F3-5E13-0A0C6EC5D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50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C699088F-D939-7542-47F6-E8601510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87B7FDD7-4CF1-6057-9886-2D6A2F0C0E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E9978DC2-9B0D-86D7-256E-1DF40FA333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98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9BAE794-7D45-5AAB-F0F0-ACE86396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C7B9BA14-5DCB-CE20-54C0-829903D167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C63143F1-5335-5D27-A7E6-F03AB82A1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8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BA05093F-AAED-7A0C-77C6-CB1DBD9E3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FDDE9F87-6FED-A887-343C-15F4441E6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20AAA994-0F8F-5508-75E1-6FC765BAE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7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5A2B190-CADE-21F2-C7F7-FAC14D270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847E4541-7D72-A6EA-2C1B-13ED6C99A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D3ECCC1D-29BA-B1FC-AF25-E13ACD730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02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7C23C599-0DCA-4CE8-A27D-ED1A1156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4ABC7615-376A-0D83-2C49-4E7C07A50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E3A0F2C9-DFC2-CBFF-8FF2-C40DFEAEC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B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OGEF_LOGO_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25" y="1357000"/>
            <a:ext cx="5355226" cy="2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Elemento 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725" y="540100"/>
            <a:ext cx="958250" cy="9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Elemento 01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550" y="3115626"/>
            <a:ext cx="1853575" cy="212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D18717D-3EB0-C918-8527-9562F60C7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2858" y="3605858"/>
            <a:ext cx="2798284" cy="44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53CF-6D00-1930-DF1C-248F6850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EED9D6F-A959-A248-F94F-48BE7E060BE2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249BD71C-8D87-A88E-7CDB-B4F86D9523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85680AD9-DF44-E535-A9E9-B12A5FAF9A86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FA80426D-4AA3-5E2C-72B5-520AE8C73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F62027D4-77EC-A743-C8EB-C7118A3A94D8}"/>
              </a:ext>
            </a:extLst>
          </p:cNvPr>
          <p:cNvSpPr txBox="1">
            <a:spLocks/>
          </p:cNvSpPr>
          <p:nvPr/>
        </p:nvSpPr>
        <p:spPr>
          <a:xfrm>
            <a:off x="112182" y="449672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Desafios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00A7FAAC-9021-9AF8-5062-31DEFF781593}"/>
              </a:ext>
            </a:extLst>
          </p:cNvPr>
          <p:cNvSpPr txBox="1">
            <a:spLocks/>
          </p:cNvSpPr>
          <p:nvPr/>
        </p:nvSpPr>
        <p:spPr>
          <a:xfrm>
            <a:off x="112182" y="1258688"/>
            <a:ext cx="4700974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Deve ser feita composição dos custos para cada cargo/função contratada;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Não pode haver sobreposição de atribuições dos cargos contratados com os servidores de carreiras da SEF;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Não é possível utilizar plenamente o conceito de equipe hipotética. Os perfis precisam ser especificados e contratados taxativamente.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A SEF nunca implementou este modelo antes e precisará adaptar seus processos.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Possível aumento de custo de fiscalização do contrato em função do </a:t>
            </a:r>
            <a:r>
              <a:rPr lang="pt-BR" sz="1500" i="1" dirty="0"/>
              <a:t>overhead administrativo </a:t>
            </a:r>
            <a:r>
              <a:rPr lang="pt-BR" sz="1500" dirty="0"/>
              <a:t>de fiscalização trabalhista.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Risco responsabilização solidária em casa de falhas na fiscalização trabalhista e subsidiária na fiscalização previdenciária.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9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F1FBDCEF-B298-F801-D865-414236C5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64ADAF-24CB-1D6E-5DE4-800FD85D6CAE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5518D3C7-79A7-D4BE-8158-A6099D00C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Consulta TCE/MG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313785-5082-D43F-5A31-6C36C95A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400" dirty="0"/>
              <a:t>Realizada consulta ao TCE/MG para avaliação da possibilidade de contratação como serviço com possibilidade de vinculação de tabela de remuneração mínima.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/>
              <a:t>Paradigma </a:t>
            </a:r>
            <a:r>
              <a:rPr lang="pt-BR" sz="1400"/>
              <a:t>Acórdão 1189/2025 TCU.</a:t>
            </a:r>
            <a:endParaRPr lang="pt-BR" sz="1400" dirty="0"/>
          </a:p>
          <a:p>
            <a:pPr marL="114300" indent="0" algn="just">
              <a:buNone/>
            </a:pPr>
            <a:endParaRPr lang="pt-BR" sz="1400" dirty="0"/>
          </a:p>
          <a:p>
            <a:pPr marL="114300" indent="0" algn="just">
              <a:buNone/>
            </a:pPr>
            <a:r>
              <a:rPr lang="pt-BR" sz="1400" dirty="0"/>
              <a:t>A partir do resultado da consulta, será definido o modelo a ser adotado para a próxima contratação.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A623B1A-98C1-8128-8814-6BF982D6A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25B8371-FD08-D599-195C-563F3D7F2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0DB903B9-6039-BA09-66AD-4CA72606D11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>
          <a:extLst>
            <a:ext uri="{FF2B5EF4-FFF2-40B4-BE49-F238E27FC236}">
              <a16:creationId xmlns:a16="http://schemas.microsoft.com/office/drawing/2014/main" id="{6C9E7261-9800-E09A-6930-20C2F20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C33112-178F-4F02-28EC-FF868DEDE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2600" y="1361650"/>
            <a:ext cx="53898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INTRODUÇÃO</a:t>
            </a:r>
            <a:endParaRPr sz="3300" b="1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C540D0-9B15-9EE8-EB1C-7C5F3263AD10}"/>
              </a:ext>
            </a:extLst>
          </p:cNvPr>
          <p:cNvSpPr/>
          <p:nvPr/>
        </p:nvSpPr>
        <p:spPr>
          <a:xfrm>
            <a:off x="920522" y="517793"/>
            <a:ext cx="7302958" cy="4107914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8A75C94-A4DC-42F0-8566-C777B2E31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966" y="517793"/>
            <a:ext cx="3660793" cy="5143500"/>
          </a:xfrm>
          <a:prstGeom prst="rect">
            <a:avLst/>
          </a:prstGeom>
        </p:spPr>
      </p:pic>
      <p:pic>
        <p:nvPicPr>
          <p:cNvPr id="65" name="Google Shape;65;p14" title="Ativo 3.png">
            <a:extLst>
              <a:ext uri="{FF2B5EF4-FFF2-40B4-BE49-F238E27FC236}">
                <a16:creationId xmlns:a16="http://schemas.microsoft.com/office/drawing/2014/main" id="{BCFE22C1-7DDD-0AE7-C1A7-DFFAE5BBA88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328" y="756263"/>
            <a:ext cx="1871925" cy="7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tivo 4.png">
            <a:extLst>
              <a:ext uri="{FF2B5EF4-FFF2-40B4-BE49-F238E27FC236}">
                <a16:creationId xmlns:a16="http://schemas.microsoft.com/office/drawing/2014/main" id="{EBF965DF-159E-9C35-7F33-2873642580A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7484">
            <a:off x="4925534" y="778360"/>
            <a:ext cx="1275881" cy="729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84B731F3-6AC2-F48C-863E-04E89D7A2B7B}"/>
              </a:ext>
            </a:extLst>
          </p:cNvPr>
          <p:cNvSpPr txBox="1">
            <a:spLocks/>
          </p:cNvSpPr>
          <p:nvPr/>
        </p:nvSpPr>
        <p:spPr>
          <a:xfrm>
            <a:off x="1391361" y="1770875"/>
            <a:ext cx="5236614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500" b="1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Obrigado!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9971A52A-B556-E10F-B4E3-6E1FCC7900B6}"/>
              </a:ext>
            </a:extLst>
          </p:cNvPr>
          <p:cNvSpPr txBox="1">
            <a:spLocks/>
          </p:cNvSpPr>
          <p:nvPr/>
        </p:nvSpPr>
        <p:spPr>
          <a:xfrm>
            <a:off x="1421004" y="3384349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Bruno Meira</a:t>
            </a:r>
          </a:p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bruno.meira@fazenda.mg.gov.br</a:t>
            </a:r>
          </a:p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SEF/MG – Superintendência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13961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B0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 title="COGEF_LOGO_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25" y="1357000"/>
            <a:ext cx="5355226" cy="2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Elemento 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725" y="540100"/>
            <a:ext cx="958250" cy="9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Elemento 01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550" y="3115626"/>
            <a:ext cx="1853575" cy="212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D231643-BE3A-8688-85FE-916B71F6D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2858" y="3605858"/>
            <a:ext cx="2798284" cy="44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442600" y="1361650"/>
            <a:ext cx="53898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INTRODUÇÃO</a:t>
            </a:r>
            <a:endParaRPr sz="3300" b="1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2277C7-5CE8-8771-ED44-2C1B4585DD36}"/>
              </a:ext>
            </a:extLst>
          </p:cNvPr>
          <p:cNvSpPr/>
          <p:nvPr/>
        </p:nvSpPr>
        <p:spPr>
          <a:xfrm>
            <a:off x="920522" y="517793"/>
            <a:ext cx="7302958" cy="4107914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36246DF-16E2-4831-35F3-E331DD9B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966" y="517793"/>
            <a:ext cx="3660793" cy="5143500"/>
          </a:xfrm>
          <a:prstGeom prst="rect">
            <a:avLst/>
          </a:prstGeom>
        </p:spPr>
      </p:pic>
      <p:pic>
        <p:nvPicPr>
          <p:cNvPr id="65" name="Google Shape;65;p14" title="Ativo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328" y="756263"/>
            <a:ext cx="1871925" cy="7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tivo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7484">
            <a:off x="4925534" y="778360"/>
            <a:ext cx="1275881" cy="729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DC6CF269-A2D1-FCF8-A294-655C61F52DC9}"/>
              </a:ext>
            </a:extLst>
          </p:cNvPr>
          <p:cNvSpPr txBox="1">
            <a:spLocks/>
          </p:cNvSpPr>
          <p:nvPr/>
        </p:nvSpPr>
        <p:spPr>
          <a:xfrm>
            <a:off x="1391361" y="1770875"/>
            <a:ext cx="5236614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500" b="1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Contratação de Desenvolvimento e Manutenção de Sistemas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9462827-249C-873A-1B88-C11BDF30CC52}"/>
              </a:ext>
            </a:extLst>
          </p:cNvPr>
          <p:cNvSpPr txBox="1">
            <a:spLocks/>
          </p:cNvSpPr>
          <p:nvPr/>
        </p:nvSpPr>
        <p:spPr>
          <a:xfrm>
            <a:off x="1392102" y="2573267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Modelo de Contratação – SEF MG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4E9B7A34-07E8-EC2A-CF6C-C7C02D55B511}"/>
              </a:ext>
            </a:extLst>
          </p:cNvPr>
          <p:cNvSpPr txBox="1">
            <a:spLocks/>
          </p:cNvSpPr>
          <p:nvPr/>
        </p:nvSpPr>
        <p:spPr>
          <a:xfrm>
            <a:off x="1421004" y="3884668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Bruno Meira Tenório D’Albuquerque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6C326DE6-BA44-99C1-991B-07D997CE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DD49F2-0D21-6F55-B09C-DEDE519B1E09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85908E37-60DE-ED22-A815-7DBBFF6A5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AGENDA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418F6-01F0-49A9-1FB8-C03875E8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520600" cy="3068637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Contratos Atuas – Lei 8.666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Novo Modelo - Propostas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Desafios Novo Modelo</a:t>
            </a:r>
          </a:p>
          <a:p>
            <a:pPr marL="114300" indent="0" algn="just">
              <a:buNone/>
            </a:pPr>
            <a:endParaRPr lang="pt-BR" sz="2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1CD9A9B9-ACE7-A398-5FBA-98C2D6452F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F9DECB7-DA5B-EF5C-D5A9-841AA94FC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6DE0756D-B29A-F665-2C79-7F5A7B1B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2DF4E86-034E-41E3-E88B-956E6070BCB4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EA472A4E-BE81-2CB1-8E8B-2D1FFC6F29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Contratos Atuais – Lei 8.666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88641E-DA07-02CD-E780-801C778B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626030" cy="3013509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Prestação de serviços técnicos de informática sob demanda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Formação de times flexíveis, formalizado por Ordem de Serviço (OS)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Pagamento por hora </a:t>
            </a:r>
            <a:r>
              <a:rPr lang="pt-BR" sz="1400" dirty="0">
                <a:solidFill>
                  <a:srgbClr val="3C0B04"/>
                </a:solidFill>
                <a:sym typeface="Wingdings" panose="05000000000000000000" pitchFamily="2" charset="2"/>
              </a:rPr>
              <a:t> </a:t>
            </a:r>
            <a:r>
              <a:rPr lang="pt-BR" sz="1400" dirty="0">
                <a:solidFill>
                  <a:srgbClr val="3C0B04"/>
                </a:solidFill>
              </a:rPr>
              <a:t>1 hora de trabalho do perfil mais alto (Arquiteto de Software Consultor)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Perfis com especificação de requisitos de tempo de formação, tempo de experiência e certificações técnicas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Tabela de remuneração mínima, por perfil profissional (223 perfis/níveis)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250 Profissionais alocados</a:t>
            </a: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4A1877C4-D7FE-4ABB-D17C-330D5142B4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2AE3608-781F-1E82-D6C0-05CE9E6E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39DC22C5-B252-4BF2-3CB5-560F601F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5BC3994-F42A-C733-8205-57465DD820C1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45AD35D6-A1FD-64C8-D8F1-9AE0DCCE2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Contratos Atuais – Lei 8.666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4D65E3-A992-C11D-592A-B9F0FA98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626030" cy="3013509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Serviços de desenvolvimento e manutenção de sistemas, utilizando metodologia ágil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Vinculado ao alcance de resultados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Pagamento por PI-TI (Profissional Ideal de TI)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Tabela de remuneração mínima, por perfil profissional (21 perfis/níveis)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Apenas perfis de desenvolvimento de sistemas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77 Profissionais alocados</a:t>
            </a:r>
          </a:p>
          <a:p>
            <a:pPr fontAlgn="base">
              <a:spcAft>
                <a:spcPts val="600"/>
              </a:spcAft>
            </a:pPr>
            <a:endParaRPr lang="pt-BR" sz="1400" dirty="0">
              <a:solidFill>
                <a:srgbClr val="3C0B04"/>
              </a:solidFill>
            </a:endParaRP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0007A7F5-F96F-57C7-3312-AC427CA7B5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5B93B7A-5B90-E0B4-4AB3-11030FA1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BF66791F-E472-0D21-D211-6FCCF1C77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953437-4CA7-A764-CF41-E584422DD04F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FFE2D4F4-D3A4-8436-1613-8E5173AEE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Novo Modelo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4C53AA-615C-DFA5-F7A1-8CFFA50D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r>
              <a:rPr lang="pt-BR" sz="2000" b="1" dirty="0"/>
              <a:t>Contratação como serviço (sem dedicação exclusiva) – remuneração por resultados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Contratação de mão de obra por dedicação exclusiva (terceirização)</a:t>
            </a:r>
          </a:p>
          <a:p>
            <a:endParaRPr lang="pt-BR" sz="14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6120509-B7A9-D1BE-32BB-504D3ED59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9446543-2CD2-2256-A00A-86BB60F4B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AF64E63F-E9A7-2B3D-0B69-D86F4090D8E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5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CBE427D3-CBF3-5735-F671-6AC7CA1F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7587B318-34BE-6FCD-9E8B-96DECFC1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1" y="945201"/>
            <a:ext cx="5773410" cy="382763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17F2E6-4B18-5830-4554-379E715E17CB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BF268E96-0340-51F7-1457-C7774FC30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Contratação como serviço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9940EF-1C78-978B-3DC4-6190DA14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90C57A0-D209-C287-9CBD-96184F60F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F7F155-BF1C-6CED-8F3E-68DE0AB43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B5A5B771-15C7-D38D-2C99-029578C4CE7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2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04B8-86B2-6C7B-50DD-4D140263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340AAE2-F2E6-EB3C-15DD-A9DD09256FD4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81A4F534-686E-075F-4305-75FDB6B330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78FE9E32-C908-DB7B-1988-5E52BC6D55A9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69B4F272-C406-E3FB-7692-E19623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0358E295-2368-2B09-C7AD-105C41954756}"/>
              </a:ext>
            </a:extLst>
          </p:cNvPr>
          <p:cNvSpPr txBox="1">
            <a:spLocks/>
          </p:cNvSpPr>
          <p:nvPr/>
        </p:nvSpPr>
        <p:spPr>
          <a:xfrm>
            <a:off x="112182" y="449672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Desafios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9667C864-2232-991A-31B3-1E72087FB6BD}"/>
              </a:ext>
            </a:extLst>
          </p:cNvPr>
          <p:cNvSpPr txBox="1">
            <a:spLocks/>
          </p:cNvSpPr>
          <p:nvPr/>
        </p:nvSpPr>
        <p:spPr>
          <a:xfrm>
            <a:off x="112182" y="1258688"/>
            <a:ext cx="4700974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Dificuldade de estabelecer com precisão indicadores para todas as áreas e risco de seleção adversa.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Histórico de insucesso com contratação realizada nesse modelo (sem tabela).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Importância e porte do contrato exigem maior aversão ao risco de inexecução contratual;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Mecanismo de glosa não é suficiente para mitigar o risco de inexecução do contrato;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500" dirty="0"/>
              <a:t>Impossibilidade de estabelecer condições contratuais mais favoráveis ao terceirizado tende a gerar maior rotatividade ou demora na alocação de mão de obra, com impactos operacionais significativos para a 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7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5FB6AFBF-EB6E-34EB-FD66-B5F3D9751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162137-D585-7839-62ED-13CF73C4B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72" y="948267"/>
            <a:ext cx="5864879" cy="390792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FE0872B-7F0A-102D-31E4-60ED8A6CDC2C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415EE8A6-E8FE-4770-8116-2282DF5F4C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Mão de obra exclusiva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6197A8-4367-05DD-B4BB-78872499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26DE131-5D57-596A-DD42-40FB95BBC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005501B-A70F-7C88-BFE0-29EBEAD97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3538A01A-5FAC-D9E2-039A-C5E9B3A38F5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20D0D1-E4D1-0443-4715-038CB7AA44BF}"/>
              </a:ext>
            </a:extLst>
          </p:cNvPr>
          <p:cNvSpPr txBox="1"/>
          <p:nvPr/>
        </p:nvSpPr>
        <p:spPr>
          <a:xfrm>
            <a:off x="2594610" y="4897433"/>
            <a:ext cx="4652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* Comparado à contratação sem remuneração mínima e sem vínculo celetista</a:t>
            </a:r>
          </a:p>
        </p:txBody>
      </p:sp>
    </p:spTree>
    <p:extLst>
      <p:ext uri="{BB962C8B-B14F-4D97-AF65-F5344CB8AC3E}">
        <p14:creationId xmlns:p14="http://schemas.microsoft.com/office/powerpoint/2010/main" val="23200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467</Words>
  <Application>Microsoft Office PowerPoint</Application>
  <PresentationFormat>Apresentação na tela (16:9)</PresentationFormat>
  <Paragraphs>54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Sora</vt:lpstr>
      <vt:lpstr>Wingdings</vt:lpstr>
      <vt:lpstr>Simple Light</vt:lpstr>
      <vt:lpstr>Apresentação do PowerPoint</vt:lpstr>
      <vt:lpstr>INTRODUÇÃO</vt:lpstr>
      <vt:lpstr>AGENDA</vt:lpstr>
      <vt:lpstr>Contratos Atuais – Lei 8.666</vt:lpstr>
      <vt:lpstr>Contratos Atuais – Lei 8.666</vt:lpstr>
      <vt:lpstr>Novo Modelo</vt:lpstr>
      <vt:lpstr>Contratação como serviço</vt:lpstr>
      <vt:lpstr>Apresentação do PowerPoint</vt:lpstr>
      <vt:lpstr>Mão de obra exclusiva</vt:lpstr>
      <vt:lpstr>Apresentação do PowerPoint</vt:lpstr>
      <vt:lpstr>Consulta TCE/MG</vt:lpstr>
      <vt:lpstr>INTRODUÇÃO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Jose Ivo da Silva Neto</dc:creator>
  <cp:lastModifiedBy>Bruno Meira Tenorio D Albuquerque</cp:lastModifiedBy>
  <cp:revision>3</cp:revision>
  <dcterms:modified xsi:type="dcterms:W3CDTF">2026-03-11T02:19:10Z</dcterms:modified>
</cp:coreProperties>
</file>